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876" r:id="rId1"/>
  </p:sldMasterIdLst>
  <p:sldIdLst>
    <p:sldId id="256" r:id="rId2"/>
    <p:sldId id="260" r:id="rId3"/>
    <p:sldId id="257" r:id="rId4"/>
    <p:sldId id="258" r:id="rId5"/>
    <p:sldId id="261" r:id="rId6"/>
    <p:sldId id="262" r:id="rId7"/>
    <p:sldId id="265" r:id="rId8"/>
    <p:sldId id="263" r:id="rId9"/>
    <p:sldId id="266" r:id="rId10"/>
    <p:sldId id="264" r:id="rId11"/>
    <p:sldId id="267"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4995" autoAdjust="0"/>
    <p:restoredTop sz="94660"/>
  </p:normalViewPr>
  <p:slideViewPr>
    <p:cSldViewPr snapToGrid="0">
      <p:cViewPr varScale="1">
        <p:scale>
          <a:sx n="86" d="100"/>
          <a:sy n="86" d="100"/>
        </p:scale>
        <p:origin x="56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Slajd tytułowy">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pl-PL"/>
              <a:t>Kliknij, aby edytować styl</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pl-PL"/>
              <a:t>Kliknij, aby edytować styl wzorca podtytułu</a:t>
            </a:r>
            <a:endParaRPr lang="en-US" dirty="0"/>
          </a:p>
        </p:txBody>
      </p:sp>
      <p:sp>
        <p:nvSpPr>
          <p:cNvPr id="4" name="Date Placeholder 3"/>
          <p:cNvSpPr>
            <a:spLocks noGrp="1"/>
          </p:cNvSpPr>
          <p:nvPr>
            <p:ph type="dt" sz="half" idx="10"/>
          </p:nvPr>
        </p:nvSpPr>
        <p:spPr/>
        <p:txBody>
          <a:bodyPr/>
          <a:lstStyle/>
          <a:p>
            <a:fld id="{AEB5C425-DD22-471B-81D7-BF8ABDDA1DE0}" type="datetimeFigureOut">
              <a:rPr lang="pl-PL" smtClean="0"/>
              <a:t>02.05.2021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59D97E1-C326-4106-AD88-FFBA8D6F34E9}" type="slidenum">
              <a:rPr lang="pl-PL" smtClean="0"/>
              <a:t>‹#›</a:t>
            </a:fld>
            <a:endParaRPr lang="pl-PL"/>
          </a:p>
        </p:txBody>
      </p:sp>
    </p:spTree>
    <p:extLst>
      <p:ext uri="{BB962C8B-B14F-4D97-AF65-F5344CB8AC3E}">
        <p14:creationId xmlns:p14="http://schemas.microsoft.com/office/powerpoint/2010/main" val="335562979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ytuł i tekst pionow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Vertical Text Placeholder 2"/>
          <p:cNvSpPr>
            <a:spLocks noGrp="1"/>
          </p:cNvSpPr>
          <p:nvPr>
            <p:ph type="body" orient="vert" idx="1"/>
          </p:nvPr>
        </p:nvSpPr>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AEB5C425-DD22-471B-81D7-BF8ABDDA1DE0}" type="datetimeFigureOut">
              <a:rPr lang="pl-PL" smtClean="0"/>
              <a:t>02.05.2021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59D97E1-C326-4106-AD88-FFBA8D6F34E9}" type="slidenum">
              <a:rPr lang="pl-PL" smtClean="0"/>
              <a:t>‹#›</a:t>
            </a:fld>
            <a:endParaRPr lang="pl-PL"/>
          </a:p>
        </p:txBody>
      </p:sp>
    </p:spTree>
    <p:extLst>
      <p:ext uri="{BB962C8B-B14F-4D97-AF65-F5344CB8AC3E}">
        <p14:creationId xmlns:p14="http://schemas.microsoft.com/office/powerpoint/2010/main" val="356605479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ytuł pionowy i teks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pl-PL"/>
              <a:t>Kliknij, aby edytować styl</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AEB5C425-DD22-471B-81D7-BF8ABDDA1DE0}" type="datetimeFigureOut">
              <a:rPr lang="pl-PL" smtClean="0"/>
              <a:t>02.05.2021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59D97E1-C326-4106-AD88-FFBA8D6F34E9}" type="slidenum">
              <a:rPr lang="pl-PL" smtClean="0"/>
              <a:t>‹#›</a:t>
            </a:fld>
            <a:endParaRPr lang="pl-PL"/>
          </a:p>
        </p:txBody>
      </p:sp>
    </p:spTree>
    <p:extLst>
      <p:ext uri="{BB962C8B-B14F-4D97-AF65-F5344CB8AC3E}">
        <p14:creationId xmlns:p14="http://schemas.microsoft.com/office/powerpoint/2010/main" val="29594644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ytuł i zawartość">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idx="1"/>
          </p:nvPr>
        </p:nvSpPr>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10"/>
          </p:nvPr>
        </p:nvSpPr>
        <p:spPr/>
        <p:txBody>
          <a:bodyPr/>
          <a:lstStyle/>
          <a:p>
            <a:fld id="{AEB5C425-DD22-471B-81D7-BF8ABDDA1DE0}" type="datetimeFigureOut">
              <a:rPr lang="pl-PL" smtClean="0"/>
              <a:t>02.05.2021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59D97E1-C326-4106-AD88-FFBA8D6F34E9}" type="slidenum">
              <a:rPr lang="pl-PL" smtClean="0"/>
              <a:t>‹#›</a:t>
            </a:fld>
            <a:endParaRPr lang="pl-PL"/>
          </a:p>
        </p:txBody>
      </p:sp>
    </p:spTree>
    <p:extLst>
      <p:ext uri="{BB962C8B-B14F-4D97-AF65-F5344CB8AC3E}">
        <p14:creationId xmlns:p14="http://schemas.microsoft.com/office/powerpoint/2010/main" val="103387895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Nagłówek sekcji">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pl-PL"/>
              <a:t>Kliknij, aby edytować styl</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pl-PL"/>
              <a:t>Edytuj style wzorca tekstu</a:t>
            </a:r>
          </a:p>
        </p:txBody>
      </p:sp>
      <p:sp>
        <p:nvSpPr>
          <p:cNvPr id="4" name="Date Placeholder 3"/>
          <p:cNvSpPr>
            <a:spLocks noGrp="1"/>
          </p:cNvSpPr>
          <p:nvPr>
            <p:ph type="dt" sz="half" idx="10"/>
          </p:nvPr>
        </p:nvSpPr>
        <p:spPr/>
        <p:txBody>
          <a:bodyPr/>
          <a:lstStyle/>
          <a:p>
            <a:fld id="{AEB5C425-DD22-471B-81D7-BF8ABDDA1DE0}" type="datetimeFigureOut">
              <a:rPr lang="pl-PL" smtClean="0"/>
              <a:t>02.05.2021</a:t>
            </a:fld>
            <a:endParaRPr lang="pl-PL"/>
          </a:p>
        </p:txBody>
      </p:sp>
      <p:sp>
        <p:nvSpPr>
          <p:cNvPr id="5" name="Footer Placeholder 4"/>
          <p:cNvSpPr>
            <a:spLocks noGrp="1"/>
          </p:cNvSpPr>
          <p:nvPr>
            <p:ph type="ftr" sz="quarter" idx="11"/>
          </p:nvPr>
        </p:nvSpPr>
        <p:spPr/>
        <p:txBody>
          <a:bodyPr/>
          <a:lstStyle/>
          <a:p>
            <a:endParaRPr lang="pl-PL"/>
          </a:p>
        </p:txBody>
      </p:sp>
      <p:sp>
        <p:nvSpPr>
          <p:cNvPr id="6" name="Slide Number Placeholder 5"/>
          <p:cNvSpPr>
            <a:spLocks noGrp="1"/>
          </p:cNvSpPr>
          <p:nvPr>
            <p:ph type="sldNum" sz="quarter" idx="12"/>
          </p:nvPr>
        </p:nvSpPr>
        <p:spPr/>
        <p:txBody>
          <a:bodyPr/>
          <a:lstStyle/>
          <a:p>
            <a:fld id="{759D97E1-C326-4106-AD88-FFBA8D6F34E9}" type="slidenum">
              <a:rPr lang="pl-PL" smtClean="0"/>
              <a:t>‹#›</a:t>
            </a:fld>
            <a:endParaRPr lang="pl-PL"/>
          </a:p>
        </p:txBody>
      </p:sp>
    </p:spTree>
    <p:extLst>
      <p:ext uri="{BB962C8B-B14F-4D97-AF65-F5344CB8AC3E}">
        <p14:creationId xmlns:p14="http://schemas.microsoft.com/office/powerpoint/2010/main" val="368906518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wa elementy zawartości">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Date Placeholder 4"/>
          <p:cNvSpPr>
            <a:spLocks noGrp="1"/>
          </p:cNvSpPr>
          <p:nvPr>
            <p:ph type="dt" sz="half" idx="10"/>
          </p:nvPr>
        </p:nvSpPr>
        <p:spPr/>
        <p:txBody>
          <a:bodyPr/>
          <a:lstStyle/>
          <a:p>
            <a:fld id="{AEB5C425-DD22-471B-81D7-BF8ABDDA1DE0}" type="datetimeFigureOut">
              <a:rPr lang="pl-PL" smtClean="0"/>
              <a:t>02.05.2021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59D97E1-C326-4106-AD88-FFBA8D6F34E9}" type="slidenum">
              <a:rPr lang="pl-PL" smtClean="0"/>
              <a:t>‹#›</a:t>
            </a:fld>
            <a:endParaRPr lang="pl-PL"/>
          </a:p>
        </p:txBody>
      </p:sp>
    </p:spTree>
    <p:extLst>
      <p:ext uri="{BB962C8B-B14F-4D97-AF65-F5344CB8AC3E}">
        <p14:creationId xmlns:p14="http://schemas.microsoft.com/office/powerpoint/2010/main" val="288354103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ównanie">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pl-PL"/>
              <a:t>Kliknij, aby edytować styl</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4" name="Content Placeholder 3"/>
          <p:cNvSpPr>
            <a:spLocks noGrp="1"/>
          </p:cNvSpPr>
          <p:nvPr>
            <p:ph sz="half" idx="2"/>
          </p:nvPr>
        </p:nvSpPr>
        <p:spPr>
          <a:xfrm>
            <a:off x="839788" y="2505075"/>
            <a:ext cx="5157787"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pl-PL"/>
              <a:t>Edytuj style wzorca tekstu</a:t>
            </a:r>
          </a:p>
        </p:txBody>
      </p:sp>
      <p:sp>
        <p:nvSpPr>
          <p:cNvPr id="6" name="Content Placeholder 5"/>
          <p:cNvSpPr>
            <a:spLocks noGrp="1"/>
          </p:cNvSpPr>
          <p:nvPr>
            <p:ph sz="quarter" idx="4"/>
          </p:nvPr>
        </p:nvSpPr>
        <p:spPr>
          <a:xfrm>
            <a:off x="6172200" y="2505075"/>
            <a:ext cx="5183188" cy="3684588"/>
          </a:xfrm>
        </p:spPr>
        <p:txBody>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7" name="Date Placeholder 6"/>
          <p:cNvSpPr>
            <a:spLocks noGrp="1"/>
          </p:cNvSpPr>
          <p:nvPr>
            <p:ph type="dt" sz="half" idx="10"/>
          </p:nvPr>
        </p:nvSpPr>
        <p:spPr/>
        <p:txBody>
          <a:bodyPr/>
          <a:lstStyle/>
          <a:p>
            <a:fld id="{AEB5C425-DD22-471B-81D7-BF8ABDDA1DE0}" type="datetimeFigureOut">
              <a:rPr lang="pl-PL" smtClean="0"/>
              <a:t>02.05.2021</a:t>
            </a:fld>
            <a:endParaRPr lang="pl-PL"/>
          </a:p>
        </p:txBody>
      </p:sp>
      <p:sp>
        <p:nvSpPr>
          <p:cNvPr id="8" name="Footer Placeholder 7"/>
          <p:cNvSpPr>
            <a:spLocks noGrp="1"/>
          </p:cNvSpPr>
          <p:nvPr>
            <p:ph type="ftr" sz="quarter" idx="11"/>
          </p:nvPr>
        </p:nvSpPr>
        <p:spPr/>
        <p:txBody>
          <a:bodyPr/>
          <a:lstStyle/>
          <a:p>
            <a:endParaRPr lang="pl-PL"/>
          </a:p>
        </p:txBody>
      </p:sp>
      <p:sp>
        <p:nvSpPr>
          <p:cNvPr id="9" name="Slide Number Placeholder 8"/>
          <p:cNvSpPr>
            <a:spLocks noGrp="1"/>
          </p:cNvSpPr>
          <p:nvPr>
            <p:ph type="sldNum" sz="quarter" idx="12"/>
          </p:nvPr>
        </p:nvSpPr>
        <p:spPr/>
        <p:txBody>
          <a:bodyPr/>
          <a:lstStyle/>
          <a:p>
            <a:fld id="{759D97E1-C326-4106-AD88-FFBA8D6F34E9}" type="slidenum">
              <a:rPr lang="pl-PL" smtClean="0"/>
              <a:t>‹#›</a:t>
            </a:fld>
            <a:endParaRPr lang="pl-PL"/>
          </a:p>
        </p:txBody>
      </p:sp>
    </p:spTree>
    <p:extLst>
      <p:ext uri="{BB962C8B-B14F-4D97-AF65-F5344CB8AC3E}">
        <p14:creationId xmlns:p14="http://schemas.microsoft.com/office/powerpoint/2010/main" val="96393332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ylko tytu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pl-PL"/>
              <a:t>Kliknij, aby edytować styl</a:t>
            </a:r>
            <a:endParaRPr lang="en-US" dirty="0"/>
          </a:p>
        </p:txBody>
      </p:sp>
      <p:sp>
        <p:nvSpPr>
          <p:cNvPr id="3" name="Date Placeholder 2"/>
          <p:cNvSpPr>
            <a:spLocks noGrp="1"/>
          </p:cNvSpPr>
          <p:nvPr>
            <p:ph type="dt" sz="half" idx="10"/>
          </p:nvPr>
        </p:nvSpPr>
        <p:spPr/>
        <p:txBody>
          <a:bodyPr/>
          <a:lstStyle/>
          <a:p>
            <a:fld id="{AEB5C425-DD22-471B-81D7-BF8ABDDA1DE0}" type="datetimeFigureOut">
              <a:rPr lang="pl-PL" smtClean="0"/>
              <a:t>02.05.2021</a:t>
            </a:fld>
            <a:endParaRPr lang="pl-PL"/>
          </a:p>
        </p:txBody>
      </p:sp>
      <p:sp>
        <p:nvSpPr>
          <p:cNvPr id="4" name="Footer Placeholder 3"/>
          <p:cNvSpPr>
            <a:spLocks noGrp="1"/>
          </p:cNvSpPr>
          <p:nvPr>
            <p:ph type="ftr" sz="quarter" idx="11"/>
          </p:nvPr>
        </p:nvSpPr>
        <p:spPr/>
        <p:txBody>
          <a:bodyPr/>
          <a:lstStyle/>
          <a:p>
            <a:endParaRPr lang="pl-PL"/>
          </a:p>
        </p:txBody>
      </p:sp>
      <p:sp>
        <p:nvSpPr>
          <p:cNvPr id="5" name="Slide Number Placeholder 4"/>
          <p:cNvSpPr>
            <a:spLocks noGrp="1"/>
          </p:cNvSpPr>
          <p:nvPr>
            <p:ph type="sldNum" sz="quarter" idx="12"/>
          </p:nvPr>
        </p:nvSpPr>
        <p:spPr/>
        <p:txBody>
          <a:bodyPr/>
          <a:lstStyle/>
          <a:p>
            <a:fld id="{759D97E1-C326-4106-AD88-FFBA8D6F34E9}" type="slidenum">
              <a:rPr lang="pl-PL" smtClean="0"/>
              <a:t>‹#›</a:t>
            </a:fld>
            <a:endParaRPr lang="pl-PL"/>
          </a:p>
        </p:txBody>
      </p:sp>
    </p:spTree>
    <p:extLst>
      <p:ext uri="{BB962C8B-B14F-4D97-AF65-F5344CB8AC3E}">
        <p14:creationId xmlns:p14="http://schemas.microsoft.com/office/powerpoint/2010/main" val="263898433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usty">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EB5C425-DD22-471B-81D7-BF8ABDDA1DE0}" type="datetimeFigureOut">
              <a:rPr lang="pl-PL" smtClean="0"/>
              <a:t>02.05.2021</a:t>
            </a:fld>
            <a:endParaRPr lang="pl-PL"/>
          </a:p>
        </p:txBody>
      </p:sp>
      <p:sp>
        <p:nvSpPr>
          <p:cNvPr id="3" name="Footer Placeholder 2"/>
          <p:cNvSpPr>
            <a:spLocks noGrp="1"/>
          </p:cNvSpPr>
          <p:nvPr>
            <p:ph type="ftr" sz="quarter" idx="11"/>
          </p:nvPr>
        </p:nvSpPr>
        <p:spPr/>
        <p:txBody>
          <a:bodyPr/>
          <a:lstStyle/>
          <a:p>
            <a:endParaRPr lang="pl-PL"/>
          </a:p>
        </p:txBody>
      </p:sp>
      <p:sp>
        <p:nvSpPr>
          <p:cNvPr id="4" name="Slide Number Placeholder 3"/>
          <p:cNvSpPr>
            <a:spLocks noGrp="1"/>
          </p:cNvSpPr>
          <p:nvPr>
            <p:ph type="sldNum" sz="quarter" idx="12"/>
          </p:nvPr>
        </p:nvSpPr>
        <p:spPr/>
        <p:txBody>
          <a:bodyPr/>
          <a:lstStyle/>
          <a:p>
            <a:fld id="{759D97E1-C326-4106-AD88-FFBA8D6F34E9}" type="slidenum">
              <a:rPr lang="pl-PL" smtClean="0"/>
              <a:t>‹#›</a:t>
            </a:fld>
            <a:endParaRPr lang="pl-PL"/>
          </a:p>
        </p:txBody>
      </p:sp>
    </p:spTree>
    <p:extLst>
      <p:ext uri="{BB962C8B-B14F-4D97-AF65-F5344CB8AC3E}">
        <p14:creationId xmlns:p14="http://schemas.microsoft.com/office/powerpoint/2010/main" val="337393989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Zawartość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AEB5C425-DD22-471B-81D7-BF8ABDDA1DE0}" type="datetimeFigureOut">
              <a:rPr lang="pl-PL" smtClean="0"/>
              <a:t>02.05.2021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59D97E1-C326-4106-AD88-FFBA8D6F34E9}" type="slidenum">
              <a:rPr lang="pl-PL" smtClean="0"/>
              <a:t>‹#›</a:t>
            </a:fld>
            <a:endParaRPr lang="pl-PL"/>
          </a:p>
        </p:txBody>
      </p:sp>
    </p:spTree>
    <p:extLst>
      <p:ext uri="{BB962C8B-B14F-4D97-AF65-F5344CB8AC3E}">
        <p14:creationId xmlns:p14="http://schemas.microsoft.com/office/powerpoint/2010/main" val="20407152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az z podpisem">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pl-PL"/>
              <a:t>Kliknij, aby edytować styl</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pl-PL"/>
              <a:t>Kliknij ikonę, aby dodać obraz</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pl-PL"/>
              <a:t>Edytuj style wzorca tekstu</a:t>
            </a:r>
          </a:p>
        </p:txBody>
      </p:sp>
      <p:sp>
        <p:nvSpPr>
          <p:cNvPr id="5" name="Date Placeholder 4"/>
          <p:cNvSpPr>
            <a:spLocks noGrp="1"/>
          </p:cNvSpPr>
          <p:nvPr>
            <p:ph type="dt" sz="half" idx="10"/>
          </p:nvPr>
        </p:nvSpPr>
        <p:spPr/>
        <p:txBody>
          <a:bodyPr/>
          <a:lstStyle/>
          <a:p>
            <a:fld id="{AEB5C425-DD22-471B-81D7-BF8ABDDA1DE0}" type="datetimeFigureOut">
              <a:rPr lang="pl-PL" smtClean="0"/>
              <a:t>02.05.2021</a:t>
            </a:fld>
            <a:endParaRPr lang="pl-PL"/>
          </a:p>
        </p:txBody>
      </p:sp>
      <p:sp>
        <p:nvSpPr>
          <p:cNvPr id="6" name="Footer Placeholder 5"/>
          <p:cNvSpPr>
            <a:spLocks noGrp="1"/>
          </p:cNvSpPr>
          <p:nvPr>
            <p:ph type="ftr" sz="quarter" idx="11"/>
          </p:nvPr>
        </p:nvSpPr>
        <p:spPr/>
        <p:txBody>
          <a:bodyPr/>
          <a:lstStyle/>
          <a:p>
            <a:endParaRPr lang="pl-PL"/>
          </a:p>
        </p:txBody>
      </p:sp>
      <p:sp>
        <p:nvSpPr>
          <p:cNvPr id="7" name="Slide Number Placeholder 6"/>
          <p:cNvSpPr>
            <a:spLocks noGrp="1"/>
          </p:cNvSpPr>
          <p:nvPr>
            <p:ph type="sldNum" sz="quarter" idx="12"/>
          </p:nvPr>
        </p:nvSpPr>
        <p:spPr/>
        <p:txBody>
          <a:bodyPr/>
          <a:lstStyle/>
          <a:p>
            <a:fld id="{759D97E1-C326-4106-AD88-FFBA8D6F34E9}" type="slidenum">
              <a:rPr lang="pl-PL" smtClean="0"/>
              <a:t>‹#›</a:t>
            </a:fld>
            <a:endParaRPr lang="pl-PL"/>
          </a:p>
        </p:txBody>
      </p:sp>
    </p:spTree>
    <p:extLst>
      <p:ext uri="{BB962C8B-B14F-4D97-AF65-F5344CB8AC3E}">
        <p14:creationId xmlns:p14="http://schemas.microsoft.com/office/powerpoint/2010/main" val="306210410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pl-PL"/>
              <a:t>Kliknij, aby edytować styl</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pl-PL"/>
              <a:t>Edytuj style wzorca tekstu</a:t>
            </a:r>
          </a:p>
          <a:p>
            <a:pPr lvl="1"/>
            <a:r>
              <a:rPr lang="pl-PL"/>
              <a:t>Drugi poziom</a:t>
            </a:r>
          </a:p>
          <a:p>
            <a:pPr lvl="2"/>
            <a:r>
              <a:rPr lang="pl-PL"/>
              <a:t>Trzeci poziom</a:t>
            </a:r>
          </a:p>
          <a:p>
            <a:pPr lvl="3"/>
            <a:r>
              <a:rPr lang="pl-PL"/>
              <a:t>Czwarty poziom</a:t>
            </a:r>
          </a:p>
          <a:p>
            <a:pPr lvl="4"/>
            <a:r>
              <a:rPr lang="pl-PL"/>
              <a:t>Piąty poziom</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EB5C425-DD22-471B-81D7-BF8ABDDA1DE0}" type="datetimeFigureOut">
              <a:rPr lang="pl-PL" smtClean="0"/>
              <a:t>02.05.2021</a:t>
            </a:fld>
            <a:endParaRPr lang="pl-PL"/>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pl-PL"/>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759D97E1-C326-4106-AD88-FFBA8D6F34E9}" type="slidenum">
              <a:rPr lang="pl-PL" smtClean="0"/>
              <a:t>‹#›</a:t>
            </a:fld>
            <a:endParaRPr lang="pl-PL"/>
          </a:p>
        </p:txBody>
      </p:sp>
    </p:spTree>
    <p:extLst>
      <p:ext uri="{BB962C8B-B14F-4D97-AF65-F5344CB8AC3E}">
        <p14:creationId xmlns:p14="http://schemas.microsoft.com/office/powerpoint/2010/main" val="1151335537"/>
      </p:ext>
    </p:extLst>
  </p:cSld>
  <p:clrMap bg1="lt1" tx1="dk1" bg2="lt2" tx2="dk2" accent1="accent1" accent2="accent2" accent3="accent3" accent4="accent4" accent5="accent5" accent6="accent6" hlink="hlink" folHlink="folHlink"/>
  <p:sldLayoutIdLst>
    <p:sldLayoutId id="2147483877" r:id="rId1"/>
    <p:sldLayoutId id="2147483878" r:id="rId2"/>
    <p:sldLayoutId id="2147483879" r:id="rId3"/>
    <p:sldLayoutId id="2147483880" r:id="rId4"/>
    <p:sldLayoutId id="2147483881" r:id="rId5"/>
    <p:sldLayoutId id="2147483882" r:id="rId6"/>
    <p:sldLayoutId id="2147483883" r:id="rId7"/>
    <p:sldLayoutId id="2147483884" r:id="rId8"/>
    <p:sldLayoutId id="2147483885" r:id="rId9"/>
    <p:sldLayoutId id="2147483886" r:id="rId10"/>
    <p:sldLayoutId id="2147483887"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10.jpeg"/><Relationship Id="rId1" Type="http://schemas.openxmlformats.org/officeDocument/2006/relationships/slideLayout" Target="../slideLayouts/slideLayout7.xml"/><Relationship Id="rId4" Type="http://schemas.openxmlformats.org/officeDocument/2006/relationships/image" Target="../media/image12.jpeg"/></Relationships>
</file>

<file path=ppt/slides/_rels/slide11.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3" Type="http://schemas.openxmlformats.org/officeDocument/2006/relationships/hyperlink" Target="http://pl.wikipedia.org/wiki/Jan_Nepomucen_Ma%C5%82achowski" TargetMode="External"/><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hyperlink" Target="https://en.wikipedia.org/wiki/Hugo_Ko%C5%82%C5%82%C4%85taj" TargetMode="External"/><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hyperlink" Target="https://commons.wikimedia.org/wiki/File:ANaruszewicz.jpg" TargetMode="External"/><Relationship Id="rId2" Type="http://schemas.openxmlformats.org/officeDocument/2006/relationships/image" Target="../media/image4.jpg"/><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3" Type="http://schemas.openxmlformats.org/officeDocument/2006/relationships/hyperlink" Target="https://pl.wikipedia.org/wiki/Plik:Marcello_Bacciarelli,_Portret_Stanis%C5%82awa_Augusta_Poniatowskiego.jpg" TargetMode="External"/><Relationship Id="rId2" Type="http://schemas.openxmlformats.org/officeDocument/2006/relationships/image" Target="../media/image5.jpg"/><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0000"/>
            </a:gs>
            <a:gs pos="74000">
              <a:schemeClr val="bg1"/>
            </a:gs>
            <a:gs pos="83000">
              <a:schemeClr val="bg1"/>
            </a:gs>
            <a:gs pos="100000">
              <a:schemeClr val="bg1"/>
            </a:gs>
          </a:gsLst>
          <a:lin ang="13500000" scaled="1"/>
          <a:tileRect/>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5750AD5D-4B4B-4586-939E-7831ED3DDB9F}"/>
              </a:ext>
            </a:extLst>
          </p:cNvPr>
          <p:cNvSpPr>
            <a:spLocks noGrp="1"/>
          </p:cNvSpPr>
          <p:nvPr>
            <p:ph type="ctrTitle"/>
          </p:nvPr>
        </p:nvSpPr>
        <p:spPr>
          <a:xfrm>
            <a:off x="3401627" y="811645"/>
            <a:ext cx="7266373" cy="2087643"/>
          </a:xfrm>
        </p:spPr>
        <p:txBody>
          <a:bodyPr/>
          <a:lstStyle/>
          <a:p>
            <a:endParaRPr lang="pl-PL" dirty="0"/>
          </a:p>
        </p:txBody>
      </p:sp>
      <p:sp>
        <p:nvSpPr>
          <p:cNvPr id="3" name="Podtytuł 2">
            <a:extLst>
              <a:ext uri="{FF2B5EF4-FFF2-40B4-BE49-F238E27FC236}">
                <a16:creationId xmlns:a16="http://schemas.microsoft.com/office/drawing/2014/main" id="{2248E2B3-B882-4BB5-98A7-F8E270C53201}"/>
              </a:ext>
            </a:extLst>
          </p:cNvPr>
          <p:cNvSpPr>
            <a:spLocks noGrp="1"/>
          </p:cNvSpPr>
          <p:nvPr>
            <p:ph type="subTitle" idx="1"/>
          </p:nvPr>
        </p:nvSpPr>
        <p:spPr/>
        <p:txBody>
          <a:bodyPr/>
          <a:lstStyle/>
          <a:p>
            <a:endParaRPr lang="pl-PL"/>
          </a:p>
        </p:txBody>
      </p:sp>
      <p:pic>
        <p:nvPicPr>
          <p:cNvPr id="4098" name="Picture 2" descr="229 rocznica uchwalenia Konstytucji 3 maja - KGZW">
            <a:extLst>
              <a:ext uri="{FF2B5EF4-FFF2-40B4-BE49-F238E27FC236}">
                <a16:creationId xmlns:a16="http://schemas.microsoft.com/office/drawing/2014/main" id="{6A538765-A559-430A-89E7-318CB3DD751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24000" y="674703"/>
            <a:ext cx="10266729" cy="51605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24040598"/>
      </p:ext>
    </p:extLst>
  </p:cSld>
  <p:clrMapOvr>
    <a:masterClrMapping/>
  </p:clrMapOvr>
  <mc:AlternateContent xmlns:mc="http://schemas.openxmlformats.org/markup-compatibility/2006" xmlns:p14="http://schemas.microsoft.com/office/powerpoint/2010/main">
    <mc:Choice Requires="p14">
      <p:transition spd="slow" p14:dur="3400">
        <p14:reveal/>
      </p:transition>
    </mc:Choice>
    <mc:Fallback xmlns="">
      <p:transition spd="slow">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Konstytucja 3 maja 1791 r. - skutki, ciekawostki, najważniejsze informacje">
            <a:extLst>
              <a:ext uri="{FF2B5EF4-FFF2-40B4-BE49-F238E27FC236}">
                <a16:creationId xmlns:a16="http://schemas.microsoft.com/office/drawing/2014/main" id="{CC9F694D-4D67-4F48-A348-925B6DC7289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8600" y="446150"/>
            <a:ext cx="5694932" cy="2847466"/>
          </a:xfrm>
          <a:prstGeom prst="rect">
            <a:avLst/>
          </a:prstGeom>
          <a:noFill/>
          <a:extLst>
            <a:ext uri="{909E8E84-426E-40DD-AFC4-6F175D3DCCD1}">
              <a14:hiddenFill xmlns:a14="http://schemas.microsoft.com/office/drawing/2010/main">
                <a:solidFill>
                  <a:srgbClr val="FFFFFF"/>
                </a:solidFill>
              </a14:hiddenFill>
            </a:ext>
          </a:extLst>
        </p:spPr>
      </p:pic>
      <p:pic>
        <p:nvPicPr>
          <p:cNvPr id="5124" name="Picture 4" descr="KONSTYTUCJA 3 MAJA. - ppt pobierz">
            <a:extLst>
              <a:ext uri="{FF2B5EF4-FFF2-40B4-BE49-F238E27FC236}">
                <a16:creationId xmlns:a16="http://schemas.microsoft.com/office/drawing/2014/main" id="{9BD5A348-4894-4797-BCF2-D7CC221EEFDF}"/>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06174" y="2467991"/>
            <a:ext cx="6333758" cy="4097045"/>
          </a:xfrm>
          <a:prstGeom prst="rect">
            <a:avLst/>
          </a:prstGeom>
          <a:noFill/>
          <a:extLst>
            <a:ext uri="{909E8E84-426E-40DD-AFC4-6F175D3DCCD1}">
              <a14:hiddenFill xmlns:a14="http://schemas.microsoft.com/office/drawing/2010/main">
                <a:solidFill>
                  <a:srgbClr val="FFFFFF"/>
                </a:solidFill>
              </a14:hiddenFill>
            </a:ext>
          </a:extLst>
        </p:spPr>
      </p:pic>
      <p:pic>
        <p:nvPicPr>
          <p:cNvPr id="5126" name="Picture 6" descr="Konstytucja 3 maja – Wikipedia, wolna encyklopedia">
            <a:extLst>
              <a:ext uri="{FF2B5EF4-FFF2-40B4-BE49-F238E27FC236}">
                <a16:creationId xmlns:a16="http://schemas.microsoft.com/office/drawing/2014/main" id="{1EF5565C-AC95-48C1-9456-31B2E8E6C6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615734" y="3564385"/>
            <a:ext cx="2982899" cy="29751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3115192"/>
      </p:ext>
    </p:extLst>
  </p:cSld>
  <p:clrMapOvr>
    <a:masterClrMapping/>
  </p:clrMapOvr>
  <p:transition spd="slow">
    <p:randomBar dir="vert"/>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Katedra - Parafia Św. Stanisława Kostki - WITAJ, MAJOWA JUTRZENKO">
            <a:extLst>
              <a:ext uri="{FF2B5EF4-FFF2-40B4-BE49-F238E27FC236}">
                <a16:creationId xmlns:a16="http://schemas.microsoft.com/office/drawing/2014/main" id="{F9B29C0C-E8F3-4B78-992C-9CAA5CB21D2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2509" y="277524"/>
            <a:ext cx="11107882" cy="6456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144725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F0000"/>
        </a:soli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63591404-32CB-42C1-8417-F327EC5D535A}"/>
              </a:ext>
            </a:extLst>
          </p:cNvPr>
          <p:cNvSpPr>
            <a:spLocks noGrp="1"/>
          </p:cNvSpPr>
          <p:nvPr>
            <p:ph type="title"/>
          </p:nvPr>
        </p:nvSpPr>
        <p:spPr>
          <a:xfrm>
            <a:off x="1686756" y="779586"/>
            <a:ext cx="9880847" cy="5298828"/>
          </a:xfrm>
        </p:spPr>
        <p:txBody>
          <a:bodyPr>
            <a:normAutofit/>
          </a:bodyPr>
          <a:lstStyle/>
          <a:p>
            <a:r>
              <a:rPr lang="pl-PL" sz="7200" dirty="0">
                <a:latin typeface="Algerian" panose="04020705040A02060702" pitchFamily="82" charset="0"/>
              </a:rPr>
              <a:t>Konstytucja została uchwalona 3 maja 1791 na Zamku Królewskim w Warszawie</a:t>
            </a:r>
          </a:p>
        </p:txBody>
      </p:sp>
    </p:spTree>
    <p:extLst>
      <p:ext uri="{BB962C8B-B14F-4D97-AF65-F5344CB8AC3E}">
        <p14:creationId xmlns:p14="http://schemas.microsoft.com/office/powerpoint/2010/main" val="182021771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0000"/>
            </a:gs>
            <a:gs pos="74000">
              <a:schemeClr val="bg1"/>
            </a:gs>
            <a:gs pos="83000">
              <a:schemeClr val="bg1"/>
            </a:gs>
            <a:gs pos="100000">
              <a:schemeClr val="bg1"/>
            </a:gs>
          </a:gsLst>
          <a:lin ang="0" scaled="1"/>
          <a:tileRect/>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D70E3029-0305-45CE-8A97-5F655D22AAF2}"/>
              </a:ext>
            </a:extLst>
          </p:cNvPr>
          <p:cNvSpPr>
            <a:spLocks noGrp="1"/>
          </p:cNvSpPr>
          <p:nvPr>
            <p:ph type="title"/>
          </p:nvPr>
        </p:nvSpPr>
        <p:spPr>
          <a:xfrm>
            <a:off x="705034" y="342151"/>
            <a:ext cx="10515600" cy="1325563"/>
          </a:xfrm>
        </p:spPr>
        <p:txBody>
          <a:bodyPr>
            <a:normAutofit/>
          </a:bodyPr>
          <a:lstStyle/>
          <a:p>
            <a:r>
              <a:rPr lang="pl-PL" sz="3600" dirty="0">
                <a:latin typeface="Algerian" panose="04020705040A02060702" pitchFamily="82" charset="0"/>
              </a:rPr>
              <a:t>Stanisław </a:t>
            </a:r>
            <a:r>
              <a:rPr lang="pl-PL" sz="3600" dirty="0" err="1">
                <a:latin typeface="Algerian" panose="04020705040A02060702" pitchFamily="82" charset="0"/>
              </a:rPr>
              <a:t>MaŁachowski</a:t>
            </a:r>
            <a:r>
              <a:rPr lang="pl-PL" sz="3600" dirty="0">
                <a:latin typeface="Algerian" panose="04020705040A02060702" pitchFamily="82" charset="0"/>
              </a:rPr>
              <a:t> -marszałek sejmu</a:t>
            </a:r>
          </a:p>
        </p:txBody>
      </p:sp>
      <p:pic>
        <p:nvPicPr>
          <p:cNvPr id="5" name="Symbol zastępczy zawartości 4">
            <a:extLst>
              <a:ext uri="{FF2B5EF4-FFF2-40B4-BE49-F238E27FC236}">
                <a16:creationId xmlns:a16="http://schemas.microsoft.com/office/drawing/2014/main" id="{FF9BF4F3-4453-4DB2-9FF5-49D60A1FBEB8}"/>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941774" y="1548645"/>
            <a:ext cx="3036163" cy="4303823"/>
          </a:xfrm>
        </p:spPr>
      </p:pic>
      <p:sp>
        <p:nvSpPr>
          <p:cNvPr id="7" name="Prostokąt 6">
            <a:extLst>
              <a:ext uri="{FF2B5EF4-FFF2-40B4-BE49-F238E27FC236}">
                <a16:creationId xmlns:a16="http://schemas.microsoft.com/office/drawing/2014/main" id="{71623FF4-3A2E-4EB6-AB17-8763D7CFA4D0}"/>
              </a:ext>
            </a:extLst>
          </p:cNvPr>
          <p:cNvSpPr/>
          <p:nvPr/>
        </p:nvSpPr>
        <p:spPr>
          <a:xfrm>
            <a:off x="4572000" y="2551837"/>
            <a:ext cx="4500979" cy="2308324"/>
          </a:xfrm>
          <a:prstGeom prst="rect">
            <a:avLst/>
          </a:prstGeom>
        </p:spPr>
        <p:txBody>
          <a:bodyPr wrap="square">
            <a:spAutoFit/>
          </a:bodyPr>
          <a:lstStyle/>
          <a:p>
            <a:r>
              <a:rPr lang="pl-PL" dirty="0">
                <a:solidFill>
                  <a:srgbClr val="333333"/>
                </a:solidFill>
                <a:latin typeface="Helvetica Neue"/>
              </a:rPr>
              <a:t>Marszałek Sejmu i sejmowej konfederacji koronnej, poseł sandomierski 1788, który reprezentował na Sejmie Wielkim ziemie litewski. Referendarz wielki koronny. Zwolennik reform, brał udział w ścisłym spisku zorganizowanym przez Króla w celu przygotowania projektu Konstytucji (obok </a:t>
            </a:r>
            <a:r>
              <a:rPr lang="pl-PL" dirty="0" err="1">
                <a:solidFill>
                  <a:srgbClr val="333333"/>
                </a:solidFill>
                <a:latin typeface="Helvetica Neue"/>
              </a:rPr>
              <a:t>Piattole</a:t>
            </a:r>
            <a:r>
              <a:rPr lang="pl-PL" dirty="0">
                <a:solidFill>
                  <a:srgbClr val="333333"/>
                </a:solidFill>
                <a:latin typeface="Helvetica Neue"/>
              </a:rPr>
              <a:t> i Kołłątaja).</a:t>
            </a:r>
            <a:endParaRPr lang="pl-PL" dirty="0"/>
          </a:p>
        </p:txBody>
      </p:sp>
    </p:spTree>
    <p:extLst>
      <p:ext uri="{BB962C8B-B14F-4D97-AF65-F5344CB8AC3E}">
        <p14:creationId xmlns:p14="http://schemas.microsoft.com/office/powerpoint/2010/main" val="3957673347"/>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gradFill flip="none" rotWithShape="1">
          <a:gsLst>
            <a:gs pos="0">
              <a:srgbClr val="FF0000"/>
            </a:gs>
            <a:gs pos="74000">
              <a:schemeClr val="bg1"/>
            </a:gs>
            <a:gs pos="83000">
              <a:schemeClr val="bg1"/>
            </a:gs>
            <a:gs pos="100000">
              <a:schemeClr val="bg1"/>
            </a:gs>
          </a:gsLst>
          <a:lin ang="18900000" scaled="1"/>
          <a:tileRect/>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E0DEBC80-83D5-4673-92F0-75EA46708993}"/>
              </a:ext>
            </a:extLst>
          </p:cNvPr>
          <p:cNvSpPr>
            <a:spLocks noGrp="1"/>
          </p:cNvSpPr>
          <p:nvPr>
            <p:ph type="title"/>
          </p:nvPr>
        </p:nvSpPr>
        <p:spPr/>
        <p:txBody>
          <a:bodyPr>
            <a:normAutofit/>
          </a:bodyPr>
          <a:lstStyle/>
          <a:p>
            <a:r>
              <a:rPr lang="pl-PL" sz="4000" dirty="0">
                <a:solidFill>
                  <a:srgbClr val="C00000"/>
                </a:solidFill>
                <a:latin typeface="Algerian" panose="04020705040A02060702" pitchFamily="82" charset="0"/>
              </a:rPr>
              <a:t>Hugo </a:t>
            </a:r>
            <a:r>
              <a:rPr lang="pl-PL" sz="4000" dirty="0" err="1">
                <a:solidFill>
                  <a:srgbClr val="C00000"/>
                </a:solidFill>
                <a:latin typeface="Algerian" panose="04020705040A02060702" pitchFamily="82" charset="0"/>
              </a:rPr>
              <a:t>KoŁŁĄTAJ</a:t>
            </a:r>
            <a:endParaRPr lang="pl-PL" sz="4000" dirty="0">
              <a:solidFill>
                <a:srgbClr val="C00000"/>
              </a:solidFill>
              <a:latin typeface="Algerian" panose="04020705040A02060702" pitchFamily="82" charset="0"/>
            </a:endParaRPr>
          </a:p>
        </p:txBody>
      </p:sp>
      <p:pic>
        <p:nvPicPr>
          <p:cNvPr id="5" name="Symbol zastępczy zawartości 4">
            <a:extLst>
              <a:ext uri="{FF2B5EF4-FFF2-40B4-BE49-F238E27FC236}">
                <a16:creationId xmlns:a16="http://schemas.microsoft.com/office/drawing/2014/main" id="{02EE8820-8AE8-410A-8FDB-E8FA46430BE3}"/>
              </a:ext>
            </a:extLst>
          </p:cNvPr>
          <p:cNvPicPr>
            <a:picLocks noGrp="1" noChangeAspect="1"/>
          </p:cNvPicPr>
          <p:nvPr>
            <p:ph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8920666" y="1027906"/>
            <a:ext cx="3175070" cy="4351338"/>
          </a:xfrm>
        </p:spPr>
      </p:pic>
      <p:sp>
        <p:nvSpPr>
          <p:cNvPr id="8" name="Prostokąt 7">
            <a:extLst>
              <a:ext uri="{FF2B5EF4-FFF2-40B4-BE49-F238E27FC236}">
                <a16:creationId xmlns:a16="http://schemas.microsoft.com/office/drawing/2014/main" id="{61DD77FC-6FF3-47EF-B495-13644580169A}"/>
              </a:ext>
            </a:extLst>
          </p:cNvPr>
          <p:cNvSpPr/>
          <p:nvPr/>
        </p:nvSpPr>
        <p:spPr>
          <a:xfrm>
            <a:off x="532660" y="2274837"/>
            <a:ext cx="8611340" cy="1754326"/>
          </a:xfrm>
          <a:prstGeom prst="rect">
            <a:avLst/>
          </a:prstGeom>
        </p:spPr>
        <p:txBody>
          <a:bodyPr wrap="square">
            <a:spAutoFit/>
          </a:bodyPr>
          <a:lstStyle/>
          <a:p>
            <a:r>
              <a:rPr lang="pl-PL" dirty="0">
                <a:solidFill>
                  <a:srgbClr val="333333"/>
                </a:solidFill>
                <a:latin typeface="Helvetica Neue"/>
              </a:rPr>
              <a:t>Uczony, “projektant” Konstytucji 3 Maja, prawdopodobnie autor historycznego anonimu wzywającego do reform ustrojowych adresowanego do marszałka Małachowskiego, twórca tzw. Kuźnicy Kołłątajowskiej. Kawaler Orderu Orła Białego. Na zebraniu 23 lipca 1792 poparł decyzję króla Stanisława Augusta Poniatowskiego o jego przystąpieniu do konfederacji targowickiej, potem jednak walczył w insurekcji kościuszkowskiej.</a:t>
            </a:r>
            <a:endParaRPr lang="pl-PL" dirty="0"/>
          </a:p>
        </p:txBody>
      </p:sp>
    </p:spTree>
    <p:extLst>
      <p:ext uri="{BB962C8B-B14F-4D97-AF65-F5344CB8AC3E}">
        <p14:creationId xmlns:p14="http://schemas.microsoft.com/office/powerpoint/2010/main" val="2551502892"/>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gradFill flip="none" rotWithShape="1">
          <a:gsLst>
            <a:gs pos="37000">
              <a:srgbClr val="FF8080"/>
            </a:gs>
            <a:gs pos="0">
              <a:srgbClr val="FF0000"/>
            </a:gs>
            <a:gs pos="74000">
              <a:schemeClr val="bg1"/>
            </a:gs>
            <a:gs pos="83000">
              <a:schemeClr val="bg1"/>
            </a:gs>
            <a:gs pos="100000">
              <a:schemeClr val="bg1"/>
            </a:gs>
          </a:gsLst>
          <a:path path="circle">
            <a:fillToRect l="100000" t="100000"/>
          </a:path>
          <a:tileRect r="-100000" b="-100000"/>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0A6C72E9-799E-4204-AC6E-B7FF060CB58D}"/>
              </a:ext>
            </a:extLst>
          </p:cNvPr>
          <p:cNvSpPr>
            <a:spLocks noGrp="1"/>
          </p:cNvSpPr>
          <p:nvPr>
            <p:ph type="title"/>
          </p:nvPr>
        </p:nvSpPr>
        <p:spPr/>
        <p:txBody>
          <a:bodyPr/>
          <a:lstStyle/>
          <a:p>
            <a:r>
              <a:rPr lang="pl-PL" dirty="0"/>
              <a:t>ADAM NARUSZEWICZ</a:t>
            </a:r>
          </a:p>
        </p:txBody>
      </p:sp>
      <p:pic>
        <p:nvPicPr>
          <p:cNvPr id="6" name="Symbol zastępczy zawartości 5">
            <a:extLst>
              <a:ext uri="{FF2B5EF4-FFF2-40B4-BE49-F238E27FC236}">
                <a16:creationId xmlns:a16="http://schemas.microsoft.com/office/drawing/2014/main" id="{CE2F6C77-FD00-428D-AA35-273787051E5E}"/>
              </a:ext>
            </a:extLst>
          </p:cNvPr>
          <p:cNvPicPr>
            <a:picLocks noGrp="1" noChangeAspect="1"/>
          </p:cNvPicPr>
          <p:nvPr>
            <p:ph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797248" y="1825625"/>
            <a:ext cx="3263503" cy="4351338"/>
          </a:xfrm>
        </p:spPr>
      </p:pic>
      <p:sp>
        <p:nvSpPr>
          <p:cNvPr id="4" name="Symbol zastępczy zawartości 3">
            <a:extLst>
              <a:ext uri="{FF2B5EF4-FFF2-40B4-BE49-F238E27FC236}">
                <a16:creationId xmlns:a16="http://schemas.microsoft.com/office/drawing/2014/main" id="{B0FE48CB-7AC6-4048-AF98-A20EB609956E}"/>
              </a:ext>
            </a:extLst>
          </p:cNvPr>
          <p:cNvSpPr>
            <a:spLocks noGrp="1"/>
          </p:cNvSpPr>
          <p:nvPr>
            <p:ph sz="half" idx="2"/>
          </p:nvPr>
        </p:nvSpPr>
        <p:spPr/>
        <p:txBody>
          <a:bodyPr/>
          <a:lstStyle/>
          <a:p>
            <a:r>
              <a:rPr lang="pl-PL" dirty="0"/>
              <a:t>Poeta, biskup smoleński, później łucki. Zwolennik reform, jeden z założycieli Zgromadzenia Przyjaciół Konstytucji Rządowej - stronnictwa politycznego, powstałego 2 maja 1791, mającego przeprowadzić uchwalenie Konstytucji 3 Maja i dbać o nienaruszanie jej postanowień.</a:t>
            </a:r>
          </a:p>
        </p:txBody>
      </p:sp>
    </p:spTree>
    <p:extLst>
      <p:ext uri="{BB962C8B-B14F-4D97-AF65-F5344CB8AC3E}">
        <p14:creationId xmlns:p14="http://schemas.microsoft.com/office/powerpoint/2010/main" val="2369260585"/>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79000">
              <a:srgbClr val="FF8080"/>
            </a:gs>
            <a:gs pos="0">
              <a:srgbClr val="FF0000"/>
            </a:gs>
            <a:gs pos="74000">
              <a:schemeClr val="bg1"/>
            </a:gs>
            <a:gs pos="83000">
              <a:schemeClr val="bg1"/>
            </a:gs>
            <a:gs pos="100000">
              <a:schemeClr val="bg1"/>
            </a:gs>
          </a:gsLst>
          <a:path path="circle">
            <a:fillToRect r="100000" b="100000"/>
          </a:path>
        </a:gradFill>
        <a:effectLst/>
      </p:bgPr>
    </p:bg>
    <p:spTree>
      <p:nvGrpSpPr>
        <p:cNvPr id="1" name=""/>
        <p:cNvGrpSpPr/>
        <p:nvPr/>
      </p:nvGrpSpPr>
      <p:grpSpPr>
        <a:xfrm>
          <a:off x="0" y="0"/>
          <a:ext cx="0" cy="0"/>
          <a:chOff x="0" y="0"/>
          <a:chExt cx="0" cy="0"/>
        </a:xfrm>
      </p:grpSpPr>
      <p:sp>
        <p:nvSpPr>
          <p:cNvPr id="2" name="Tytuł 1">
            <a:extLst>
              <a:ext uri="{FF2B5EF4-FFF2-40B4-BE49-F238E27FC236}">
                <a16:creationId xmlns:a16="http://schemas.microsoft.com/office/drawing/2014/main" id="{84A3B165-4EED-42D5-B099-8DB5572F857D}"/>
              </a:ext>
            </a:extLst>
          </p:cNvPr>
          <p:cNvSpPr>
            <a:spLocks noGrp="1"/>
          </p:cNvSpPr>
          <p:nvPr>
            <p:ph type="title"/>
          </p:nvPr>
        </p:nvSpPr>
        <p:spPr/>
        <p:txBody>
          <a:bodyPr/>
          <a:lstStyle/>
          <a:p>
            <a:r>
              <a:rPr lang="pl-PL" dirty="0"/>
              <a:t>IGNACY POTOCKI</a:t>
            </a:r>
          </a:p>
        </p:txBody>
      </p:sp>
      <p:pic>
        <p:nvPicPr>
          <p:cNvPr id="6" name="Symbol zastępczy zawartości 5">
            <a:extLst>
              <a:ext uri="{FF2B5EF4-FFF2-40B4-BE49-F238E27FC236}">
                <a16:creationId xmlns:a16="http://schemas.microsoft.com/office/drawing/2014/main" id="{3C0F9FE8-9C6D-4B94-B756-A5C9E6EE5D89}"/>
              </a:ext>
            </a:extLst>
          </p:cNvPr>
          <p:cNvPicPr>
            <a:picLocks noGrp="1" noChangeAspect="1"/>
          </p:cNvPicPr>
          <p:nvPr>
            <p:ph sz="half" idx="1"/>
          </p:nvPr>
        </p:nvPicPr>
        <p:blipFill>
          <a:blip r:embed="rId2">
            <a:extLst>
              <a:ext uri="{28A0092B-C50C-407E-A947-70E740481C1C}">
                <a14:useLocalDpi xmlns:a14="http://schemas.microsoft.com/office/drawing/2010/main" val="0"/>
              </a:ext>
              <a:ext uri="{837473B0-CC2E-450A-ABE3-18F120FF3D39}">
                <a1611:picAttrSrcUrl xmlns:a1611="http://schemas.microsoft.com/office/drawing/2016/11/main" r:id="rId3"/>
              </a:ext>
            </a:extLst>
          </a:blip>
          <a:stretch>
            <a:fillRect/>
          </a:stretch>
        </p:blipFill>
        <p:spPr>
          <a:xfrm>
            <a:off x="1549723" y="1754604"/>
            <a:ext cx="3367935" cy="4351338"/>
          </a:xfrm>
        </p:spPr>
      </p:pic>
      <p:sp>
        <p:nvSpPr>
          <p:cNvPr id="4" name="Symbol zastępczy zawartości 3">
            <a:extLst>
              <a:ext uri="{FF2B5EF4-FFF2-40B4-BE49-F238E27FC236}">
                <a16:creationId xmlns:a16="http://schemas.microsoft.com/office/drawing/2014/main" id="{4940A665-A954-4A3B-B0CA-F47889A18E30}"/>
              </a:ext>
            </a:extLst>
          </p:cNvPr>
          <p:cNvSpPr>
            <a:spLocks noGrp="1"/>
          </p:cNvSpPr>
          <p:nvPr>
            <p:ph sz="half" idx="2"/>
          </p:nvPr>
        </p:nvSpPr>
        <p:spPr/>
        <p:txBody>
          <a:bodyPr>
            <a:normAutofit fontScale="92500" lnSpcReduction="10000"/>
          </a:bodyPr>
          <a:lstStyle/>
          <a:p>
            <a:r>
              <a:rPr lang="pl-PL" dirty="0"/>
              <a:t>Wychowanek Collegium Nobilium w Warszawie, Marszałek nadworny litewski, członek KEN, przywódca stronnictwa patriotycznego, główny współtwórca reform, współautor Konstytucji 3 Maja oraz członek-założyciel Zgromadzenia Przyjaciół Konstytucji Rządowej. Za działalność patriotyczną został odznaczony Orderem Orła Białego. Współautor dzieła: O ustanowieniu i upadku Konstytucji 3 maja.</a:t>
            </a:r>
          </a:p>
        </p:txBody>
      </p:sp>
    </p:spTree>
    <p:extLst>
      <p:ext uri="{BB962C8B-B14F-4D97-AF65-F5344CB8AC3E}">
        <p14:creationId xmlns:p14="http://schemas.microsoft.com/office/powerpoint/2010/main" val="1602119433"/>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70" name="Picture 2" descr="Witaj, majowa jutrzenko” - Polonorama">
            <a:extLst>
              <a:ext uri="{FF2B5EF4-FFF2-40B4-BE49-F238E27FC236}">
                <a16:creationId xmlns:a16="http://schemas.microsoft.com/office/drawing/2014/main" id="{D4ED1DBE-C64C-4D90-89C2-EBE5A86E8A83}"/>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5006" y="290107"/>
            <a:ext cx="10386874" cy="62777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660291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bg>
      <p:bgPr>
        <a:solidFill>
          <a:schemeClr val="accent5">
            <a:lumMod val="60000"/>
            <a:lumOff val="40000"/>
          </a:schemeClr>
        </a:solidFill>
        <a:effectLst/>
      </p:bgPr>
    </p:bg>
    <p:spTree>
      <p:nvGrpSpPr>
        <p:cNvPr id="1" name=""/>
        <p:cNvGrpSpPr/>
        <p:nvPr/>
      </p:nvGrpSpPr>
      <p:grpSpPr>
        <a:xfrm>
          <a:off x="0" y="0"/>
          <a:ext cx="0" cy="0"/>
          <a:chOff x="0" y="0"/>
          <a:chExt cx="0" cy="0"/>
        </a:xfrm>
      </p:grpSpPr>
      <p:pic>
        <p:nvPicPr>
          <p:cNvPr id="3074" name="Picture 2" descr="WYNIKI KONKURSU PLASTYCZNEGO ,,POLSKIE SYMBOLE NARODOWE&quot;">
            <a:extLst>
              <a:ext uri="{FF2B5EF4-FFF2-40B4-BE49-F238E27FC236}">
                <a16:creationId xmlns:a16="http://schemas.microsoft.com/office/drawing/2014/main" id="{AB690EF7-8EA3-4369-9842-D04990A0700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40879" y="244875"/>
            <a:ext cx="10730711" cy="59783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20686597"/>
      </p:ext>
    </p:extLst>
  </p:cSld>
  <p:clrMapOvr>
    <a:masterClrMapping/>
  </p:clrMapOvr>
  <p:transition spd="slow">
    <p:cover/>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ŚWIĘTO KONSTYTUCJI - Szkolne Blogi">
            <a:extLst>
              <a:ext uri="{FF2B5EF4-FFF2-40B4-BE49-F238E27FC236}">
                <a16:creationId xmlns:a16="http://schemas.microsoft.com/office/drawing/2014/main" id="{5C2AA3E2-ED36-4E61-8E2D-BE3BBA9F5BA9}"/>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724" y="438852"/>
            <a:ext cx="4461861" cy="5980295"/>
          </a:xfrm>
          <a:prstGeom prst="rect">
            <a:avLst/>
          </a:prstGeom>
          <a:noFill/>
          <a:extLst>
            <a:ext uri="{909E8E84-426E-40DD-AFC4-6F175D3DCCD1}">
              <a14:hiddenFill xmlns:a14="http://schemas.microsoft.com/office/drawing/2010/main">
                <a:solidFill>
                  <a:srgbClr val="FFFFFF"/>
                </a:solidFill>
              </a14:hiddenFill>
            </a:ext>
          </a:extLst>
        </p:spPr>
      </p:pic>
      <p:pic>
        <p:nvPicPr>
          <p:cNvPr id="8196" name="Picture 4" descr="Szkoła Podstawowa nr 23 w Elblągu">
            <a:extLst>
              <a:ext uri="{FF2B5EF4-FFF2-40B4-BE49-F238E27FC236}">
                <a16:creationId xmlns:a16="http://schemas.microsoft.com/office/drawing/2014/main" id="{668B589C-7EC9-4A94-8BB2-A69BF553842E}"/>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59910" y="1102495"/>
            <a:ext cx="5586366" cy="4036223"/>
          </a:xfrm>
          <a:prstGeom prst="rect">
            <a:avLst/>
          </a:prstGeom>
          <a:noFill/>
          <a:extLst>
            <a:ext uri="{909E8E84-426E-40DD-AFC4-6F175D3DCCD1}">
              <a14:hiddenFill xmlns:a14="http://schemas.microsoft.com/office/drawing/2010/main">
                <a:solidFill>
                  <a:srgbClr val="FFFFFF"/>
                </a:solidFill>
              </a14:hiddenFill>
            </a:ext>
          </a:extLst>
        </p:spPr>
      </p:pic>
      <p:sp>
        <p:nvSpPr>
          <p:cNvPr id="2" name="pole tekstowe 1">
            <a:extLst>
              <a:ext uri="{FF2B5EF4-FFF2-40B4-BE49-F238E27FC236}">
                <a16:creationId xmlns:a16="http://schemas.microsoft.com/office/drawing/2014/main" id="{890804D7-A069-4526-84A4-3F6EFB453016}"/>
              </a:ext>
            </a:extLst>
          </p:cNvPr>
          <p:cNvSpPr txBox="1"/>
          <p:nvPr/>
        </p:nvSpPr>
        <p:spPr>
          <a:xfrm>
            <a:off x="7856738" y="1713390"/>
            <a:ext cx="242374" cy="369332"/>
          </a:xfrm>
          <a:prstGeom prst="rect">
            <a:avLst/>
          </a:prstGeom>
          <a:noFill/>
        </p:spPr>
        <p:txBody>
          <a:bodyPr wrap="none" rtlCol="0">
            <a:spAutoFit/>
          </a:bodyPr>
          <a:lstStyle/>
          <a:p>
            <a:r>
              <a:rPr lang="pl-PL" dirty="0"/>
              <a:t>,</a:t>
            </a:r>
          </a:p>
        </p:txBody>
      </p:sp>
    </p:spTree>
    <p:extLst>
      <p:ext uri="{BB962C8B-B14F-4D97-AF65-F5344CB8AC3E}">
        <p14:creationId xmlns:p14="http://schemas.microsoft.com/office/powerpoint/2010/main" val="3222687173"/>
      </p:ext>
    </p:extLst>
  </p:cSld>
  <p:clrMapOvr>
    <a:masterClrMapping/>
  </p:clrMapOvr>
</p:sld>
</file>

<file path=ppt/theme/theme1.xml><?xml version="1.0" encoding="utf-8"?>
<a:theme xmlns:a="http://schemas.openxmlformats.org/drawingml/2006/main" name="Office Theme">
  <a:themeElements>
    <a:clrScheme name="Motyw pakietu Office">
      <a:dk1>
        <a:sysClr val="windowText" lastClr="000000"/>
      </a:dk1>
      <a:lt1>
        <a:sysClr val="window" lastClr="FFFFFF"/>
      </a:lt1>
      <a:dk2>
        <a:srgbClr val="44546A"/>
      </a:dk2>
      <a:lt2>
        <a:srgbClr val="E7E6E6"/>
      </a:lt2>
      <a:accent1>
        <a:srgbClr val="1D9A78"/>
      </a:accent1>
      <a:accent2>
        <a:srgbClr val="8BC145"/>
      </a:accent2>
      <a:accent3>
        <a:srgbClr val="36AFCE"/>
      </a:accent3>
      <a:accent4>
        <a:srgbClr val="1D6FA9"/>
      </a:accent4>
      <a:accent5>
        <a:srgbClr val="B74919"/>
      </a:accent5>
      <a:accent6>
        <a:srgbClr val="F19D19"/>
      </a:accent6>
      <a:hlink>
        <a:srgbClr val="0563C1"/>
      </a:hlink>
      <a:folHlink>
        <a:srgbClr val="954F72"/>
      </a:folHlink>
    </a:clrScheme>
    <a:fontScheme name="Motyw pakietu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yw pakietu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AE6F2518-B084-4896-AF52-66CC2144AA26}"/>
    </a:ext>
  </a:extLst>
</a:theme>
</file>

<file path=docProps/app.xml><?xml version="1.0" encoding="utf-8"?>
<Properties xmlns="http://schemas.openxmlformats.org/officeDocument/2006/extended-properties" xmlns:vt="http://schemas.openxmlformats.org/officeDocument/2006/docPropsVTypes">
  <Template>Office Theme</Template>
  <TotalTime>67</TotalTime>
  <Words>218</Words>
  <Application>Microsoft Office PowerPoint</Application>
  <PresentationFormat>Panoramiczny</PresentationFormat>
  <Paragraphs>10</Paragraphs>
  <Slides>11</Slides>
  <Notes>0</Notes>
  <HiddenSlides>0</HiddenSlides>
  <MMClips>0</MMClips>
  <ScaleCrop>false</ScaleCrop>
  <HeadingPairs>
    <vt:vector size="6" baseType="variant">
      <vt:variant>
        <vt:lpstr>Używane czcionki</vt:lpstr>
      </vt:variant>
      <vt:variant>
        <vt:i4>5</vt:i4>
      </vt:variant>
      <vt:variant>
        <vt:lpstr>Motyw</vt:lpstr>
      </vt:variant>
      <vt:variant>
        <vt:i4>1</vt:i4>
      </vt:variant>
      <vt:variant>
        <vt:lpstr>Tytuły slajdów</vt:lpstr>
      </vt:variant>
      <vt:variant>
        <vt:i4>11</vt:i4>
      </vt:variant>
    </vt:vector>
  </HeadingPairs>
  <TitlesOfParts>
    <vt:vector size="17" baseType="lpstr">
      <vt:lpstr>Algerian</vt:lpstr>
      <vt:lpstr>Arial</vt:lpstr>
      <vt:lpstr>Calibri</vt:lpstr>
      <vt:lpstr>Calibri Light</vt:lpstr>
      <vt:lpstr>Helvetica Neue</vt:lpstr>
      <vt:lpstr>Office Theme</vt:lpstr>
      <vt:lpstr>Prezentacja programu PowerPoint</vt:lpstr>
      <vt:lpstr>Konstytucja została uchwalona 3 maja 1791 na Zamku Królewskim w Warszawie</vt:lpstr>
      <vt:lpstr>Stanisław MaŁachowski -marszałek sejmu</vt:lpstr>
      <vt:lpstr>Hugo KoŁŁĄTAJ</vt:lpstr>
      <vt:lpstr>ADAM NARUSZEWICZ</vt:lpstr>
      <vt:lpstr>IGNACY POTOCKI</vt:lpstr>
      <vt:lpstr>Prezentacja programu PowerPoint</vt:lpstr>
      <vt:lpstr>Prezentacja programu PowerPoint</vt:lpstr>
      <vt:lpstr>Prezentacja programu PowerPoint</vt:lpstr>
      <vt:lpstr>Prezentacja programu PowerPoint</vt:lpstr>
      <vt:lpstr>Prezentacja programu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Konstytucja 3 maja</dc:title>
  <dc:creator>HP</dc:creator>
  <cp:lastModifiedBy>Teresa Wojtarowicz</cp:lastModifiedBy>
  <cp:revision>12</cp:revision>
  <dcterms:created xsi:type="dcterms:W3CDTF">2021-04-27T19:14:33Z</dcterms:created>
  <dcterms:modified xsi:type="dcterms:W3CDTF">2021-05-02T11:46:52Z</dcterms:modified>
</cp:coreProperties>
</file>