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82" r:id="rId6"/>
    <p:sldId id="283" r:id="rId7"/>
    <p:sldId id="260" r:id="rId8"/>
    <p:sldId id="261" r:id="rId9"/>
    <p:sldId id="284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85" r:id="rId23"/>
    <p:sldId id="287" r:id="rId24"/>
    <p:sldId id="274" r:id="rId25"/>
    <p:sldId id="275" r:id="rId26"/>
    <p:sldId id="297" r:id="rId27"/>
    <p:sldId id="298" r:id="rId28"/>
    <p:sldId id="276" r:id="rId29"/>
    <p:sldId id="277" r:id="rId30"/>
    <p:sldId id="278" r:id="rId31"/>
    <p:sldId id="279" r:id="rId32"/>
    <p:sldId id="280" r:id="rId33"/>
    <p:sldId id="286" r:id="rId34"/>
    <p:sldId id="302" r:id="rId35"/>
    <p:sldId id="288" r:id="rId36"/>
    <p:sldId id="299" r:id="rId37"/>
    <p:sldId id="301" r:id="rId38"/>
    <p:sldId id="295" r:id="rId39"/>
    <p:sldId id="305" r:id="rId40"/>
    <p:sldId id="304" r:id="rId41"/>
    <p:sldId id="300" r:id="rId42"/>
    <p:sldId id="296" r:id="rId43"/>
    <p:sldId id="293" r:id="rId44"/>
    <p:sldId id="294" r:id="rId45"/>
    <p:sldId id="291" r:id="rId46"/>
    <p:sldId id="292" r:id="rId47"/>
    <p:sldId id="303" r:id="rId48"/>
    <p:sldId id="281" r:id="rId4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3399"/>
    <a:srgbClr val="12D8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oliniow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16BD-FE34-45F3-A4A9-9D2CA226CAA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7421A9-5039-4074-996D-F5B2DAEAA75B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16BD-FE34-45F3-A4A9-9D2CA226CAA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421A9-5039-4074-996D-F5B2DAEAA7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16BD-FE34-45F3-A4A9-9D2CA226CAA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421A9-5039-4074-996D-F5B2DAEAA7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E416BD-FE34-45F3-A4A9-9D2CA226CAA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67421A9-5039-4074-996D-F5B2DAEAA75B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16BD-FE34-45F3-A4A9-9D2CA226CAA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421A9-5039-4074-996D-F5B2DAEAA75B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16BD-FE34-45F3-A4A9-9D2CA226CAA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421A9-5039-4074-996D-F5B2DAEAA75B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421A9-5039-4074-996D-F5B2DAEAA75B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16BD-FE34-45F3-A4A9-9D2CA226CAA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oliniow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oliniow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16BD-FE34-45F3-A4A9-9D2CA226CAA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421A9-5039-4074-996D-F5B2DAEAA75B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16BD-FE34-45F3-A4A9-9D2CA226CAA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421A9-5039-4074-996D-F5B2DAEAA75B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E416BD-FE34-45F3-A4A9-9D2CA226CAA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67421A9-5039-4074-996D-F5B2DAEAA75B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416BD-FE34-45F3-A4A9-9D2CA226CAA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7421A9-5039-4074-996D-F5B2DAEAA75B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FE416BD-FE34-45F3-A4A9-9D2CA226CAA8}" type="datetimeFigureOut">
              <a:rPr lang="pl-PL" smtClean="0"/>
              <a:t>21.05.2021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67421A9-5039-4074-996D-F5B2DAEAA75B}" type="slidenum">
              <a:rPr lang="pl-PL" smtClean="0"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7772400" cy="2835747"/>
          </a:xfrm>
        </p:spPr>
        <p:txBody>
          <a:bodyPr>
            <a:normAutofit fontScale="90000"/>
          </a:bodyPr>
          <a:lstStyle/>
          <a:p>
            <a:r>
              <a:rPr lang="pl-PL" b="1" dirty="0">
                <a:solidFill>
                  <a:srgbClr val="00B050"/>
                </a:solidFill>
                <a:latin typeface="Gill Sans Ultra Bold" panose="020B0A02020104020203" pitchFamily="34" charset="-18"/>
              </a:rPr>
              <a:t>MOJE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HOBBY</a:t>
            </a:r>
            <a:r>
              <a:rPr lang="pl-PL" b="1" dirty="0">
                <a:solidFill>
                  <a:srgbClr val="00B050"/>
                </a:solidFill>
                <a:latin typeface="Gill Sans Ultra Bold" panose="020B0A02020104020203" pitchFamily="34" charset="-18"/>
              </a:rPr>
              <a:t>, MOJA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PASJA</a:t>
            </a:r>
            <a:r>
              <a:rPr lang="pl-PL" b="1" dirty="0">
                <a:solidFill>
                  <a:srgbClr val="00B050"/>
                </a:solidFill>
                <a:latin typeface="Gill Sans Ultra Bold" panose="020B0A02020104020203" pitchFamily="34" charset="-18"/>
              </a:rPr>
              <a:t>, MOJA </a:t>
            </a:r>
            <a:r>
              <a:rPr lang="pl-PL" b="1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RADOŚĆ</a:t>
            </a:r>
            <a:r>
              <a:rPr lang="pl-PL" b="1" dirty="0">
                <a:solidFill>
                  <a:srgbClr val="00B050"/>
                </a:solidFill>
                <a:latin typeface="Gill Sans Ultra Bold" panose="020B0A02020104020203" pitchFamily="34" charset="-18"/>
              </a:rPr>
              <a:t> </a:t>
            </a:r>
            <a:r>
              <a:rPr lang="pl-PL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pl-PL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pl-PL" b="1" dirty="0" smtClean="0">
                <a:latin typeface="Imprint MT Shadow" panose="04020605060303030202" pitchFamily="82" charset="0"/>
              </a:rPr>
              <a:t>Harcerska </a:t>
            </a:r>
            <a:r>
              <a:rPr lang="pl-PL" b="1" dirty="0">
                <a:latin typeface="Imprint MT Shadow" panose="04020605060303030202" pitchFamily="82" charset="0"/>
              </a:rPr>
              <a:t>Orkiestra Dęta</a:t>
            </a:r>
            <a:br>
              <a:rPr lang="pl-PL" b="1" dirty="0">
                <a:latin typeface="Imprint MT Shadow" panose="04020605060303030202" pitchFamily="82" charset="0"/>
              </a:rPr>
            </a:br>
            <a:r>
              <a:rPr lang="pl-PL" b="1" dirty="0">
                <a:latin typeface="Imprint MT Shadow" panose="04020605060303030202" pitchFamily="82" charset="0"/>
              </a:rPr>
              <a:t>im. St. Moniuszki w </a:t>
            </a:r>
            <a:r>
              <a:rPr lang="pl-PL" b="1" dirty="0" smtClean="0">
                <a:latin typeface="Imprint MT Shadow" panose="04020605060303030202" pitchFamily="82" charset="0"/>
              </a:rPr>
              <a:t>Tczewie</a:t>
            </a:r>
            <a:endParaRPr lang="pl-PL" dirty="0">
              <a:solidFill>
                <a:schemeClr val="accent3">
                  <a:lumMod val="60000"/>
                  <a:lumOff val="40000"/>
                </a:schemeClr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1026" name="Picture 2" descr="C:\Users\Zola\Desktop\PREZENTACJE\Prezentacja HOD\cropped-logo-HOD-1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55" y="378904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51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900" dirty="0"/>
              <a:t>W grudniu 2002 roku na rocznicowym koncercie 55-lecia Harcerskiej Orkiestry Dętej nastąpiło oficjalne przekazanie zespołu pod batutę Magdaleny </a:t>
            </a:r>
            <a:r>
              <a:rPr lang="pl-PL" sz="2900" dirty="0" err="1"/>
              <a:t>Kubickiej-Netki</a:t>
            </a:r>
            <a:r>
              <a:rPr lang="pl-PL" sz="2900" dirty="0"/>
              <a:t> – córki Jerzego i wnuczki Jana</a:t>
            </a:r>
            <a:r>
              <a:rPr lang="pl-PL" sz="2900" dirty="0" smtClean="0"/>
              <a:t>.</a:t>
            </a:r>
          </a:p>
          <a:p>
            <a:pPr marL="0" indent="0" algn="just">
              <a:buNone/>
            </a:pPr>
            <a:r>
              <a:rPr lang="pl-PL" sz="2900" dirty="0" smtClean="0"/>
              <a:t>Magdalena urodziła </a:t>
            </a:r>
            <a:r>
              <a:rPr lang="pl-PL" sz="2900" dirty="0"/>
              <a:t>się w 1977 roku w Tczewie. Można powiedzieć, że wychowała się w Harcerskiej Orkiestrze Dętej. Na swój pierwszy obóz pojechała mając zaledwie kilka miesięcy. Gdy ukończyła 10 lat, mogła już brać czynny udział w próbach i koncertach orkiestry jako flecistka.  </a:t>
            </a:r>
            <a:endParaRPr lang="pl-PL" sz="2900" dirty="0" smtClean="0"/>
          </a:p>
          <a:p>
            <a:pPr marL="0" indent="0" algn="just">
              <a:buNone/>
            </a:pPr>
            <a:r>
              <a:rPr lang="pl-PL" sz="2900" dirty="0" smtClean="0"/>
              <a:t>Swoją </a:t>
            </a:r>
            <a:r>
              <a:rPr lang="pl-PL" sz="2900" dirty="0"/>
              <a:t>muzyczną pasją zawsze starała się skutecznie zarazić dzieci i młodzież, pomagała im rozwijać zainteresowania i doskonalić umiejętności. Członkiem Harcerskiej </a:t>
            </a:r>
            <a:r>
              <a:rPr lang="pl-PL" sz="2900" dirty="0" smtClean="0"/>
              <a:t>Orkiestry </a:t>
            </a:r>
            <a:r>
              <a:rPr lang="pl-PL" sz="2900" dirty="0"/>
              <a:t>Dętej jest również mąż </a:t>
            </a:r>
            <a:r>
              <a:rPr lang="pl-PL" sz="2900" dirty="0" smtClean="0"/>
              <a:t>jej Andrzej </a:t>
            </a:r>
            <a:r>
              <a:rPr lang="pl-PL" sz="2900" dirty="0"/>
              <a:t>oraz </a:t>
            </a:r>
            <a:r>
              <a:rPr lang="pl-PL" sz="2900" dirty="0" smtClean="0"/>
              <a:t>trzy córki </a:t>
            </a:r>
            <a:r>
              <a:rPr lang="pl-PL" sz="2900" dirty="0"/>
              <a:t>Magdaleny </a:t>
            </a:r>
            <a:r>
              <a:rPr lang="pl-PL" sz="2900" dirty="0" err="1"/>
              <a:t>Kubickiej-Netki</a:t>
            </a:r>
            <a:r>
              <a:rPr lang="pl-PL" sz="2900" dirty="0"/>
              <a:t> – </a:t>
            </a:r>
            <a:r>
              <a:rPr lang="pl-PL" sz="2900" dirty="0" smtClean="0"/>
              <a:t>Aleksandra, Alicja i Maria.</a:t>
            </a:r>
            <a:endParaRPr lang="pl-PL" sz="2900" dirty="0" smtClean="0"/>
          </a:p>
          <a:p>
            <a:pPr marL="0" indent="0" algn="just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8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Kolejny raz Orkiestra pod nowymi sterami</a:t>
            </a:r>
          </a:p>
        </p:txBody>
      </p:sp>
    </p:spTree>
    <p:extLst>
      <p:ext uri="{BB962C8B-B14F-4D97-AF65-F5344CB8AC3E}">
        <p14:creationId xmlns:p14="http://schemas.microsoft.com/office/powerpoint/2010/main" val="269237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800" dirty="0" smtClean="0"/>
              <a:t>Trzeci, </a:t>
            </a:r>
            <a:r>
              <a:rPr lang="pl-PL" sz="2800" dirty="0"/>
              <a:t>obecny dyrygent 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orkiestry</a:t>
            </a:r>
            <a:r>
              <a:rPr lang="pl-PL" sz="2800" dirty="0"/>
              <a:t>, wnuczka </a:t>
            </a:r>
            <a:r>
              <a:rPr lang="pl-PL" sz="2800" dirty="0" smtClean="0"/>
              <a:t>Jana, </a:t>
            </a:r>
          </a:p>
          <a:p>
            <a:pPr marL="0" indent="0">
              <a:buNone/>
            </a:pPr>
            <a:r>
              <a:rPr lang="pl-PL" sz="2800" dirty="0" smtClean="0"/>
              <a:t>córka Jerzego.</a:t>
            </a:r>
            <a:endParaRPr lang="pl-PL" sz="2800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19200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  <a:effectLst/>
                <a:latin typeface="Gill Sans Ultra Bold" panose="020B0A02020104020203" pitchFamily="34" charset="-18"/>
              </a:rPr>
              <a:t>Magdalena Kubicka - </a:t>
            </a:r>
            <a:r>
              <a:rPr lang="pl-PL" dirty="0" err="1">
                <a:solidFill>
                  <a:schemeClr val="tx2">
                    <a:lumMod val="75000"/>
                  </a:schemeClr>
                </a:solidFill>
                <a:effectLst/>
                <a:latin typeface="Gill Sans Ultra Bold" panose="020B0A02020104020203" pitchFamily="34" charset="-18"/>
              </a:rPr>
              <a:t>Netka</a:t>
            </a:r>
            <a:endParaRPr lang="pl-PL" dirty="0">
              <a:solidFill>
                <a:schemeClr val="tx2">
                  <a:lumMod val="75000"/>
                </a:schemeClr>
              </a:solidFill>
              <a:effectLst/>
              <a:latin typeface="Gill Sans Ultra Bold" panose="020B0A02020104020203" pitchFamily="34" charset="-18"/>
            </a:endParaRPr>
          </a:p>
        </p:txBody>
      </p:sp>
      <p:pic>
        <p:nvPicPr>
          <p:cNvPr id="4" name="Picture 2" descr="C:\Users\Zola\Desktop\zdj\21369247_1428284453914128_863067685166129566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8884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3807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Najważniejszym wydarzeniem 1995 roku było uczestnictwo w Światowym Zlocie Harcerstwa Polskiego w Zegrzu pod Warszawą. Orkiestra przy tej okazji zagrała m. in.  podczas uroczystej zmiany wart przed Grobem Nieznanego Żołnierza oraz dała koncert na Placu Zamkowym. W czerwcu 1999 roku orkiestra wzięła udział w uroczystej mszy św. podczas wizyty Jana Pawła II w Pelplinie. W lipcu 1999 r. orkiestra uświetniła DANA CUP – nieoficjalne mistrzostwa w piłce nożnej dzieci na północy Danii. Natomiast pod koniec roku powstała pierwsza płyta zespołu zatytułowana „Radosna strona życia”.</a:t>
            </a:r>
          </a:p>
          <a:p>
            <a:pPr marL="0" indent="0">
              <a:buNone/>
            </a:pPr>
            <a:r>
              <a:rPr lang="pl-PL" dirty="0"/>
              <a:t>Zespół nadal występuje wielokrotnie w ciągu roku, uczestniczy w uroczystościach, organizuje własne warsztaty muzyczne, i codziennie ćwiczy, aby polepszać swoje umiejętności.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tx2">
                    <a:lumMod val="75000"/>
                  </a:schemeClr>
                </a:solidFill>
                <a:effectLst/>
                <a:latin typeface="Gill Sans Ultra Bold" panose="020B0A02020104020203" pitchFamily="34" charset="-18"/>
              </a:rPr>
              <a:t>Twórczość HOD</a:t>
            </a:r>
            <a:endParaRPr lang="pl-PL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5084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3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Światowy Zlot Harcerstwa Polskiego w Zegrzu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4196"/>
            <a:ext cx="8229600" cy="429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34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19200"/>
          </a:xfrm>
        </p:spPr>
        <p:txBody>
          <a:bodyPr>
            <a:noAutofit/>
          </a:bodyPr>
          <a:lstStyle/>
          <a:p>
            <a:r>
              <a:rPr lang="pl-PL" sz="33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Uroczysta msza św. podczas wizyty Jana Pawła II w Pelplinie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562687" cy="4801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2401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219200"/>
          </a:xfrm>
        </p:spPr>
        <p:txBody>
          <a:bodyPr>
            <a:noAutofit/>
          </a:bodyPr>
          <a:lstStyle/>
          <a:p>
            <a:r>
              <a:rPr lang="pl-PL" sz="36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DANA CUP – nieoficjalne mistrzostwa w piłce nożnej dzieci w Danii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16832"/>
            <a:ext cx="6598845" cy="449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74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Za ciężką pracę, którą każdy wkłada w doskonalenie swoich umiejętności, dostajemy nagrody. Jedną z </a:t>
            </a:r>
            <a:r>
              <a:rPr lang="pl-PL" dirty="0" smtClean="0"/>
              <a:t>bardziej prestiżowych </a:t>
            </a:r>
            <a:r>
              <a:rPr lang="pl-PL" dirty="0"/>
              <a:t>jest zajęcie </a:t>
            </a:r>
            <a:r>
              <a:rPr lang="pl-PL" dirty="0" smtClean="0"/>
              <a:t>III </a:t>
            </a:r>
            <a:r>
              <a:rPr lang="pl-PL" dirty="0"/>
              <a:t>miejsca w konkursie Estradowym podczas </a:t>
            </a:r>
            <a:r>
              <a:rPr lang="pl-PL" dirty="0" smtClean="0"/>
              <a:t>Ogólnopolskiego Festiwalu Młodzieżowych </a:t>
            </a:r>
          </a:p>
          <a:p>
            <a:pPr marL="0" indent="0">
              <a:buNone/>
            </a:pPr>
            <a:r>
              <a:rPr lang="pl-PL" dirty="0" smtClean="0"/>
              <a:t>Orkiestr </a:t>
            </a:r>
          </a:p>
          <a:p>
            <a:pPr marL="0" indent="0">
              <a:buNone/>
            </a:pPr>
            <a:r>
              <a:rPr lang="pl-PL" dirty="0" smtClean="0"/>
              <a:t>Dętych w </a:t>
            </a:r>
          </a:p>
          <a:p>
            <a:pPr marL="0" indent="0">
              <a:buNone/>
            </a:pPr>
            <a:r>
              <a:rPr lang="pl-PL" dirty="0" smtClean="0"/>
              <a:t>Inowrocławiu.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Nagrody </a:t>
            </a:r>
            <a:endParaRPr lang="pl-PL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3074" name="Picture 2" descr="C:\Users\Zola\Desktop\PREZENTACJE\Prezentacja HOD moja pasja\inowrocla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11224"/>
            <a:ext cx="6096000" cy="307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91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Możemy się również pochwalić współpracą i wspólnym koncertowaniem ze znanymi osobami ze świata muzyki, </a:t>
            </a:r>
            <a:r>
              <a:rPr lang="pl-PL" dirty="0" smtClean="0"/>
              <a:t>m.in.</a:t>
            </a:r>
            <a:r>
              <a:rPr lang="pl-PL" dirty="0" smtClean="0"/>
              <a:t> </a:t>
            </a:r>
            <a:r>
              <a:rPr lang="pl-PL" dirty="0"/>
              <a:t>z Kubą Badachem, Zbigniewem Wodeckim, Mieczysławem </a:t>
            </a:r>
            <a:r>
              <a:rPr lang="pl-PL" dirty="0" smtClean="0"/>
              <a:t>Szcześniakiem, </a:t>
            </a:r>
            <a:r>
              <a:rPr lang="pl-PL" dirty="0"/>
              <a:t>Jackiem </a:t>
            </a:r>
            <a:r>
              <a:rPr lang="pl-PL" dirty="0" smtClean="0"/>
              <a:t>Wójcikiem i Natalią Kukulską.</a:t>
            </a:r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Koncerty</a:t>
            </a:r>
            <a:endParaRPr lang="pl-PL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995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Kuba Badach i HOD Tczew</a:t>
            </a:r>
            <a:endParaRPr lang="pl-PL" sz="40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4098" name="Picture 2" descr="C:\Users\Zola\Desktop\PREZENTACJE\Prezentacja HOD moja pasja\kuba badach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7830881" cy="440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71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19200"/>
          </a:xfrm>
        </p:spPr>
        <p:txBody>
          <a:bodyPr>
            <a:noAutofit/>
          </a:bodyPr>
          <a:lstStyle/>
          <a:p>
            <a:r>
              <a:rPr lang="pl-PL" sz="40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Zbigniew Wodecki i HOD Tczew</a:t>
            </a:r>
            <a:endParaRPr lang="pl-PL" sz="40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5122" name="Picture 2" descr="C:\Users\Zola\Desktop\PREZENTACJE\Prezentacja HOD moja pasja\wodeck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462285" cy="49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450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Moją pasją jest gra na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trąbce </a:t>
            </a:r>
            <a:r>
              <a:rPr lang="pl-PL" dirty="0"/>
              <a:t>w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Harcerskiej </a:t>
            </a:r>
            <a:r>
              <a:rPr lang="pl-PL" dirty="0"/>
              <a:t>Orkiestrze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Dętej Tczew.</a:t>
            </a:r>
            <a:endParaRPr lang="pl-PL" dirty="0"/>
          </a:p>
          <a:p>
            <a:pPr marL="0" indent="0">
              <a:buNone/>
            </a:pPr>
            <a:r>
              <a:rPr lang="pl-PL" dirty="0" smtClean="0"/>
              <a:t>Moja </a:t>
            </a:r>
            <a:r>
              <a:rPr lang="pl-PL" dirty="0"/>
              <a:t>przygoda z </a:t>
            </a:r>
            <a:r>
              <a:rPr lang="pl-PL" dirty="0" smtClean="0"/>
              <a:t>Orkiestrą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zaczęła </a:t>
            </a:r>
            <a:r>
              <a:rPr lang="pl-PL" dirty="0"/>
              <a:t>się </a:t>
            </a:r>
            <a:r>
              <a:rPr lang="pl-PL" dirty="0" smtClean="0"/>
              <a:t>w 2017 roku, </a:t>
            </a:r>
          </a:p>
          <a:p>
            <a:pPr marL="0" indent="0">
              <a:buNone/>
            </a:pPr>
            <a:r>
              <a:rPr lang="pl-PL" dirty="0" smtClean="0"/>
              <a:t>ale </a:t>
            </a:r>
            <a:r>
              <a:rPr lang="pl-PL" dirty="0"/>
              <a:t>w naszym domu o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Orkiestrze </a:t>
            </a:r>
            <a:r>
              <a:rPr lang="pl-PL" dirty="0"/>
              <a:t>mówiło się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od </a:t>
            </a:r>
            <a:r>
              <a:rPr lang="pl-PL" dirty="0"/>
              <a:t>zawsze za sprawą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mamy</a:t>
            </a:r>
            <a:r>
              <a:rPr lang="pl-PL" dirty="0"/>
              <a:t>, która również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była </a:t>
            </a:r>
            <a:r>
              <a:rPr lang="pl-PL" dirty="0"/>
              <a:t>jej członkiem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36945"/>
            <a:ext cx="4350786" cy="594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6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19200"/>
          </a:xfrm>
        </p:spPr>
        <p:txBody>
          <a:bodyPr>
            <a:noAutofit/>
          </a:bodyPr>
          <a:lstStyle/>
          <a:p>
            <a:r>
              <a:rPr lang="pl-PL" sz="40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Mieczysław Szcześniak i HOD Tczew</a:t>
            </a:r>
            <a:endParaRPr lang="pl-PL" sz="40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6146" name="Picture 2" descr="C:\Users\Zola\Desktop\PREZENTACJE\Prezentacja HOD moja pasja\szcześnia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318269" cy="487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8737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Jacek </a:t>
            </a:r>
            <a:r>
              <a:rPr lang="pl-PL" sz="40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Wójci</a:t>
            </a:r>
            <a:r>
              <a:rPr lang="pl-PL" sz="40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k i HOD Tczew</a:t>
            </a:r>
            <a:endParaRPr lang="pl-PL" sz="40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7170" name="Picture 2" descr="C:\Users\Zola\Desktop\PREZENTACJE\Prezentacja HOD moja pasja\wójci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318269" cy="487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7912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19200"/>
          </a:xfrm>
        </p:spPr>
        <p:txBody>
          <a:bodyPr>
            <a:noAutofit/>
          </a:bodyPr>
          <a:lstStyle/>
          <a:p>
            <a:r>
              <a:rPr lang="pl-PL" sz="40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Natalia Kukulska i HOD Tczew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79" y="1524000"/>
            <a:ext cx="7033041" cy="4572000"/>
          </a:xfrm>
        </p:spPr>
      </p:pic>
    </p:spTree>
    <p:extLst>
      <p:ext uri="{BB962C8B-B14F-4D97-AF65-F5344CB8AC3E}">
        <p14:creationId xmlns:p14="http://schemas.microsoft.com/office/powerpoint/2010/main" val="9661766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6624736" cy="4491213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Natalia Kukulska i ja</a:t>
            </a:r>
            <a:endParaRPr lang="pl-PL" sz="40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21114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Odwiedziliśmy też z naszą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muzyką </a:t>
            </a:r>
            <a:r>
              <a:rPr lang="pl-PL" dirty="0"/>
              <a:t>ciekawe miejsca na </a:t>
            </a: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świecie.</a:t>
            </a: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Jednym </a:t>
            </a:r>
            <a:r>
              <a:rPr lang="pl-PL" dirty="0"/>
              <a:t>z nich jest </a:t>
            </a:r>
            <a:r>
              <a:rPr lang="pl-PL" dirty="0" smtClean="0"/>
              <a:t>Francja.</a:t>
            </a:r>
          </a:p>
          <a:p>
            <a:pPr marL="0" indent="0">
              <a:buNone/>
            </a:pPr>
            <a:r>
              <a:rPr lang="pl-PL" dirty="0" smtClean="0"/>
              <a:t>  </a:t>
            </a:r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Podróże z </a:t>
            </a:r>
            <a:br>
              <a:rPr lang="pl-PL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</a:br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Orkiestrą</a:t>
            </a:r>
            <a:endParaRPr lang="pl-PL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8194" name="Picture 2" descr="C:\Users\Zola\Desktop\PREZENTACJE\Prezentacja HOD moja pasja\pary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8384"/>
            <a:ext cx="3657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80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A drugim </a:t>
            </a:r>
            <a:r>
              <a:rPr lang="pl-PL" dirty="0" smtClean="0"/>
              <a:t>Niemcy</a:t>
            </a:r>
          </a:p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C:\Users\Zola\Desktop\PREZENTACJE\Prezentacja HOD moja pasja\niemc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1000"/>
            <a:ext cx="457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140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Ćwiczymy także </a:t>
            </a:r>
            <a:r>
              <a:rPr lang="pl-PL" dirty="0" smtClean="0"/>
              <a:t>musztrę paradną, </a:t>
            </a:r>
            <a:r>
              <a:rPr lang="pl-PL" dirty="0" smtClean="0"/>
              <a:t>czyli granie i chodzenie jednocześnie. Trzeba skupić się na dobrej grze, odpowiednim </a:t>
            </a:r>
            <a:r>
              <a:rPr lang="pl-PL" dirty="0" smtClean="0"/>
              <a:t>chodzeniu, aby </a:t>
            </a:r>
            <a:r>
              <a:rPr lang="pl-PL" dirty="0" smtClean="0"/>
              <a:t>iść równo ze swoim rzędem i </a:t>
            </a:r>
            <a:r>
              <a:rPr lang="pl-PL" dirty="0" smtClean="0"/>
              <a:t>szeregiem oraz aby iść </a:t>
            </a:r>
            <a:r>
              <a:rPr lang="pl-PL" dirty="0" smtClean="0"/>
              <a:t>z ,,dobrej’’ nogi. Trzeba uważać </a:t>
            </a:r>
            <a:r>
              <a:rPr lang="pl-PL" dirty="0" smtClean="0"/>
              <a:t>żeby </a:t>
            </a:r>
            <a:r>
              <a:rPr lang="pl-PL" dirty="0" smtClean="0"/>
              <a:t>nie zgubić rytmu.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8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Musztra</a:t>
            </a:r>
          </a:p>
        </p:txBody>
      </p:sp>
    </p:spTree>
    <p:extLst>
      <p:ext uri="{BB962C8B-B14F-4D97-AF65-F5344CB8AC3E}">
        <p14:creationId xmlns:p14="http://schemas.microsoft.com/office/powerpoint/2010/main" val="11485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7" y="1524000"/>
            <a:ext cx="7375406" cy="4572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889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 </a:t>
            </a:r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51520" y="1451248"/>
            <a:ext cx="8229600" cy="1219200"/>
          </a:xfrm>
        </p:spPr>
        <p:txBody>
          <a:bodyPr>
            <a:noAutofit/>
          </a:bodyPr>
          <a:lstStyle/>
          <a:p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Ale </a:t>
            </a:r>
            <a:r>
              <a:rPr lang="pl-PL" sz="3500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Orkiestra </a:t>
            </a:r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to przede </a:t>
            </a:r>
            <a:b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</a:br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wszystkim dobra </a:t>
            </a:r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zabawa</a:t>
            </a:r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, </a:t>
            </a:r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/>
            </a:r>
            <a:b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</a:br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przyjaźnie </a:t>
            </a:r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i sympatie. </a:t>
            </a:r>
            <a:b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</a:br>
            <a:endParaRPr lang="pl-PL" sz="35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10243" name="Picture 3" descr="C:\Users\Zola\Desktop\PREZENTACJE\Prezentacja HOD moja pasja\nowożeńc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7" y="2348880"/>
            <a:ext cx="4941647" cy="37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Zola\Desktop\PREZENTACJE\Prezentacja HOD moja pasja\podró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100">
            <a:off x="5274218" y="2153726"/>
            <a:ext cx="3154381" cy="420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2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Co </a:t>
            </a:r>
            <a:r>
              <a:rPr lang="pl-PL" dirty="0"/>
              <a:t>roku swoje umiejętności </a:t>
            </a:r>
            <a:r>
              <a:rPr lang="pl-PL" dirty="0" smtClean="0"/>
              <a:t>szlifujemy, </a:t>
            </a:r>
            <a:r>
              <a:rPr lang="pl-PL" dirty="0"/>
              <a:t>a przyjaźnie zacieśniamy na Warsztatach Muzycznych w Olpuchu. Tam oprócz gry na instrumencie stajemy się prawdziwymi harcerzami. 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48408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Warsztaty muzyczne w Olpuchu</a:t>
            </a:r>
            <a:endParaRPr lang="pl-PL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11268" name="Picture 4" descr="C:\Users\Zola\Desktop\PREZENTACJE\Prezentacja HOD moja pasja\Krzyż Harcers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8433">
            <a:off x="5159991" y="3464343"/>
            <a:ext cx="3020742" cy="278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34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900" dirty="0"/>
              <a:t>Historia Harcerskiej Orkiestry Dętej w Tczewie rozpoczęła się po drugiej wojnie </a:t>
            </a:r>
            <a:r>
              <a:rPr lang="pl-PL" sz="2900" dirty="0" smtClean="0"/>
              <a:t>światowej</a:t>
            </a:r>
            <a:r>
              <a:rPr lang="pl-PL" sz="2800" b="1" dirty="0" smtClean="0"/>
              <a:t>. </a:t>
            </a:r>
            <a:r>
              <a:rPr lang="pl-PL" sz="2800" dirty="0" smtClean="0"/>
              <a:t>W </a:t>
            </a:r>
            <a:r>
              <a:rPr lang="pl-PL" sz="2800" dirty="0"/>
              <a:t>1946 roku grupa pracowników Ubezpieczalni Społecznej w </a:t>
            </a:r>
            <a:r>
              <a:rPr lang="pl-PL" sz="2800" dirty="0" smtClean="0"/>
              <a:t>Tczewie </a:t>
            </a:r>
            <a:r>
              <a:rPr lang="pl-PL" sz="2800" dirty="0"/>
              <a:t>zgłosiła inicjatywę utworzenia orkiestry dętej. </a:t>
            </a:r>
          </a:p>
          <a:p>
            <a:pPr marL="0" indent="0">
              <a:buNone/>
            </a:pPr>
            <a:r>
              <a:rPr lang="pl-PL" sz="2900" dirty="0"/>
              <a:t>Jej współzałożycielem i pierwszym dyrygentem był Jan </a:t>
            </a:r>
            <a:r>
              <a:rPr lang="pl-PL" sz="2900" dirty="0" smtClean="0"/>
              <a:t>Kubicki</a:t>
            </a:r>
            <a:r>
              <a:rPr lang="pl-PL" sz="2900" dirty="0"/>
              <a:t> </a:t>
            </a:r>
            <a:r>
              <a:rPr lang="pl-PL" sz="2900" dirty="0" smtClean="0"/>
              <a:t>(1898 – 1967). </a:t>
            </a:r>
            <a:r>
              <a:rPr lang="pl-PL" sz="2900" dirty="0" smtClean="0"/>
              <a:t>Był on klarnecistą.</a:t>
            </a:r>
            <a:endParaRPr lang="pl-PL" sz="2900" dirty="0" smtClean="0"/>
          </a:p>
          <a:p>
            <a:pPr marL="0" indent="0">
              <a:buNone/>
            </a:pPr>
            <a:r>
              <a:rPr lang="pl-PL" sz="2900" dirty="0"/>
              <a:t>Urodził się w Barłożnie na Kociewiu.  Zamiłowanie i talent do muzyki wyniósł z domu rodzinnego. Ojciec, a także </a:t>
            </a:r>
            <a:r>
              <a:rPr lang="pl-PL" sz="2900" dirty="0" smtClean="0"/>
              <a:t>pięciu braci</a:t>
            </a:r>
            <a:r>
              <a:rPr lang="pl-PL" sz="2900" dirty="0"/>
              <a:t>, grało na różnych instrumentach. Jeszcze podczas zaborów – przez dwa lata  – uczęszczał do szkoły muzycznej w Kwidzynie</a:t>
            </a:r>
            <a:r>
              <a:rPr lang="pl-PL" sz="2900" dirty="0" smtClean="0"/>
              <a:t>.</a:t>
            </a:r>
          </a:p>
          <a:p>
            <a:pPr marL="0" indent="0">
              <a:buNone/>
            </a:pPr>
            <a:r>
              <a:rPr lang="pl-PL" sz="2900" dirty="0"/>
              <a:t>Jesienią  1947 roku, wraz z innymi współorganizatorami, utworzył </a:t>
            </a:r>
            <a:r>
              <a:rPr lang="pl-PL" sz="2900" dirty="0" smtClean="0"/>
              <a:t>Orkiestrę </a:t>
            </a:r>
            <a:r>
              <a:rPr lang="pl-PL" sz="2900" dirty="0"/>
              <a:t>D</a:t>
            </a:r>
            <a:r>
              <a:rPr lang="pl-PL" sz="2900" dirty="0" smtClean="0"/>
              <a:t>ętą </a:t>
            </a:r>
            <a:r>
              <a:rPr lang="pl-PL" sz="2900" dirty="0"/>
              <a:t>Związku </a:t>
            </a:r>
            <a:r>
              <a:rPr lang="pl-PL" sz="2900" dirty="0" smtClean="0"/>
              <a:t>Harcerstwa </a:t>
            </a:r>
            <a:r>
              <a:rPr lang="pl-PL" sz="2900" dirty="0"/>
              <a:t>Polskiego, którą jako kapelmistrz kierował do </a:t>
            </a:r>
            <a:r>
              <a:rPr lang="pl-PL" sz="2900" dirty="0" smtClean="0"/>
              <a:t>1959 </a:t>
            </a:r>
            <a:r>
              <a:rPr lang="pl-PL" sz="2900" dirty="0"/>
              <a:t>roku.</a:t>
            </a:r>
            <a:endParaRPr lang="pl-PL" sz="2900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>
                <a:solidFill>
                  <a:schemeClr val="tx2">
                    <a:lumMod val="75000"/>
                  </a:schemeClr>
                </a:solidFill>
                <a:effectLst/>
                <a:latin typeface="Gill Sans Ultra Bold" panose="020B0A02020104020203" pitchFamily="34" charset="-18"/>
              </a:rPr>
              <a:t>Krótka historia</a:t>
            </a:r>
            <a:endParaRPr lang="pl-PL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53217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-315416"/>
            <a:ext cx="8229600" cy="13716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M</a:t>
            </a:r>
            <a:r>
              <a:rPr lang="pl-PL" sz="3600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ój zastęp BEATLESI (1 obóz)</a:t>
            </a:r>
            <a:endParaRPr lang="pl-PL" sz="36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12290" name="Picture 2" descr="C:\Users\Zola\Desktop\PREZENTACJE\Prezentacja HOD moja pasja\warsztzty muzyczn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0977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04392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Widok na obóz i poranny apel</a:t>
            </a:r>
            <a:endParaRPr lang="pl-PL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6" name="Picture 5" descr="C:\Users\Zola\Desktop\PREZENTACJE\Prezentacja HOD moja pasja\harcerz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264">
            <a:off x="3182103" y="1981135"/>
            <a:ext cx="547260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Zola\Desktop\PREZENTACJE\Prezentacja HOD moja pasja\obóz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761">
            <a:off x="518676" y="1762192"/>
            <a:ext cx="3429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5729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Płonie ognisko i szumią knieje …</a:t>
            </a:r>
            <a:endParaRPr lang="pl-PL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5" name="Picture 3" descr="C:\Users\Zola\Desktop\PREZENTACJE\Prezentacja HOD moja pasja\harcerskie ognisk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6720408" cy="504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4887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40768"/>
            <a:ext cx="3888432" cy="5130571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19200"/>
          </a:xfrm>
        </p:spPr>
        <p:txBody>
          <a:bodyPr>
            <a:normAutofit/>
          </a:bodyPr>
          <a:lstStyle/>
          <a:p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Mój </a:t>
            </a:r>
            <a:r>
              <a:rPr lang="pl-PL" sz="3500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zastęp </a:t>
            </a:r>
            <a:r>
              <a:rPr lang="pl-PL" sz="3500" dirty="0" err="1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Guns</a:t>
            </a:r>
            <a:r>
              <a:rPr lang="pl-PL" sz="3500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 </a:t>
            </a:r>
            <a:r>
              <a:rPr lang="pl-PL" sz="3500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n </a:t>
            </a:r>
            <a:r>
              <a:rPr lang="pl-PL" sz="3500" dirty="0" err="1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Roses</a:t>
            </a:r>
            <a:r>
              <a:rPr lang="pl-PL" sz="3500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 </a:t>
            </a:r>
            <a:br>
              <a:rPr lang="pl-PL" sz="3500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</a:br>
            <a:r>
              <a:rPr lang="pl-PL" sz="3500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(</a:t>
            </a:r>
            <a:r>
              <a:rPr lang="pl-PL" sz="3500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2 obóz)</a:t>
            </a:r>
            <a:endParaRPr lang="pl-PL" sz="3500" dirty="0"/>
          </a:p>
        </p:txBody>
      </p:sp>
    </p:spTree>
    <p:extLst>
      <p:ext uri="{BB962C8B-B14F-4D97-AF65-F5344CB8AC3E}">
        <p14:creationId xmlns:p14="http://schemas.microsoft.com/office/powerpoint/2010/main" val="16260065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19200"/>
          </a:xfrm>
        </p:spPr>
        <p:txBody>
          <a:bodyPr>
            <a:normAutofit/>
          </a:bodyPr>
          <a:lstStyle/>
          <a:p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Koncert dla rodziców na obozie</a:t>
            </a:r>
            <a:endParaRPr lang="pl-PL" sz="35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" t="30956" r="-1911" b="28802"/>
          <a:stretch/>
        </p:blipFill>
        <p:spPr>
          <a:xfrm>
            <a:off x="467544" y="1628800"/>
            <a:ext cx="4688089" cy="2808312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" t="20950" r="-433" b="20450"/>
          <a:stretch/>
        </p:blipFill>
        <p:spPr>
          <a:xfrm>
            <a:off x="4788024" y="3284984"/>
            <a:ext cx="3989805" cy="3112183"/>
          </a:xfrm>
        </p:spPr>
      </p:pic>
    </p:spTree>
    <p:extLst>
      <p:ext uri="{BB962C8B-B14F-4D97-AF65-F5344CB8AC3E}">
        <p14:creationId xmlns:p14="http://schemas.microsoft.com/office/powerpoint/2010/main" val="269673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4032448" cy="2662696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1768" y="260648"/>
            <a:ext cx="8229600" cy="1219200"/>
          </a:xfrm>
        </p:spPr>
        <p:txBody>
          <a:bodyPr>
            <a:noAutofit/>
          </a:bodyPr>
          <a:lstStyle/>
          <a:p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Na</a:t>
            </a:r>
            <a:r>
              <a:rPr lang="pl-PL" sz="3500" dirty="0" smtClean="0"/>
              <a:t> </a:t>
            </a:r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obozie gramy w różne gry terenowe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356992"/>
            <a:ext cx="4211960" cy="30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169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Zawsze urozmaicamy różne uroczystości: 1 września, 11 listopada, różne jubileusze i rocznice i wiele </a:t>
            </a:r>
            <a:r>
              <a:rPr lang="pl-PL" dirty="0" err="1" smtClean="0"/>
              <a:t>wiele</a:t>
            </a:r>
            <a:r>
              <a:rPr lang="pl-PL" dirty="0" smtClean="0"/>
              <a:t> więcej. 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Przemarsze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960" y="2420888"/>
            <a:ext cx="5256584" cy="384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2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692696"/>
            <a:ext cx="5404656" cy="3603104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91571"/>
            <a:ext cx="3888432" cy="33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0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W 2020 roku przez pandemię nie mieliśmy okazji zagrać wielu z zaplanowanych koncertów. Nie pojechaliśmy także na coroczny obóz i do Francji</a:t>
            </a:r>
            <a:r>
              <a:rPr lang="pl-PL" dirty="0" smtClean="0"/>
              <a:t>. Nie zagraliśmy też  koncertu z gwiazdą, jak co roku. </a:t>
            </a:r>
            <a:r>
              <a:rPr lang="pl-PL" dirty="0" smtClean="0"/>
              <a:t>Przez </a:t>
            </a:r>
            <a:r>
              <a:rPr lang="pl-PL" dirty="0" smtClean="0"/>
              <a:t>prawie </a:t>
            </a:r>
            <a:r>
              <a:rPr lang="pl-PL" dirty="0" smtClean="0"/>
              <a:t>pół roku nie mieliśmy prób. Każdy z nas ćwiczył sam w domu, lecz granie w grupie znacznie różni się od tego indywidualnie</a:t>
            </a:r>
            <a:r>
              <a:rPr lang="pl-PL" dirty="0" smtClean="0"/>
              <a:t>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19200"/>
          </a:xfrm>
        </p:spPr>
        <p:txBody>
          <a:bodyPr>
            <a:noAutofit/>
          </a:bodyPr>
          <a:lstStyle/>
          <a:p>
            <a:r>
              <a:rPr lang="pl-PL" sz="3500" dirty="0" err="1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Koronawirus</a:t>
            </a:r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 pokrzyżował nam plany</a:t>
            </a:r>
          </a:p>
        </p:txBody>
      </p:sp>
    </p:spTree>
    <p:extLst>
      <p:ext uri="{BB962C8B-B14F-4D97-AF65-F5344CB8AC3E}">
        <p14:creationId xmlns:p14="http://schemas.microsoft.com/office/powerpoint/2010/main" val="1540653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Największym ciosem dla nas jest to, że dalej nie możemy grać koncertów dla publiczności. Bardzo lubimy dzielić się muzyką z mieszkańcami naszego miasta, lecz do tej pory nie możemy tego robić.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pl-PL" sz="4400" dirty="0" err="1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Koronawirus</a:t>
            </a:r>
            <a:r>
              <a:rPr lang="pl-PL" sz="44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 pokrzyżował nam </a:t>
            </a:r>
            <a:r>
              <a:rPr lang="pl-PL" sz="4400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plany cd.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730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800" dirty="0"/>
              <a:t>Pierwszy dyrygent </a:t>
            </a:r>
          </a:p>
          <a:p>
            <a:pPr marL="0" indent="0">
              <a:buNone/>
            </a:pPr>
            <a:r>
              <a:rPr lang="pl-PL" sz="2800" dirty="0"/>
              <a:t>orkiestry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8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Jan Kubicki</a:t>
            </a:r>
            <a:endParaRPr lang="pl-PL" sz="38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8" name="Picture 3" descr="C:\Users\Zola\Desktop\zdj\IMG_20180520_164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36712"/>
            <a:ext cx="4176464" cy="556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8199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Był to nasz ostatni koncert dla publiczności. 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Koncert w plenerze</a:t>
            </a:r>
            <a:endParaRPr lang="pl-PL" sz="35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204863"/>
            <a:ext cx="6206480" cy="413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99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Przez sytuację na świecie, nie mogliśmy spotykać się, aby ćwiczyć na próbach. Między orkiestrami powstała akcja pod hasztagiem ,,zostań w domu i ćwicz”. Ja </a:t>
            </a:r>
            <a:r>
              <a:rPr lang="pl-PL" dirty="0" smtClean="0"/>
              <a:t>również </a:t>
            </a:r>
            <a:r>
              <a:rPr lang="pl-PL" dirty="0" smtClean="0"/>
              <a:t>wzięłam w niej udział. 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500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Akcja #</a:t>
            </a:r>
            <a:r>
              <a:rPr lang="pl-PL" sz="3500" dirty="0" err="1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zostańwdomuićwicz</a:t>
            </a:r>
            <a:endParaRPr lang="pl-PL" sz="35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852936"/>
            <a:ext cx="2733778" cy="363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0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07514"/>
            <a:ext cx="8229600" cy="3604972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19200"/>
          </a:xfrm>
        </p:spPr>
        <p:txBody>
          <a:bodyPr>
            <a:normAutofit/>
          </a:bodyPr>
          <a:lstStyle/>
          <a:p>
            <a:r>
              <a:rPr lang="pl-PL" sz="35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Pierwsza próba w reżimie sanitarnym</a:t>
            </a:r>
          </a:p>
        </p:txBody>
      </p:sp>
    </p:spTree>
    <p:extLst>
      <p:ext uri="{BB962C8B-B14F-4D97-AF65-F5344CB8AC3E}">
        <p14:creationId xmlns:p14="http://schemas.microsoft.com/office/powerpoint/2010/main" val="158573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Nie mogliśmy także zagrać koncertu świątecznego. Nasza pomysłowa </a:t>
            </a:r>
            <a:r>
              <a:rPr lang="pl-PL" dirty="0" smtClean="0"/>
              <a:t>dyrygentka wyszła z inicjatywą nagrania </a:t>
            </a:r>
            <a:r>
              <a:rPr lang="pl-PL" dirty="0" smtClean="0"/>
              <a:t>kolędy online. Tak też powstało ,,Wśród nocnej ciszy” w wykonaniu </a:t>
            </a:r>
            <a:r>
              <a:rPr lang="pl-PL" dirty="0" smtClean="0"/>
              <a:t>Orkiestry </a:t>
            </a:r>
            <a:r>
              <a:rPr lang="pl-PL" dirty="0" smtClean="0"/>
              <a:t>co prawda podzielonej, lecz </a:t>
            </a:r>
            <a:r>
              <a:rPr lang="pl-PL" dirty="0" smtClean="0"/>
              <a:t>jednak złączonej </a:t>
            </a:r>
            <a:r>
              <a:rPr lang="pl-PL" dirty="0" smtClean="0"/>
              <a:t>w całość.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Kolęda online</a:t>
            </a:r>
          </a:p>
        </p:txBody>
      </p:sp>
    </p:spTree>
    <p:extLst>
      <p:ext uri="{BB962C8B-B14F-4D97-AF65-F5344CB8AC3E}">
        <p14:creationId xmlns:p14="http://schemas.microsoft.com/office/powerpoint/2010/main" val="2372370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8229600" cy="4276681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6457212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Gdy tylko mieliśmy możliwość zagrania koncertu, zrobiliśmy to. Nie był on jednak ,,normalnym’’ koncertem. Odbył się bez publiczności i można było obejrzeć i posłuchać nas online.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Koncert Walentynkowy </a:t>
            </a:r>
          </a:p>
        </p:txBody>
      </p:sp>
    </p:spTree>
    <p:extLst>
      <p:ext uri="{BB962C8B-B14F-4D97-AF65-F5344CB8AC3E}">
        <p14:creationId xmlns:p14="http://schemas.microsoft.com/office/powerpoint/2010/main" val="333474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41" y="1524000"/>
            <a:ext cx="7017118" cy="4572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67944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/>
              <a:t>Orkiestra to przede wszystkim świetna zabawa. Dzięki niej poznałam masę wspaniałych ludzi. Nauczyłam się gry na trąbce, która stała się moją codziennością. Gra w Orkiestrze zmieniła moje podejście do wielu życiowych spraw oraz mój pogląd na świat. Gra w zespole uczy współpracy z innymi muzykami, aby powstało coś pięknego zwanego muzyką. Naprawdę małe rzeczy takie jak na przykład klamerka przywieziona z obozu, leżąca na mojej półce, zawsze </a:t>
            </a:r>
            <a:r>
              <a:rPr lang="pl-PL" dirty="0"/>
              <a:t>gdy na nią spojrzę, </a:t>
            </a:r>
            <a:r>
              <a:rPr lang="pl-PL" dirty="0" smtClean="0"/>
              <a:t> przypomina mi jakie mam szczęście w niej grać. Zaszczytem jest noszenie munduru i reprezentowanie harcerzy na tle muzycznym.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Podsumowanie</a:t>
            </a:r>
            <a:endParaRPr lang="pl-PL" sz="40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568997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l-PL" sz="4900" dirty="0"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Orkiestra to moja największa pasja, a harcerstwo to moje życie</a:t>
            </a:r>
            <a:r>
              <a:rPr lang="pl-PL" sz="4900" dirty="0" smtClean="0">
                <a:solidFill>
                  <a:schemeClr val="tx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pPr marL="0" indent="0">
              <a:buNone/>
            </a:pPr>
            <a:endParaRPr lang="pl-PL" dirty="0"/>
          </a:p>
          <a:p>
            <a:pPr marL="0" indent="0" algn="r">
              <a:buNone/>
            </a:pPr>
            <a:r>
              <a:rPr lang="pl-PL" sz="3200" dirty="0">
                <a:solidFill>
                  <a:schemeClr val="accent5">
                    <a:lumMod val="50000"/>
                  </a:schemeClr>
                </a:solidFill>
              </a:rPr>
              <a:t>Z harcerskim pozdrowieniem </a:t>
            </a:r>
            <a:endParaRPr lang="pl-PL" sz="32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pl-PL" dirty="0" smtClean="0"/>
          </a:p>
          <a:p>
            <a:pPr marL="0" indent="0" algn="ctr">
              <a:buNone/>
            </a:pPr>
            <a:r>
              <a:rPr lang="pl-PL" sz="5300" b="1" dirty="0" smtClean="0">
                <a:solidFill>
                  <a:srgbClr val="008000"/>
                </a:solidFill>
              </a:rPr>
              <a:t>CZUWAJ !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r">
              <a:buNone/>
            </a:pPr>
            <a:r>
              <a:rPr lang="pl-PL" sz="2900" dirty="0" smtClean="0"/>
              <a:t>druhna </a:t>
            </a:r>
            <a:r>
              <a:rPr lang="pl-PL" sz="2900" dirty="0"/>
              <a:t>Zosia </a:t>
            </a:r>
            <a:r>
              <a:rPr lang="pl-PL" sz="2900" dirty="0" smtClean="0"/>
              <a:t>Walkowiak</a:t>
            </a:r>
          </a:p>
          <a:p>
            <a:pPr marL="0" indent="0" algn="r">
              <a:buNone/>
            </a:pPr>
            <a:r>
              <a:rPr lang="pl-PL" sz="2900" dirty="0"/>
              <a:t>k</a:t>
            </a:r>
            <a:r>
              <a:rPr lang="pl-PL" sz="2900" dirty="0" smtClean="0"/>
              <a:t>l. VIII e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817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3" y="1524000"/>
            <a:ext cx="7263774" cy="4572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219200"/>
          </a:xfrm>
        </p:spPr>
        <p:txBody>
          <a:bodyPr>
            <a:noAutofit/>
          </a:bodyPr>
          <a:lstStyle/>
          <a:p>
            <a:r>
              <a:rPr lang="pl-PL" sz="38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Jeden</a:t>
            </a:r>
            <a:r>
              <a:rPr lang="pl-PL" sz="38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 </a:t>
            </a:r>
            <a:r>
              <a:rPr lang="pl-PL" sz="38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z pierwszych składów </a:t>
            </a:r>
            <a:r>
              <a:rPr lang="pl-PL" sz="3800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Orkiestry</a:t>
            </a:r>
            <a:endParaRPr lang="pl-PL" sz="38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4163333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5" y="1524000"/>
            <a:ext cx="7088989" cy="4572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19200"/>
          </a:xfrm>
        </p:spPr>
        <p:txBody>
          <a:bodyPr>
            <a:noAutofit/>
          </a:bodyPr>
          <a:lstStyle/>
          <a:p>
            <a:r>
              <a:rPr lang="pl-PL" sz="38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Jeden z pierwszych koncertów </a:t>
            </a:r>
          </a:p>
        </p:txBody>
      </p:sp>
    </p:spTree>
    <p:extLst>
      <p:ext uri="{BB962C8B-B14F-4D97-AF65-F5344CB8AC3E}">
        <p14:creationId xmlns:p14="http://schemas.microsoft.com/office/powerpoint/2010/main" val="33748477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Na obozie wakacyjnym w </a:t>
            </a:r>
            <a:r>
              <a:rPr lang="pl-PL" dirty="0" smtClean="0"/>
              <a:t>1959 </a:t>
            </a:r>
            <a:r>
              <a:rPr lang="pl-PL" dirty="0"/>
              <a:t>roku w Ocyplu dokonała się zmiana kapelmistrza. </a:t>
            </a:r>
          </a:p>
          <a:p>
            <a:pPr marL="0" indent="0">
              <a:buNone/>
            </a:pPr>
            <a:r>
              <a:rPr lang="pl-PL" dirty="0"/>
              <a:t>Jan Kubicki, człowiek, który ukształtował profil i charakter zespołu, przekazał batutę swemu następcy, synowi Jerzemu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r>
              <a:rPr lang="pl-PL" dirty="0" smtClean="0"/>
              <a:t>Jerzy Kubicki (1933 – 2017) urodził </a:t>
            </a:r>
            <a:r>
              <a:rPr lang="pl-PL" dirty="0"/>
              <a:t>się w Tczewie. Całe życie poświęcił muzyce i edukacji muzycznej. Ukończył Wydział Instruktorski w Państwowej Szkole Muzycznej  II stopnia w Gdańsku. Od 1949 roku był członkiem Harcerskiej Orkiestry Dętej, a od </a:t>
            </a:r>
            <a:r>
              <a:rPr lang="pl-PL" dirty="0" smtClean="0"/>
              <a:t>1959 </a:t>
            </a:r>
            <a:r>
              <a:rPr lang="pl-PL" dirty="0"/>
              <a:t>roku </a:t>
            </a:r>
            <a:r>
              <a:rPr lang="pl-PL" dirty="0" smtClean="0"/>
              <a:t>jej </a:t>
            </a:r>
            <a:r>
              <a:rPr lang="pl-PL" dirty="0"/>
              <a:t>kapelmistrzem. </a:t>
            </a:r>
            <a:r>
              <a:rPr lang="pl-PL" dirty="0" smtClean="0"/>
              <a:t>Po </a:t>
            </a:r>
            <a:r>
              <a:rPr lang="pl-PL" dirty="0" smtClean="0"/>
              <a:t>43 latach </a:t>
            </a:r>
            <a:r>
              <a:rPr lang="pl-PL" dirty="0"/>
              <a:t>batutę przekazał córce Magdalenie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Przejęcie warty</a:t>
            </a:r>
            <a:endParaRPr lang="pl-PL" b="1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4737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2800" dirty="0"/>
              <a:t>Drugi, najdłużej 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działający</a:t>
            </a:r>
            <a:r>
              <a:rPr lang="pl-PL" sz="2800" dirty="0"/>
              <a:t>, 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dyrygent </a:t>
            </a:r>
            <a:r>
              <a:rPr lang="pl-PL" sz="2800" dirty="0"/>
              <a:t>orkiestry, 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syn Jana</a:t>
            </a:r>
            <a:r>
              <a:rPr lang="pl-PL" sz="2800" dirty="0"/>
              <a:t>. Był on 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Klarnecistą, tak jak jego </a:t>
            </a:r>
          </a:p>
          <a:p>
            <a:pPr marL="0" indent="0">
              <a:buNone/>
            </a:pPr>
            <a:r>
              <a:rPr lang="pl-PL" sz="2800" dirty="0"/>
              <a:t>o</a:t>
            </a:r>
            <a:r>
              <a:rPr lang="pl-PL" sz="2800" dirty="0" smtClean="0"/>
              <a:t>jciec - Jan.</a:t>
            </a:r>
            <a:endParaRPr lang="pl-PL" sz="2800" dirty="0"/>
          </a:p>
          <a:p>
            <a:pPr marL="0" indent="0">
              <a:buNone/>
            </a:pPr>
            <a:endParaRPr lang="pl-PL" sz="2800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8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Jerzy Kubicki</a:t>
            </a:r>
            <a:endParaRPr lang="pl-PL" sz="3800" dirty="0">
              <a:solidFill>
                <a:schemeClr val="tx2">
                  <a:lumMod val="75000"/>
                </a:schemeClr>
              </a:solidFill>
              <a:latin typeface="Gill Sans Ultra Bold" panose="020B0A02020104020203" pitchFamily="34" charset="-18"/>
            </a:endParaRPr>
          </a:p>
        </p:txBody>
      </p:sp>
      <p:pic>
        <p:nvPicPr>
          <p:cNvPr id="4" name="Picture 2" descr="C:\Users\Zola\Desktop\zdj\IMG_20180520_164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81925" y="1598796"/>
            <a:ext cx="5520614" cy="414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6512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94" y="1524000"/>
            <a:ext cx="7103211" cy="4572000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800" dirty="0">
                <a:solidFill>
                  <a:schemeClr val="tx2">
                    <a:lumMod val="75000"/>
                  </a:schemeClr>
                </a:solidFill>
                <a:latin typeface="Gill Sans Ultra Bold" panose="020B0A02020104020203" pitchFamily="34" charset="-18"/>
              </a:rPr>
              <a:t>Pamiętny obóz</a:t>
            </a:r>
          </a:p>
        </p:txBody>
      </p:sp>
    </p:spTree>
    <p:extLst>
      <p:ext uri="{BB962C8B-B14F-4D97-AF65-F5344CB8AC3E}">
        <p14:creationId xmlns:p14="http://schemas.microsoft.com/office/powerpoint/2010/main" val="298942184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1431</TotalTime>
  <Words>874</Words>
  <Application>Microsoft Office PowerPoint</Application>
  <PresentationFormat>Pokaz na ekranie (4:3)</PresentationFormat>
  <Paragraphs>113</Paragraphs>
  <Slides>48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49" baseType="lpstr">
      <vt:lpstr>Papier</vt:lpstr>
      <vt:lpstr>MOJE HOBBY, MOJA PASJA, MOJA RADOŚĆ  Harcerska Orkiestra Dęta im. St. Moniuszki w Tczewie</vt:lpstr>
      <vt:lpstr>Prezentacja programu PowerPoint</vt:lpstr>
      <vt:lpstr>Krótka historia</vt:lpstr>
      <vt:lpstr>Jan Kubicki</vt:lpstr>
      <vt:lpstr>Jeden z pierwszych składów Orkiestry</vt:lpstr>
      <vt:lpstr>Jeden z pierwszych koncertów </vt:lpstr>
      <vt:lpstr>Przejęcie warty</vt:lpstr>
      <vt:lpstr>Jerzy Kubicki</vt:lpstr>
      <vt:lpstr>Pamiętny obóz</vt:lpstr>
      <vt:lpstr>Kolejny raz Orkiestra pod nowymi sterami</vt:lpstr>
      <vt:lpstr>Magdalena Kubicka - Netka</vt:lpstr>
      <vt:lpstr>Twórczość HOD</vt:lpstr>
      <vt:lpstr>Światowy Zlot Harcerstwa Polskiego w Zegrzu</vt:lpstr>
      <vt:lpstr>Uroczysta msza św. podczas wizyty Jana Pawła II w Pelplinie</vt:lpstr>
      <vt:lpstr>DANA CUP – nieoficjalne mistrzostwa w piłce nożnej dzieci w Danii</vt:lpstr>
      <vt:lpstr>Nagrody </vt:lpstr>
      <vt:lpstr>Koncerty</vt:lpstr>
      <vt:lpstr>Kuba Badach i HOD Tczew</vt:lpstr>
      <vt:lpstr>Zbigniew Wodecki i HOD Tczew</vt:lpstr>
      <vt:lpstr>Mieczysław Szcześniak i HOD Tczew</vt:lpstr>
      <vt:lpstr>Jacek Wójcik i HOD Tczew</vt:lpstr>
      <vt:lpstr>Natalia Kukulska i HOD Tczew</vt:lpstr>
      <vt:lpstr>Natalia Kukulska i ja</vt:lpstr>
      <vt:lpstr>Podróże z  Orkiestrą</vt:lpstr>
      <vt:lpstr>Prezentacja programu PowerPoint</vt:lpstr>
      <vt:lpstr>Musztra</vt:lpstr>
      <vt:lpstr>Prezentacja programu PowerPoint</vt:lpstr>
      <vt:lpstr>Ale Orkiestra to przede  wszystkim dobra zabawa,  przyjaźnie i sympatie.  </vt:lpstr>
      <vt:lpstr>Warsztaty muzyczne w Olpuchu</vt:lpstr>
      <vt:lpstr>Mój zastęp BEATLESI (1 obóz)</vt:lpstr>
      <vt:lpstr>Widok na obóz i poranny apel</vt:lpstr>
      <vt:lpstr>Płonie ognisko i szumią knieje …</vt:lpstr>
      <vt:lpstr>Mój zastęp Guns n Roses  (2 obóz)</vt:lpstr>
      <vt:lpstr>Koncert dla rodziców na obozie</vt:lpstr>
      <vt:lpstr>Na obozie gramy w różne gry terenowe</vt:lpstr>
      <vt:lpstr>Przemarsze</vt:lpstr>
      <vt:lpstr>Prezentacja programu PowerPoint</vt:lpstr>
      <vt:lpstr>Koronawirus pokrzyżował nam plany</vt:lpstr>
      <vt:lpstr>Koronawirus pokrzyżował nam plany cd.</vt:lpstr>
      <vt:lpstr>Koncert w plenerze</vt:lpstr>
      <vt:lpstr>Akcja #zostańwdomuićwicz</vt:lpstr>
      <vt:lpstr>Pierwsza próba w reżimie sanitarnym</vt:lpstr>
      <vt:lpstr>Kolęda online</vt:lpstr>
      <vt:lpstr>Prezentacja programu PowerPoint</vt:lpstr>
      <vt:lpstr>Koncert Walentynkowy </vt:lpstr>
      <vt:lpstr>Prezentacja programu PowerPoint</vt:lpstr>
      <vt:lpstr>Podsumowanie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MOJE HOBBY, MOJA PASJA, MOJA RADOŚĆ  Harcerska Orkiestra Dęta im. St. Moniuszki w Tczewie</dc:title>
  <dc:creator>Zola</dc:creator>
  <cp:lastModifiedBy>Zola</cp:lastModifiedBy>
  <cp:revision>53</cp:revision>
  <dcterms:created xsi:type="dcterms:W3CDTF">2018-09-25T20:28:16Z</dcterms:created>
  <dcterms:modified xsi:type="dcterms:W3CDTF">2021-05-22T15:58:33Z</dcterms:modified>
</cp:coreProperties>
</file>