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7B5E-99AF-45F5-BAB8-D20873CFC4ED}" type="datetimeFigureOut">
              <a:rPr lang="pl-PL" smtClean="0"/>
              <a:t>08.06.2021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B3306CE-E617-4E85-9100-898C3D95F0D7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25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7B5E-99AF-45F5-BAB8-D20873CFC4ED}" type="datetimeFigureOut">
              <a:rPr lang="pl-PL" smtClean="0"/>
              <a:t>08.06.2021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06CE-E617-4E85-9100-898C3D95F0D7}" type="slidenum">
              <a:rPr lang="pl-PL" smtClean="0"/>
              <a:t>‹#›</a:t>
            </a:fld>
            <a:endParaRPr lang="pl-P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73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7B5E-99AF-45F5-BAB8-D20873CFC4ED}" type="datetimeFigureOut">
              <a:rPr lang="pl-PL" smtClean="0"/>
              <a:t>08.06.2021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06CE-E617-4E85-9100-898C3D95F0D7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8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7B5E-99AF-45F5-BAB8-D20873CFC4ED}" type="datetimeFigureOut">
              <a:rPr lang="pl-PL" smtClean="0"/>
              <a:t>08.06.2021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06CE-E617-4E85-9100-898C3D95F0D7}" type="slidenum">
              <a:rPr lang="pl-PL" smtClean="0"/>
              <a:t>‹#›</a:t>
            </a:fld>
            <a:endParaRPr lang="pl-P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32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7B5E-99AF-45F5-BAB8-D20873CFC4ED}" type="datetimeFigureOut">
              <a:rPr lang="pl-PL" smtClean="0"/>
              <a:t>08.06.2021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06CE-E617-4E85-9100-898C3D95F0D7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0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7B5E-99AF-45F5-BAB8-D20873CFC4ED}" type="datetimeFigureOut">
              <a:rPr lang="pl-PL" smtClean="0"/>
              <a:t>08.06.2021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06CE-E617-4E85-9100-898C3D95F0D7}" type="slidenum">
              <a:rPr lang="pl-PL" smtClean="0"/>
              <a:t>‹#›</a:t>
            </a:fld>
            <a:endParaRPr lang="pl-P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62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7B5E-99AF-45F5-BAB8-D20873CFC4ED}" type="datetimeFigureOut">
              <a:rPr lang="pl-PL" smtClean="0"/>
              <a:t>08.06.2021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06CE-E617-4E85-9100-898C3D95F0D7}" type="slidenum">
              <a:rPr lang="pl-PL" smtClean="0"/>
              <a:t>‹#›</a:t>
            </a:fld>
            <a:endParaRPr lang="pl-P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56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7B5E-99AF-45F5-BAB8-D20873CFC4ED}" type="datetimeFigureOut">
              <a:rPr lang="pl-PL" smtClean="0"/>
              <a:t>08.06.2021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06CE-E617-4E85-9100-898C3D95F0D7}" type="slidenum">
              <a:rPr lang="pl-PL" smtClean="0"/>
              <a:t>‹#›</a:t>
            </a:fld>
            <a:endParaRPr lang="pl-P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6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7B5E-99AF-45F5-BAB8-D20873CFC4ED}" type="datetimeFigureOut">
              <a:rPr lang="pl-PL" smtClean="0"/>
              <a:t>08.06.2021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06CE-E617-4E85-9100-898C3D95F0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2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7B5E-99AF-45F5-BAB8-D20873CFC4ED}" type="datetimeFigureOut">
              <a:rPr lang="pl-PL" smtClean="0"/>
              <a:t>08.06.2021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06CE-E617-4E85-9100-898C3D95F0D7}" type="slidenum">
              <a:rPr lang="pl-PL" smtClean="0"/>
              <a:t>‹#›</a:t>
            </a:fld>
            <a:endParaRPr lang="pl-P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78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1F37B5E-99AF-45F5-BAB8-D20873CFC4ED}" type="datetimeFigureOut">
              <a:rPr lang="pl-PL" smtClean="0"/>
              <a:t>08.06.2021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06CE-E617-4E85-9100-898C3D95F0D7}" type="slidenum">
              <a:rPr lang="pl-PL" smtClean="0"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13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37B5E-99AF-45F5-BAB8-D20873CFC4ED}" type="datetimeFigureOut">
              <a:rPr lang="pl-PL" smtClean="0"/>
              <a:t>08.06.2021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B3306CE-E617-4E85-9100-898C3D95F0D7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76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6107E1-7FFC-48DF-9D77-27B8E4F580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71550" y="1549386"/>
            <a:ext cx="10248900" cy="1646237"/>
          </a:xfrm>
        </p:spPr>
        <p:txBody>
          <a:bodyPr>
            <a:normAutofit fontScale="90000"/>
          </a:bodyPr>
          <a:lstStyle/>
          <a:p>
            <a:pPr algn="ctr"/>
            <a:r>
              <a:rPr lang="pl-PL" cap="none" dirty="0"/>
              <a:t>Moje pasje</a:t>
            </a:r>
            <a:br>
              <a:rPr lang="pl-PL" cap="none" dirty="0"/>
            </a:br>
            <a:r>
              <a:rPr lang="pl-PL" cap="none" dirty="0"/>
              <a:t> </a:t>
            </a:r>
            <a:r>
              <a:rPr lang="pl-PL" u="sng" cap="none" dirty="0"/>
              <a:t>rysowanie i jeździectwo</a:t>
            </a:r>
            <a:br>
              <a:rPr lang="pl-PL" cap="none" dirty="0"/>
            </a:br>
            <a:br>
              <a:rPr lang="pl-PL" cap="none" dirty="0"/>
            </a:br>
            <a:r>
              <a:rPr lang="pl-PL" cap="none" dirty="0"/>
              <a:t>Myślę, że urodziłam się w siodle z ołówkiem w ręku.</a:t>
            </a:r>
            <a:br>
              <a:rPr lang="pl-PL" cap="none" dirty="0"/>
            </a:br>
            <a:r>
              <a:rPr lang="pl-PL" cap="none" dirty="0"/>
              <a:t> </a:t>
            </a:r>
            <a:br>
              <a:rPr lang="pl-PL" cap="none" dirty="0"/>
            </a:br>
            <a:r>
              <a:rPr lang="pl-PL" cap="none" dirty="0"/>
              <a:t>Helena </a:t>
            </a:r>
            <a:r>
              <a:rPr lang="pl-PL" cap="none" dirty="0" err="1"/>
              <a:t>Otta</a:t>
            </a:r>
            <a:r>
              <a:rPr lang="pl-PL" cap="none" dirty="0"/>
              <a:t> kl. 4c</a:t>
            </a:r>
          </a:p>
        </p:txBody>
      </p:sp>
    </p:spTree>
    <p:extLst>
      <p:ext uri="{BB962C8B-B14F-4D97-AF65-F5344CB8AC3E}">
        <p14:creationId xmlns:p14="http://schemas.microsoft.com/office/powerpoint/2010/main" val="7840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id="{242F2A2C-306A-44C2-ACC9-6526BD0A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Praca, którą wysłałam na konkurs dla fanów mangi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anime</a:t>
            </a:r>
            <a:r>
              <a:rPr lang="pl-PL" dirty="0"/>
              <a:t>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5CBF92F-59F8-4A59-973D-48EE528F7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3488" y="873125"/>
            <a:ext cx="6013450" cy="4510087"/>
          </a:xfrm>
        </p:spPr>
      </p:pic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D263ADCC-D999-4FC2-980F-8B00C432A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To </a:t>
            </a:r>
            <a:r>
              <a:rPr lang="pl-PL" dirty="0" err="1"/>
              <a:t>Dabi</a:t>
            </a:r>
            <a:r>
              <a:rPr lang="pl-PL" dirty="0"/>
              <a:t>  z BNHA.</a:t>
            </a:r>
          </a:p>
        </p:txBody>
      </p:sp>
    </p:spTree>
    <p:extLst>
      <p:ext uri="{BB962C8B-B14F-4D97-AF65-F5344CB8AC3E}">
        <p14:creationId xmlns:p14="http://schemas.microsoft.com/office/powerpoint/2010/main" val="367888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626D04-9B5F-445E-A17D-A555ED94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wymyślona przeze mnie postać </a:t>
            </a:r>
            <a:r>
              <a:rPr lang="pl-PL" dirty="0" err="1"/>
              <a:t>anime</a:t>
            </a:r>
            <a:r>
              <a:rPr lang="pl-PL" dirty="0"/>
              <a:t>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75FE36B-5EEE-4016-94D1-6CB487676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3488" y="873125"/>
            <a:ext cx="6013450" cy="4510087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8762E8-4264-49F7-B752-3F47DC889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Nazwałam ją </a:t>
            </a:r>
            <a:r>
              <a:rPr lang="pl-PL" dirty="0" err="1"/>
              <a:t>Sora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97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E2583A-1498-48BD-A885-009249B1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 ściana mojego pokoju ciągle się zmienia.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92C395C-0ADC-48FB-850E-F529CD84B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Codziennie powstają nowe prace.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9A4F25E-5F1A-4A6B-BE15-EDE724083E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7925" y="3154760"/>
            <a:ext cx="2644775" cy="1983581"/>
          </a:xfr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A54FDE7-0340-42EC-B47B-D0140CCFE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Oto rysunki z ostatniego tygodnia.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19CAAEEC-073D-4BFA-9374-43236F8B5FC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0380" y="3151296"/>
            <a:ext cx="2638425" cy="1978818"/>
          </a:xfrm>
        </p:spPr>
      </p:pic>
    </p:spTree>
    <p:extLst>
      <p:ext uri="{BB962C8B-B14F-4D97-AF65-F5344CB8AC3E}">
        <p14:creationId xmlns:p14="http://schemas.microsoft.com/office/powerpoint/2010/main" val="245708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003711-C924-451F-82FB-0F487DEDD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Moja wizja serca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4C0366B9-11A9-4A02-8651-26B5D3052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3488" y="873125"/>
            <a:ext cx="6013450" cy="4510087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16B7A70-9D13-4CFB-8D84-5D8E2D53F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Nie przypomina tego z Walentynek.</a:t>
            </a:r>
          </a:p>
        </p:txBody>
      </p:sp>
    </p:spTree>
    <p:extLst>
      <p:ext uri="{BB962C8B-B14F-4D97-AF65-F5344CB8AC3E}">
        <p14:creationId xmlns:p14="http://schemas.microsoft.com/office/powerpoint/2010/main" val="427113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FCB3C0-8C45-43B1-89A2-1D4F02BB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oto druga strona mojego życia.</a:t>
            </a:r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8D2231FB-6FF1-41A5-B5D9-09A7B1D8FC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1" y="2137705"/>
            <a:ext cx="5002014" cy="3751510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F510627F-8322-46A0-9BF2-9C29EAAF5D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2524" y="2606843"/>
            <a:ext cx="3752656" cy="2814492"/>
          </a:xfrm>
        </p:spPr>
      </p:pic>
    </p:spTree>
    <p:extLst>
      <p:ext uri="{BB962C8B-B14F-4D97-AF65-F5344CB8AC3E}">
        <p14:creationId xmlns:p14="http://schemas.microsoft.com/office/powerpoint/2010/main" val="18201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034C3E-B10F-4FB3-A890-F3CADE5BF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uwagę!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82D5D49-2EB9-4F35-AEDB-3F3556025D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6288" y="2442369"/>
            <a:ext cx="3448050" cy="2586037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B05D281-0049-40D6-BF9E-5BF798F10A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5163" y="2447925"/>
            <a:ext cx="3441700" cy="2581275"/>
          </a:xfrm>
        </p:spPr>
      </p:pic>
    </p:spTree>
    <p:extLst>
      <p:ext uri="{BB962C8B-B14F-4D97-AF65-F5344CB8AC3E}">
        <p14:creationId xmlns:p14="http://schemas.microsoft.com/office/powerpoint/2010/main" val="316986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TM10001114[[fn=Galeria]]</Template>
  <TotalTime>256</TotalTime>
  <Words>97</Words>
  <Application>Microsoft Office PowerPoint</Application>
  <PresentationFormat>Panoramiczny</PresentationFormat>
  <Paragraphs>12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Galeria</vt:lpstr>
      <vt:lpstr>Moje pasje  rysowanie i jeździectwo  Myślę, że urodziłam się w siodle z ołówkiem w ręku.   Helena Otta kl. 4c</vt:lpstr>
      <vt:lpstr>Praca, którą wysłałam na konkurs dla fanów mangi  i anime.</vt:lpstr>
      <vt:lpstr>To wymyślona przeze mnie postać anime.</vt:lpstr>
      <vt:lpstr>Ta ściana mojego pokoju ciągle się zmienia.</vt:lpstr>
      <vt:lpstr>Moja wizja serca</vt:lpstr>
      <vt:lpstr>A oto druga strona mojego życia.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pasja  rysowanie Helena Otta kl. 4c</dc:title>
  <dc:creator>Izabela</dc:creator>
  <cp:lastModifiedBy>Wysocki Rafał</cp:lastModifiedBy>
  <cp:revision>15</cp:revision>
  <dcterms:created xsi:type="dcterms:W3CDTF">2021-05-18T18:46:31Z</dcterms:created>
  <dcterms:modified xsi:type="dcterms:W3CDTF">2021-06-08T19:25:00Z</dcterms:modified>
</cp:coreProperties>
</file>