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6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C93EB86-C013-4B58-89A7-EF4FFF2D0B9B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2462016-329C-4B1B-9926-914A1F8C001E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322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3EB86-C013-4B58-89A7-EF4FFF2D0B9B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2016-329C-4B1B-9926-914A1F8C00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9070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3EB86-C013-4B58-89A7-EF4FFF2D0B9B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2016-329C-4B1B-9926-914A1F8C001E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300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3EB86-C013-4B58-89A7-EF4FFF2D0B9B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2016-329C-4B1B-9926-914A1F8C001E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592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3EB86-C013-4B58-89A7-EF4FFF2D0B9B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2016-329C-4B1B-9926-914A1F8C00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1758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3EB86-C013-4B58-89A7-EF4FFF2D0B9B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2016-329C-4B1B-9926-914A1F8C001E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318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3EB86-C013-4B58-89A7-EF4FFF2D0B9B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2016-329C-4B1B-9926-914A1F8C001E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00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3EB86-C013-4B58-89A7-EF4FFF2D0B9B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2016-329C-4B1B-9926-914A1F8C001E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711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3EB86-C013-4B58-89A7-EF4FFF2D0B9B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2016-329C-4B1B-9926-914A1F8C001E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671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3EB86-C013-4B58-89A7-EF4FFF2D0B9B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2016-329C-4B1B-9926-914A1F8C00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9550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3EB86-C013-4B58-89A7-EF4FFF2D0B9B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2016-329C-4B1B-9926-914A1F8C001E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000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3EB86-C013-4B58-89A7-EF4FFF2D0B9B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2016-329C-4B1B-9926-914A1F8C00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3141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3EB86-C013-4B58-89A7-EF4FFF2D0B9B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2016-329C-4B1B-9926-914A1F8C001E}" type="slidenum">
              <a:rPr lang="pl-PL" smtClean="0"/>
              <a:t>‹#›</a:t>
            </a:fld>
            <a:endParaRPr lang="pl-PL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170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3EB86-C013-4B58-89A7-EF4FFF2D0B9B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2016-329C-4B1B-9926-914A1F8C001E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100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3EB86-C013-4B58-89A7-EF4FFF2D0B9B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2016-329C-4B1B-9926-914A1F8C00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6822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3EB86-C013-4B58-89A7-EF4FFF2D0B9B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2016-329C-4B1B-9926-914A1F8C001E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386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3EB86-C013-4B58-89A7-EF4FFF2D0B9B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2016-329C-4B1B-9926-914A1F8C00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38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C93EB86-C013-4B58-89A7-EF4FFF2D0B9B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2462016-329C-4B1B-9926-914A1F8C00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6675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B5AAA4-4175-4E63-B3AB-9EC746B4B0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pl-PL" dirty="0">
                <a:latin typeface="Freestyle Script" panose="030804020302050B0404" pitchFamily="66" charset="0"/>
              </a:rPr>
            </a:br>
            <a:br>
              <a:rPr lang="pl-PL" dirty="0">
                <a:latin typeface="Freestyle Script" panose="030804020302050B0404" pitchFamily="66" charset="0"/>
              </a:rPr>
            </a:br>
            <a:r>
              <a:rPr lang="pl-PL" dirty="0">
                <a:latin typeface="Freestyle Script" panose="030804020302050B0404" pitchFamily="66" charset="0"/>
              </a:rPr>
              <a:t>MY FAVOURITE GAME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E5939A3-99E5-48A8-9D5B-851B26DF81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4400" dirty="0"/>
              <a:t>KLASA 2D</a:t>
            </a:r>
          </a:p>
        </p:txBody>
      </p:sp>
    </p:spTree>
    <p:extLst>
      <p:ext uri="{BB962C8B-B14F-4D97-AF65-F5344CB8AC3E}">
        <p14:creationId xmlns:p14="http://schemas.microsoft.com/office/powerpoint/2010/main" val="292759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5C541E6-E474-4897-9CCE-2D24D8809A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" t="4420" r="2874" b="3879"/>
          <a:stretch/>
        </p:blipFill>
        <p:spPr>
          <a:xfrm>
            <a:off x="3629320" y="633952"/>
            <a:ext cx="7701700" cy="559009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5CCE32C-CDCD-42E1-AEDD-F297D4CC17B1}"/>
              </a:ext>
            </a:extLst>
          </p:cNvPr>
          <p:cNvSpPr txBox="1"/>
          <p:nvPr/>
        </p:nvSpPr>
        <p:spPr>
          <a:xfrm>
            <a:off x="659877" y="1492822"/>
            <a:ext cx="29694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KINGA</a:t>
            </a:r>
          </a:p>
        </p:txBody>
      </p:sp>
    </p:spTree>
    <p:extLst>
      <p:ext uri="{BB962C8B-B14F-4D97-AF65-F5344CB8AC3E}">
        <p14:creationId xmlns:p14="http://schemas.microsoft.com/office/powerpoint/2010/main" val="74438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022F6A5-0F19-4AA9-945F-7A4DEE9017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65" b="10928"/>
          <a:stretch/>
        </p:blipFill>
        <p:spPr>
          <a:xfrm>
            <a:off x="1525767" y="1065228"/>
            <a:ext cx="5143500" cy="3827283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DC2A298-8B3D-4BB8-87FD-AEB736F4F8C5}"/>
              </a:ext>
            </a:extLst>
          </p:cNvPr>
          <p:cNvSpPr txBox="1"/>
          <p:nvPr/>
        </p:nvSpPr>
        <p:spPr>
          <a:xfrm>
            <a:off x="7484882" y="1385740"/>
            <a:ext cx="2912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IGOR</a:t>
            </a:r>
          </a:p>
        </p:txBody>
      </p:sp>
    </p:spTree>
    <p:extLst>
      <p:ext uri="{BB962C8B-B14F-4D97-AF65-F5344CB8AC3E}">
        <p14:creationId xmlns:p14="http://schemas.microsoft.com/office/powerpoint/2010/main" val="149702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EA753FA-C66E-4FAC-ACAB-5AF02A2A3C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97"/>
          <a:stretch/>
        </p:blipFill>
        <p:spPr>
          <a:xfrm>
            <a:off x="5145660" y="1244338"/>
            <a:ext cx="5143500" cy="336065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43593B4-4C43-4A25-A9CD-3994FBE0B0F6}"/>
              </a:ext>
            </a:extLst>
          </p:cNvPr>
          <p:cNvSpPr txBox="1"/>
          <p:nvPr/>
        </p:nvSpPr>
        <p:spPr>
          <a:xfrm>
            <a:off x="1140643" y="1376313"/>
            <a:ext cx="31579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ALEKS</a:t>
            </a:r>
          </a:p>
        </p:txBody>
      </p:sp>
    </p:spTree>
    <p:extLst>
      <p:ext uri="{BB962C8B-B14F-4D97-AF65-F5344CB8AC3E}">
        <p14:creationId xmlns:p14="http://schemas.microsoft.com/office/powerpoint/2010/main" val="283192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279B632-966C-48E2-8CD4-4B4761C99A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48"/>
          <a:stretch/>
        </p:blipFill>
        <p:spPr>
          <a:xfrm>
            <a:off x="1195830" y="1414019"/>
            <a:ext cx="5143500" cy="370002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1DB8DD1-9236-4128-9644-BD20E4E497AC}"/>
              </a:ext>
            </a:extLst>
          </p:cNvPr>
          <p:cNvSpPr txBox="1"/>
          <p:nvPr/>
        </p:nvSpPr>
        <p:spPr>
          <a:xfrm>
            <a:off x="7324626" y="1734532"/>
            <a:ext cx="36715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KACPER</a:t>
            </a:r>
          </a:p>
        </p:txBody>
      </p:sp>
    </p:spTree>
    <p:extLst>
      <p:ext uri="{BB962C8B-B14F-4D97-AF65-F5344CB8AC3E}">
        <p14:creationId xmlns:p14="http://schemas.microsoft.com/office/powerpoint/2010/main" val="213953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F514781-9723-47E1-BDBD-0822013A5D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29" b="31836"/>
          <a:stretch/>
        </p:blipFill>
        <p:spPr>
          <a:xfrm rot="12044620">
            <a:off x="4879037" y="1365339"/>
            <a:ext cx="5327281" cy="412732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90CC6A4E-F08B-4E8B-A9A0-A2CBE544A43D}"/>
              </a:ext>
            </a:extLst>
          </p:cNvPr>
          <p:cNvSpPr txBox="1"/>
          <p:nvPr/>
        </p:nvSpPr>
        <p:spPr>
          <a:xfrm>
            <a:off x="710214" y="1633491"/>
            <a:ext cx="3719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NIKOLA</a:t>
            </a:r>
          </a:p>
        </p:txBody>
      </p:sp>
    </p:spTree>
    <p:extLst>
      <p:ext uri="{BB962C8B-B14F-4D97-AF65-F5344CB8AC3E}">
        <p14:creationId xmlns:p14="http://schemas.microsoft.com/office/powerpoint/2010/main" val="2352133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CBFD965-D145-465C-8D07-AD8D3D2E20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" r="9725" b="2256"/>
          <a:stretch/>
        </p:blipFill>
        <p:spPr>
          <a:xfrm rot="16200000">
            <a:off x="5097253" y="2648"/>
            <a:ext cx="4643290" cy="6504498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07E5D0C-B2F5-42D2-9F51-45B7E9D3791E}"/>
              </a:ext>
            </a:extLst>
          </p:cNvPr>
          <p:cNvSpPr txBox="1"/>
          <p:nvPr/>
        </p:nvSpPr>
        <p:spPr>
          <a:xfrm>
            <a:off x="480767" y="1291472"/>
            <a:ext cx="3685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WIKTOR</a:t>
            </a:r>
          </a:p>
        </p:txBody>
      </p:sp>
    </p:spTree>
    <p:extLst>
      <p:ext uri="{BB962C8B-B14F-4D97-AF65-F5344CB8AC3E}">
        <p14:creationId xmlns:p14="http://schemas.microsoft.com/office/powerpoint/2010/main" val="38563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FB22526-33C1-447B-8AF1-C94EA0377D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0"/>
          <a:stretch/>
        </p:blipFill>
        <p:spPr>
          <a:xfrm>
            <a:off x="1242964" y="556181"/>
            <a:ext cx="5143500" cy="574563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E6EC8D8-2754-4E9C-91FC-48345D2D9AA3}"/>
              </a:ext>
            </a:extLst>
          </p:cNvPr>
          <p:cNvSpPr txBox="1"/>
          <p:nvPr/>
        </p:nvSpPr>
        <p:spPr>
          <a:xfrm>
            <a:off x="7164371" y="2017336"/>
            <a:ext cx="38838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HUBERT</a:t>
            </a:r>
          </a:p>
        </p:txBody>
      </p:sp>
    </p:spTree>
    <p:extLst>
      <p:ext uri="{BB962C8B-B14F-4D97-AF65-F5344CB8AC3E}">
        <p14:creationId xmlns:p14="http://schemas.microsoft.com/office/powerpoint/2010/main" val="44018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F6E3740-C363-419E-8141-FDE2BBBD7D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4" t="3950" r="17810"/>
          <a:stretch/>
        </p:blipFill>
        <p:spPr>
          <a:xfrm>
            <a:off x="3704732" y="877948"/>
            <a:ext cx="7748835" cy="495047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87F33B7-49E1-4EF1-A60F-E34237B057A2}"/>
              </a:ext>
            </a:extLst>
          </p:cNvPr>
          <p:cNvSpPr txBox="1"/>
          <p:nvPr/>
        </p:nvSpPr>
        <p:spPr>
          <a:xfrm>
            <a:off x="537326" y="1206631"/>
            <a:ext cx="3167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MARTA</a:t>
            </a:r>
          </a:p>
        </p:txBody>
      </p:sp>
    </p:spTree>
    <p:extLst>
      <p:ext uri="{BB962C8B-B14F-4D97-AF65-F5344CB8AC3E}">
        <p14:creationId xmlns:p14="http://schemas.microsoft.com/office/powerpoint/2010/main" val="352206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875A94E-D077-4403-BB71-DD6642CAD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3728" y="-123003"/>
            <a:ext cx="5165445" cy="710400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12B6737-6DFE-4DD6-A677-5D470F3ADFEE}"/>
              </a:ext>
            </a:extLst>
          </p:cNvPr>
          <p:cNvSpPr txBox="1"/>
          <p:nvPr/>
        </p:nvSpPr>
        <p:spPr>
          <a:xfrm>
            <a:off x="8474697" y="1574276"/>
            <a:ext cx="29600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MAJA</a:t>
            </a:r>
          </a:p>
        </p:txBody>
      </p:sp>
    </p:spTree>
    <p:extLst>
      <p:ext uri="{BB962C8B-B14F-4D97-AF65-F5344CB8AC3E}">
        <p14:creationId xmlns:p14="http://schemas.microsoft.com/office/powerpoint/2010/main" val="345807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783C623-2B0B-4DC7-B14E-3FF797D8C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18323" y="-386499"/>
            <a:ext cx="4854737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97D5903-51D7-4BB3-AD03-FA63D9516311}"/>
              </a:ext>
            </a:extLst>
          </p:cNvPr>
          <p:cNvSpPr txBox="1"/>
          <p:nvPr/>
        </p:nvSpPr>
        <p:spPr>
          <a:xfrm>
            <a:off x="856101" y="2026838"/>
            <a:ext cx="33363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ALICJA</a:t>
            </a:r>
            <a:r>
              <a:rPr lang="pl-PL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15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199F65B-60E7-457F-A654-8CE1C13E5D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3534" r="4172"/>
          <a:stretch/>
        </p:blipFill>
        <p:spPr>
          <a:xfrm>
            <a:off x="810705" y="527902"/>
            <a:ext cx="7927942" cy="563559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BBAD62B-5CC7-44C2-A41C-C944BC4D0A1D}"/>
              </a:ext>
            </a:extLst>
          </p:cNvPr>
          <p:cNvSpPr txBox="1"/>
          <p:nvPr/>
        </p:nvSpPr>
        <p:spPr>
          <a:xfrm>
            <a:off x="8870622" y="1187778"/>
            <a:ext cx="27054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FILIP</a:t>
            </a:r>
          </a:p>
        </p:txBody>
      </p:sp>
    </p:spTree>
    <p:extLst>
      <p:ext uri="{BB962C8B-B14F-4D97-AF65-F5344CB8AC3E}">
        <p14:creationId xmlns:p14="http://schemas.microsoft.com/office/powerpoint/2010/main" val="20348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9563EE7-E1F7-4384-B802-172A576541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42"/>
          <a:stretch/>
        </p:blipFill>
        <p:spPr>
          <a:xfrm rot="16200000">
            <a:off x="1780585" y="-263656"/>
            <a:ext cx="4652717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EA3C627-8E62-4A92-824B-CD70D2093D12}"/>
              </a:ext>
            </a:extLst>
          </p:cNvPr>
          <p:cNvSpPr txBox="1"/>
          <p:nvPr/>
        </p:nvSpPr>
        <p:spPr>
          <a:xfrm>
            <a:off x="7874493" y="1385740"/>
            <a:ext cx="33339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LAURA</a:t>
            </a:r>
          </a:p>
        </p:txBody>
      </p:sp>
    </p:spTree>
    <p:extLst>
      <p:ext uri="{BB962C8B-B14F-4D97-AF65-F5344CB8AC3E}">
        <p14:creationId xmlns:p14="http://schemas.microsoft.com/office/powerpoint/2010/main" val="294554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1D3113-3AFD-4C1B-99A8-1C3266E44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OUR FAVOURITE GAMES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6071FA8-0E8B-4344-904E-FC3D8C9A91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pl-PL" sz="1400" dirty="0"/>
              <a:t>FOOTBALL</a:t>
            </a:r>
          </a:p>
          <a:p>
            <a:r>
              <a:rPr lang="pl-PL" sz="1400" dirty="0"/>
              <a:t>TAG</a:t>
            </a:r>
          </a:p>
          <a:p>
            <a:r>
              <a:rPr lang="pl-PL" sz="1400" dirty="0"/>
              <a:t>HIDE AND SEEK</a:t>
            </a:r>
          </a:p>
          <a:p>
            <a:r>
              <a:rPr lang="pl-PL" sz="1400" dirty="0"/>
              <a:t>COMPUTER GAMES</a:t>
            </a:r>
          </a:p>
          <a:p>
            <a:r>
              <a:rPr lang="pl-PL" sz="1400" dirty="0"/>
              <a:t>ROLLERBLADING</a:t>
            </a:r>
          </a:p>
          <a:p>
            <a:r>
              <a:rPr lang="pl-PL" sz="1400" dirty="0"/>
              <a:t>RIDING A BIKE</a:t>
            </a:r>
          </a:p>
          <a:p>
            <a:r>
              <a:rPr lang="pl-PL" sz="1400" dirty="0"/>
              <a:t>GYMNASTICS</a:t>
            </a:r>
          </a:p>
          <a:p>
            <a:r>
              <a:rPr lang="pl-PL" sz="1400" dirty="0"/>
              <a:t>DOMINO</a:t>
            </a:r>
          </a:p>
          <a:p>
            <a:r>
              <a:rPr lang="pl-PL" sz="1400" dirty="0"/>
              <a:t>WATERPOLO</a:t>
            </a:r>
          </a:p>
          <a:p>
            <a:r>
              <a:rPr lang="pl-PL" sz="1400" dirty="0"/>
              <a:t>LUDO</a:t>
            </a:r>
          </a:p>
          <a:p>
            <a:endParaRPr lang="pl-PL" dirty="0"/>
          </a:p>
        </p:txBody>
      </p:sp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4E416A7D-ABA1-4AD3-8F8D-61D55547197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99" y="1864312"/>
            <a:ext cx="4086036" cy="408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765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DCAC397-0D71-4582-85A9-E59F5547A5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 r="6942"/>
          <a:stretch/>
        </p:blipFill>
        <p:spPr>
          <a:xfrm rot="4612347">
            <a:off x="922349" y="1675272"/>
            <a:ext cx="5476933" cy="350745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FDCCD45-5DF0-4B44-8A7D-17CB00D6CFBC}"/>
              </a:ext>
            </a:extLst>
          </p:cNvPr>
          <p:cNvSpPr txBox="1"/>
          <p:nvPr/>
        </p:nvSpPr>
        <p:spPr>
          <a:xfrm>
            <a:off x="6561056" y="1734532"/>
            <a:ext cx="4157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MAJA</a:t>
            </a:r>
          </a:p>
        </p:txBody>
      </p:sp>
    </p:spTree>
    <p:extLst>
      <p:ext uri="{BB962C8B-B14F-4D97-AF65-F5344CB8AC3E}">
        <p14:creationId xmlns:p14="http://schemas.microsoft.com/office/powerpoint/2010/main" val="72058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8BA9BFA-5361-43DD-944F-EE69C47797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2" r="7766"/>
          <a:stretch/>
        </p:blipFill>
        <p:spPr>
          <a:xfrm rot="5400000">
            <a:off x="5309380" y="-11851"/>
            <a:ext cx="4930559" cy="6405318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9785BD76-2F1F-4152-8737-D0D560B7CB27}"/>
              </a:ext>
            </a:extLst>
          </p:cNvPr>
          <p:cNvSpPr txBox="1"/>
          <p:nvPr/>
        </p:nvSpPr>
        <p:spPr>
          <a:xfrm>
            <a:off x="801278" y="1395167"/>
            <a:ext cx="35633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MARCEL</a:t>
            </a:r>
          </a:p>
        </p:txBody>
      </p:sp>
    </p:spTree>
    <p:extLst>
      <p:ext uri="{BB962C8B-B14F-4D97-AF65-F5344CB8AC3E}">
        <p14:creationId xmlns:p14="http://schemas.microsoft.com/office/powerpoint/2010/main" val="138640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A307D70-06CB-404B-B728-A4E99CADD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3405">
            <a:off x="1318967" y="687567"/>
            <a:ext cx="6858000" cy="51435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89D4F71-FA8A-4C4D-B0EC-A9394D8DFE6C}"/>
              </a:ext>
            </a:extLst>
          </p:cNvPr>
          <p:cNvSpPr txBox="1"/>
          <p:nvPr/>
        </p:nvSpPr>
        <p:spPr>
          <a:xfrm>
            <a:off x="8398944" y="886120"/>
            <a:ext cx="3111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MARCEL</a:t>
            </a:r>
          </a:p>
        </p:txBody>
      </p:sp>
    </p:spTree>
    <p:extLst>
      <p:ext uri="{BB962C8B-B14F-4D97-AF65-F5344CB8AC3E}">
        <p14:creationId xmlns:p14="http://schemas.microsoft.com/office/powerpoint/2010/main" val="418190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C4E2351-6E22-4855-8756-3879010909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8"/>
          <a:stretch/>
        </p:blipFill>
        <p:spPr>
          <a:xfrm rot="21258242">
            <a:off x="839924" y="789175"/>
            <a:ext cx="6858000" cy="491878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0CCBF42-6C87-4117-A447-E4814186C6D8}"/>
              </a:ext>
            </a:extLst>
          </p:cNvPr>
          <p:cNvSpPr txBox="1"/>
          <p:nvPr/>
        </p:nvSpPr>
        <p:spPr>
          <a:xfrm>
            <a:off x="7368466" y="821851"/>
            <a:ext cx="4500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KAROLINA</a:t>
            </a:r>
          </a:p>
        </p:txBody>
      </p:sp>
    </p:spTree>
    <p:extLst>
      <p:ext uri="{BB962C8B-B14F-4D97-AF65-F5344CB8AC3E}">
        <p14:creationId xmlns:p14="http://schemas.microsoft.com/office/powerpoint/2010/main" val="271416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0E4D0AB-4C7A-4C96-B9D6-81C89022D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48319">
            <a:off x="1770864" y="0"/>
            <a:ext cx="51435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F8B64E6-638A-49FB-B0C0-AA324329356B}"/>
              </a:ext>
            </a:extLst>
          </p:cNvPr>
          <p:cNvSpPr txBox="1"/>
          <p:nvPr/>
        </p:nvSpPr>
        <p:spPr>
          <a:xfrm>
            <a:off x="8502977" y="1621410"/>
            <a:ext cx="30201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MARIA</a:t>
            </a:r>
          </a:p>
        </p:txBody>
      </p:sp>
    </p:spTree>
    <p:extLst>
      <p:ext uri="{BB962C8B-B14F-4D97-AF65-F5344CB8AC3E}">
        <p14:creationId xmlns:p14="http://schemas.microsoft.com/office/powerpoint/2010/main" val="85144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D9F0785-1C28-443D-B072-73EB0B6193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1"/>
          <a:stretch/>
        </p:blipFill>
        <p:spPr>
          <a:xfrm rot="746984">
            <a:off x="6648676" y="820132"/>
            <a:ext cx="3465335" cy="550525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CA3042C-8B21-4F24-86A8-97B618F610AC}"/>
              </a:ext>
            </a:extLst>
          </p:cNvPr>
          <p:cNvSpPr txBox="1"/>
          <p:nvPr/>
        </p:nvSpPr>
        <p:spPr>
          <a:xfrm>
            <a:off x="820132" y="1470581"/>
            <a:ext cx="4826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KAJA</a:t>
            </a:r>
          </a:p>
        </p:txBody>
      </p:sp>
    </p:spTree>
    <p:extLst>
      <p:ext uri="{BB962C8B-B14F-4D97-AF65-F5344CB8AC3E}">
        <p14:creationId xmlns:p14="http://schemas.microsoft.com/office/powerpoint/2010/main" val="342436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853CA29-ABAB-44EE-ABC4-217607BC67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81"/>
          <a:stretch/>
        </p:blipFill>
        <p:spPr>
          <a:xfrm rot="2803687">
            <a:off x="923039" y="1039221"/>
            <a:ext cx="5529306" cy="492406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B435AB3-455A-41D5-9438-2D3B43C25CCB}"/>
              </a:ext>
            </a:extLst>
          </p:cNvPr>
          <p:cNvSpPr txBox="1"/>
          <p:nvPr/>
        </p:nvSpPr>
        <p:spPr>
          <a:xfrm>
            <a:off x="7375385" y="1809946"/>
            <a:ext cx="36728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JAKUB</a:t>
            </a:r>
          </a:p>
        </p:txBody>
      </p:sp>
    </p:spTree>
    <p:extLst>
      <p:ext uri="{BB962C8B-B14F-4D97-AF65-F5344CB8AC3E}">
        <p14:creationId xmlns:p14="http://schemas.microsoft.com/office/powerpoint/2010/main" val="380171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431</TotalTime>
  <Words>44</Words>
  <Application>Microsoft Office PowerPoint</Application>
  <PresentationFormat>Panoramiczny</PresentationFormat>
  <Paragraphs>32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5" baseType="lpstr">
      <vt:lpstr>Arial</vt:lpstr>
      <vt:lpstr>Freestyle Script</vt:lpstr>
      <vt:lpstr>Garamond</vt:lpstr>
      <vt:lpstr>Organiczny</vt:lpstr>
      <vt:lpstr>  MY FAVOURITE GAME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OUR FAVOURITE GAMES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Anna Główczewska</dc:creator>
  <cp:lastModifiedBy>Anna Główczewska</cp:lastModifiedBy>
  <cp:revision>10</cp:revision>
  <dcterms:created xsi:type="dcterms:W3CDTF">2020-05-19T12:53:37Z</dcterms:created>
  <dcterms:modified xsi:type="dcterms:W3CDTF">2020-05-30T18:22:13Z</dcterms:modified>
</cp:coreProperties>
</file>