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2" r:id="rId19"/>
    <p:sldId id="275" r:id="rId20"/>
    <p:sldId id="273" r:id="rId21"/>
    <p:sldId id="27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1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3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133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365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444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7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82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03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172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7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25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E201230-0101-4EFB-8A7F-100D0C93A10F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93E9441D-F102-497F-A9DF-A06BF90281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25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CB785-92A1-4620-ABF4-12D9F5BE2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MY FAVOURITE GAME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4B5A334-E5D8-488B-B514-3BC4C548C6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KLASA 2B</a:t>
            </a:r>
          </a:p>
        </p:txBody>
      </p:sp>
    </p:spTree>
    <p:extLst>
      <p:ext uri="{BB962C8B-B14F-4D97-AF65-F5344CB8AC3E}">
        <p14:creationId xmlns:p14="http://schemas.microsoft.com/office/powerpoint/2010/main" val="55942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6F16DE-28D5-4A84-8549-9FE86327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MATEUSZ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69547DE0-8C69-4829-9CEA-838FD2162C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5499" r="15570" b="16666"/>
          <a:stretch/>
        </p:blipFill>
        <p:spPr>
          <a:xfrm>
            <a:off x="273378" y="377072"/>
            <a:ext cx="7296346" cy="5337928"/>
          </a:xfrm>
        </p:spPr>
      </p:pic>
    </p:spTree>
    <p:extLst>
      <p:ext uri="{BB962C8B-B14F-4D97-AF65-F5344CB8AC3E}">
        <p14:creationId xmlns:p14="http://schemas.microsoft.com/office/powerpoint/2010/main" val="15895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68AD66D4-FDAC-4F40-BE3E-8697220AA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7846" r="3126"/>
          <a:stretch/>
        </p:blipFill>
        <p:spPr>
          <a:xfrm rot="15451790">
            <a:off x="1712926" y="153578"/>
            <a:ext cx="4534293" cy="631988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2AAC3C2-FDC0-406D-8862-60C87D9EA8EE}"/>
              </a:ext>
            </a:extLst>
          </p:cNvPr>
          <p:cNvSpPr txBox="1"/>
          <p:nvPr/>
        </p:nvSpPr>
        <p:spPr>
          <a:xfrm>
            <a:off x="7663992" y="904973"/>
            <a:ext cx="405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ANNA</a:t>
            </a:r>
          </a:p>
        </p:txBody>
      </p:sp>
    </p:spTree>
    <p:extLst>
      <p:ext uri="{BB962C8B-B14F-4D97-AF65-F5344CB8AC3E}">
        <p14:creationId xmlns:p14="http://schemas.microsoft.com/office/powerpoint/2010/main" val="40379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319FA0E-BBD1-4F28-991C-92A6AA9FD6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3035" r="5693" b="2256"/>
          <a:stretch/>
        </p:blipFill>
        <p:spPr>
          <a:xfrm rot="16200000">
            <a:off x="6103860" y="-70707"/>
            <a:ext cx="4619132" cy="649507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F2F9D35-962B-4660-ABEA-E869D1F7082B}"/>
              </a:ext>
            </a:extLst>
          </p:cNvPr>
          <p:cNvSpPr txBox="1"/>
          <p:nvPr/>
        </p:nvSpPr>
        <p:spPr>
          <a:xfrm>
            <a:off x="650449" y="2564091"/>
            <a:ext cx="4251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OLIWIA</a:t>
            </a:r>
          </a:p>
        </p:txBody>
      </p:sp>
    </p:spTree>
    <p:extLst>
      <p:ext uri="{BB962C8B-B14F-4D97-AF65-F5344CB8AC3E}">
        <p14:creationId xmlns:p14="http://schemas.microsoft.com/office/powerpoint/2010/main" val="27506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4854E3-A3BA-4B22-BE21-915A561B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8000" dirty="0"/>
              <a:t>IRMINA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F8BFDE28-35DF-4A6C-84E5-C1545C5670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15120" r="4592" b="2817"/>
          <a:stretch/>
        </p:blipFill>
        <p:spPr>
          <a:xfrm>
            <a:off x="150828" y="292231"/>
            <a:ext cx="8218899" cy="5627803"/>
          </a:xfrm>
        </p:spPr>
      </p:pic>
    </p:spTree>
    <p:extLst>
      <p:ext uri="{BB962C8B-B14F-4D97-AF65-F5344CB8AC3E}">
        <p14:creationId xmlns:p14="http://schemas.microsoft.com/office/powerpoint/2010/main" val="32552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942D2-BDDF-4077-9949-560BEB8B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6600" dirty="0"/>
              <a:t>MATEUSZ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EA3E366-C931-4175-8F5E-EAE156614D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4975" r="19031" b="7048"/>
          <a:stretch/>
        </p:blipFill>
        <p:spPr>
          <a:xfrm rot="5400000">
            <a:off x="873940" y="-157502"/>
            <a:ext cx="6048088" cy="7305773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08E0FA0-3E29-4BE2-9A33-0D109D0385FE}"/>
              </a:ext>
            </a:extLst>
          </p:cNvPr>
          <p:cNvSpPr txBox="1"/>
          <p:nvPr/>
        </p:nvSpPr>
        <p:spPr>
          <a:xfrm>
            <a:off x="754144" y="895546"/>
            <a:ext cx="593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My </a:t>
            </a:r>
            <a:r>
              <a:rPr lang="pl-PL" dirty="0" err="1"/>
              <a:t>favourite</a:t>
            </a:r>
            <a:r>
              <a:rPr lang="pl-PL" dirty="0"/>
              <a:t> </a:t>
            </a:r>
            <a:r>
              <a:rPr lang="pl-PL" dirty="0" err="1"/>
              <a:t>game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tag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46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4CD8D5-F20E-48DE-ABBF-C22BE64E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Lucjan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0173AF50-7302-4D0D-B9B5-C95209DE6C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4" b="19031"/>
          <a:stretch/>
        </p:blipFill>
        <p:spPr>
          <a:xfrm>
            <a:off x="0" y="424205"/>
            <a:ext cx="8303740" cy="5623089"/>
          </a:xfrm>
        </p:spPr>
      </p:pic>
    </p:spTree>
    <p:extLst>
      <p:ext uri="{BB962C8B-B14F-4D97-AF65-F5344CB8AC3E}">
        <p14:creationId xmlns:p14="http://schemas.microsoft.com/office/powerpoint/2010/main" val="37449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EE4C3F-90D9-4026-92D0-89BFADB6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/>
              <a:t>LILIANA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811BE733-F9AD-4739-87C6-F833B92A9A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2" t="8837" r="3133" b="7852"/>
          <a:stretch/>
        </p:blipFill>
        <p:spPr>
          <a:xfrm rot="16200000">
            <a:off x="1451729" y="-520832"/>
            <a:ext cx="4958500" cy="7371764"/>
          </a:xfrm>
        </p:spPr>
      </p:pic>
    </p:spTree>
    <p:extLst>
      <p:ext uri="{BB962C8B-B14F-4D97-AF65-F5344CB8AC3E}">
        <p14:creationId xmlns:p14="http://schemas.microsoft.com/office/powerpoint/2010/main" val="418278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9DD8E-F09C-4360-9773-09133545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39" y="685800"/>
            <a:ext cx="3394121" cy="1737360"/>
          </a:xfrm>
        </p:spPr>
        <p:txBody>
          <a:bodyPr>
            <a:normAutofit/>
          </a:bodyPr>
          <a:lstStyle/>
          <a:p>
            <a:pPr algn="ctr"/>
            <a:r>
              <a:rPr lang="pl-PL" sz="6000" dirty="0"/>
              <a:t>Wojciech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2B4F2EF9-AA25-4450-93A2-CEB282AF79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r="4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1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AF434DA7-78AB-45D6-950C-D17358EBC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4567" y="-782426"/>
            <a:ext cx="5143500" cy="685800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08A29BF-6F14-42FA-9F46-7465EB000954}"/>
              </a:ext>
            </a:extLst>
          </p:cNvPr>
          <p:cNvSpPr txBox="1"/>
          <p:nvPr/>
        </p:nvSpPr>
        <p:spPr>
          <a:xfrm>
            <a:off x="1517716" y="5750351"/>
            <a:ext cx="799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WOJCIECH</a:t>
            </a:r>
          </a:p>
        </p:txBody>
      </p:sp>
    </p:spTree>
    <p:extLst>
      <p:ext uri="{BB962C8B-B14F-4D97-AF65-F5344CB8AC3E}">
        <p14:creationId xmlns:p14="http://schemas.microsoft.com/office/powerpoint/2010/main" val="433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2D1491-3269-47F3-A6F7-A24A5DA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MAJA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B2635A3C-6A46-4E8A-AD2B-FBC07BD1B9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r="15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314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67FA2BA-73EA-4216-B387-D2EAD036A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DAWID</a:t>
            </a:r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ECB8EA8E-E2B4-4ABD-8D2F-DA41B23869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t="3387" r="20698"/>
          <a:stretch/>
        </p:blipFill>
        <p:spPr>
          <a:xfrm rot="5400000">
            <a:off x="777313" y="-570719"/>
            <a:ext cx="6466787" cy="8023005"/>
          </a:xfrm>
        </p:spPr>
      </p:pic>
    </p:spTree>
    <p:extLst>
      <p:ext uri="{BB962C8B-B14F-4D97-AF65-F5344CB8AC3E}">
        <p14:creationId xmlns:p14="http://schemas.microsoft.com/office/powerpoint/2010/main" val="1779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B707DD2-CFD2-485D-A919-BEAC7773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1" r="35258" b="3326"/>
          <a:stretch/>
        </p:blipFill>
        <p:spPr>
          <a:xfrm rot="4110192">
            <a:off x="2047874" y="78196"/>
            <a:ext cx="3553906" cy="497244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7B4658-C19D-4D94-88E6-D9E7E53C3A38}"/>
              </a:ext>
            </a:extLst>
          </p:cNvPr>
          <p:cNvSpPr txBox="1"/>
          <p:nvPr/>
        </p:nvSpPr>
        <p:spPr>
          <a:xfrm>
            <a:off x="7168055" y="3429000"/>
            <a:ext cx="484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ALEKSANDRA</a:t>
            </a:r>
          </a:p>
        </p:txBody>
      </p:sp>
    </p:spTree>
    <p:extLst>
      <p:ext uri="{BB962C8B-B14F-4D97-AF65-F5344CB8AC3E}">
        <p14:creationId xmlns:p14="http://schemas.microsoft.com/office/powerpoint/2010/main" val="42137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74055A7-A152-4614-93D3-682FCE323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b="3410"/>
          <a:stretch/>
        </p:blipFill>
        <p:spPr>
          <a:xfrm rot="5400000">
            <a:off x="6039835" y="-332718"/>
            <a:ext cx="4718488" cy="6624144"/>
          </a:xfrm>
          <a:prstGeom prst="rect">
            <a:avLst/>
          </a:prstGeom>
          <a:effectLst>
            <a:outerShdw blurRad="241300" dist="127000" dir="21540000" sx="104000" sy="104000" algn="ctr" rotWithShape="0">
              <a:schemeClr val="accent3">
                <a:lumMod val="75000"/>
                <a:alpha val="93000"/>
              </a:scheme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DDBB794-BC26-4B3F-B9B9-B90B992CE74F}"/>
              </a:ext>
            </a:extLst>
          </p:cNvPr>
          <p:cNvSpPr txBox="1"/>
          <p:nvPr/>
        </p:nvSpPr>
        <p:spPr>
          <a:xfrm>
            <a:off x="462455" y="1271752"/>
            <a:ext cx="4183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MARTA</a:t>
            </a:r>
          </a:p>
        </p:txBody>
      </p:sp>
    </p:spTree>
    <p:extLst>
      <p:ext uri="{BB962C8B-B14F-4D97-AF65-F5344CB8AC3E}">
        <p14:creationId xmlns:p14="http://schemas.microsoft.com/office/powerpoint/2010/main" val="36631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241DA3-1363-4FDE-AD0A-5BB8B50AB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426" y="1375662"/>
            <a:ext cx="9966960" cy="3035808"/>
          </a:xfrm>
        </p:spPr>
        <p:txBody>
          <a:bodyPr/>
          <a:lstStyle/>
          <a:p>
            <a:pPr algn="ctr"/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!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1A6F48D0-1816-4F1F-B05B-35748DA7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336" y="3067050"/>
            <a:ext cx="37719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8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4DCE9B-EEA4-425D-AB80-982E66D4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573230" cy="17373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600" dirty="0"/>
              <a:t>WOJCIECH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147E41C-79F5-4CB2-A6C8-6A88954893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4521" r="24445" b="6367"/>
          <a:stretch/>
        </p:blipFill>
        <p:spPr>
          <a:xfrm rot="5400000">
            <a:off x="1531856" y="-136688"/>
            <a:ext cx="5392132" cy="7400041"/>
          </a:xfrm>
        </p:spPr>
      </p:pic>
    </p:spTree>
    <p:extLst>
      <p:ext uri="{BB962C8B-B14F-4D97-AF65-F5344CB8AC3E}">
        <p14:creationId xmlns:p14="http://schemas.microsoft.com/office/powerpoint/2010/main" val="2664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2533B0-7F19-4CB0-9E93-CEDCD1B7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39" y="685800"/>
            <a:ext cx="3520605" cy="1737360"/>
          </a:xfrm>
        </p:spPr>
        <p:txBody>
          <a:bodyPr>
            <a:normAutofit/>
          </a:bodyPr>
          <a:lstStyle/>
          <a:p>
            <a:pPr algn="ctr"/>
            <a:r>
              <a:rPr lang="pl-PL" sz="5400" dirty="0"/>
              <a:t>MARCELINA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E0A0B38C-6ED1-49C4-AE74-64155D84EC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19031"/>
          <a:stretch>
            <a:fillRect/>
          </a:stretch>
        </p:blipFill>
        <p:spPr>
          <a:xfrm rot="5400000">
            <a:off x="827763" y="-624924"/>
            <a:ext cx="6695833" cy="8107848"/>
          </a:xfrm>
        </p:spPr>
      </p:pic>
    </p:spTree>
    <p:extLst>
      <p:ext uri="{BB962C8B-B14F-4D97-AF65-F5344CB8AC3E}">
        <p14:creationId xmlns:p14="http://schemas.microsoft.com/office/powerpoint/2010/main" val="23294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13FF5D-FCC2-4925-9B97-6922C509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642360" cy="1737360"/>
          </a:xfrm>
        </p:spPr>
        <p:txBody>
          <a:bodyPr>
            <a:normAutofit/>
          </a:bodyPr>
          <a:lstStyle/>
          <a:p>
            <a:pPr algn="ctr"/>
            <a:r>
              <a:rPr lang="pl-PL" sz="6000" dirty="0"/>
              <a:t>MARTYNA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CCD1291-7B83-4FA1-9B2F-CAA3FF8EB4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b="19031"/>
          <a:stretch>
            <a:fillRect/>
          </a:stretch>
        </p:blipFill>
        <p:spPr>
          <a:xfrm rot="16200000">
            <a:off x="903085" y="915897"/>
            <a:ext cx="6085784" cy="5026206"/>
          </a:xfrm>
        </p:spPr>
      </p:pic>
    </p:spTree>
    <p:extLst>
      <p:ext uri="{BB962C8B-B14F-4D97-AF65-F5344CB8AC3E}">
        <p14:creationId xmlns:p14="http://schemas.microsoft.com/office/powerpoint/2010/main" val="26765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7E325C-A460-4352-AA18-308F2C652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MARCEL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70FC5DD9-9445-446C-8EAB-5A60349D71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11246" r="4592" b="8266"/>
          <a:stretch/>
        </p:blipFill>
        <p:spPr>
          <a:xfrm>
            <a:off x="0" y="311085"/>
            <a:ext cx="8303740" cy="5599522"/>
          </a:xfrm>
        </p:spPr>
      </p:pic>
    </p:spTree>
    <p:extLst>
      <p:ext uri="{BB962C8B-B14F-4D97-AF65-F5344CB8AC3E}">
        <p14:creationId xmlns:p14="http://schemas.microsoft.com/office/powerpoint/2010/main" val="29875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D5842-613F-47B4-9972-31FD6B81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JERZY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5D79964E-64AA-4836-9FD9-B20C4ECC09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3231" r="9939" b="7766"/>
          <a:stretch/>
        </p:blipFill>
        <p:spPr>
          <a:xfrm>
            <a:off x="311084" y="685800"/>
            <a:ext cx="7720554" cy="4732256"/>
          </a:xfrm>
        </p:spPr>
      </p:pic>
    </p:spTree>
    <p:extLst>
      <p:ext uri="{BB962C8B-B14F-4D97-AF65-F5344CB8AC3E}">
        <p14:creationId xmlns:p14="http://schemas.microsoft.com/office/powerpoint/2010/main" val="3174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5119EB4E-D728-41EB-B951-C9923C512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865" y="-420674"/>
            <a:ext cx="5139968" cy="685329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2A35475-770E-4166-A0E0-C94E2C2E84D7}"/>
              </a:ext>
            </a:extLst>
          </p:cNvPr>
          <p:cNvSpPr txBox="1"/>
          <p:nvPr/>
        </p:nvSpPr>
        <p:spPr>
          <a:xfrm>
            <a:off x="8210747" y="1018095"/>
            <a:ext cx="3981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</a:rPr>
              <a:t>PAWEŁ</a:t>
            </a:r>
          </a:p>
        </p:txBody>
      </p:sp>
    </p:spTree>
    <p:extLst>
      <p:ext uri="{BB962C8B-B14F-4D97-AF65-F5344CB8AC3E}">
        <p14:creationId xmlns:p14="http://schemas.microsoft.com/office/powerpoint/2010/main" val="2126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19DB76-9BD5-4E13-AD4B-BBD7DC4E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7200" dirty="0"/>
              <a:t>IGNACY</a:t>
            </a: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AEEF6044-3341-4CC6-8B1A-0EC0887C35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8" b="23671"/>
          <a:stretch/>
        </p:blipFill>
        <p:spPr>
          <a:xfrm>
            <a:off x="0" y="278653"/>
            <a:ext cx="8144759" cy="6065586"/>
          </a:xfrm>
        </p:spPr>
      </p:pic>
    </p:spTree>
    <p:extLst>
      <p:ext uri="{BB962C8B-B14F-4D97-AF65-F5344CB8AC3E}">
        <p14:creationId xmlns:p14="http://schemas.microsoft.com/office/powerpoint/2010/main" val="14850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TM03090434[[fn=Drewniana czcionka]]</Template>
  <TotalTime>60</TotalTime>
  <Words>34</Words>
  <Application>Microsoft Office PowerPoint</Application>
  <PresentationFormat>Panoramiczny</PresentationFormat>
  <Paragraphs>24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Rockwell</vt:lpstr>
      <vt:lpstr>Rockwell Condensed</vt:lpstr>
      <vt:lpstr>Wingdings</vt:lpstr>
      <vt:lpstr>Drewniana czcionka</vt:lpstr>
      <vt:lpstr>MY FAVOURITE GAME</vt:lpstr>
      <vt:lpstr>DAWID</vt:lpstr>
      <vt:lpstr>WOJCIECH</vt:lpstr>
      <vt:lpstr>MARCELINA</vt:lpstr>
      <vt:lpstr>MARTYNA</vt:lpstr>
      <vt:lpstr>MARCEL</vt:lpstr>
      <vt:lpstr>JERZY</vt:lpstr>
      <vt:lpstr>Prezentacja programu PowerPoint</vt:lpstr>
      <vt:lpstr>IGNACY</vt:lpstr>
      <vt:lpstr>MATEUSZ</vt:lpstr>
      <vt:lpstr>Prezentacja programu PowerPoint</vt:lpstr>
      <vt:lpstr>Prezentacja programu PowerPoint</vt:lpstr>
      <vt:lpstr>IRMINA</vt:lpstr>
      <vt:lpstr>MATEUSZ</vt:lpstr>
      <vt:lpstr>Lucjan</vt:lpstr>
      <vt:lpstr>LILIANA</vt:lpstr>
      <vt:lpstr>Wojciech</vt:lpstr>
      <vt:lpstr>Prezentacja programu PowerPoint</vt:lpstr>
      <vt:lpstr>MAJA</vt:lpstr>
      <vt:lpstr>Prezentacja programu PowerPoint</vt:lpstr>
      <vt:lpstr>Prezentacja programu PowerPoint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FAVOURITE GAME</dc:title>
  <dc:creator>Anna Główczewska</dc:creator>
  <cp:lastModifiedBy>Anna Główczewska</cp:lastModifiedBy>
  <cp:revision>8</cp:revision>
  <dcterms:created xsi:type="dcterms:W3CDTF">2020-05-19T14:03:08Z</dcterms:created>
  <dcterms:modified xsi:type="dcterms:W3CDTF">2020-05-30T18:05:36Z</dcterms:modified>
</cp:coreProperties>
</file>