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275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Główczewska" initials="AG" lastIdx="1" clrIdx="0">
    <p:extLst>
      <p:ext uri="{19B8F6BF-5375-455C-9EA6-DF929625EA0E}">
        <p15:presenceInfo xmlns:p15="http://schemas.microsoft.com/office/powerpoint/2012/main" userId="0d16883e882321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>
                <a:latin typeface="Curlz MT" panose="04040404050702020202" pitchFamily="82" charset="0"/>
              </a:rPr>
              <a:t>MY DAY</a:t>
            </a:r>
            <a:br>
              <a:rPr lang="pl-P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>
                <a:latin typeface="Curlz MT" panose="04040404050702020202" pitchFamily="82" charset="0"/>
              </a:rPr>
              <a:t>KLASA 3A</a:t>
            </a:r>
            <a:endParaRPr lang="en-US" sz="4400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5C1C738-32F9-4DF0-B292-5E5D36704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4" r="10004"/>
          <a:stretch/>
        </p:blipFill>
        <p:spPr>
          <a:xfrm rot="19946763">
            <a:off x="1563574" y="-406351"/>
            <a:ext cx="4039964" cy="684691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823D9CF-6221-4905-B7CD-4DB8BAAC1E07}"/>
              </a:ext>
            </a:extLst>
          </p:cNvPr>
          <p:cNvSpPr txBox="1"/>
          <p:nvPr/>
        </p:nvSpPr>
        <p:spPr>
          <a:xfrm>
            <a:off x="6667130" y="843379"/>
            <a:ext cx="44477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>
                <a:latin typeface="Brush Script MT" panose="03060802040406070304" pitchFamily="66" charset="0"/>
              </a:rPr>
              <a:t>MILENA</a:t>
            </a:r>
          </a:p>
        </p:txBody>
      </p:sp>
    </p:spTree>
    <p:extLst>
      <p:ext uri="{BB962C8B-B14F-4D97-AF65-F5344CB8AC3E}">
        <p14:creationId xmlns:p14="http://schemas.microsoft.com/office/powerpoint/2010/main" val="39539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A8EB5C3-D61C-4568-A68B-67A0ED7C7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81706">
            <a:off x="4452558" y="931427"/>
            <a:ext cx="6663070" cy="499730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617A909-6C2C-406A-8F3A-759497CB2E66}"/>
              </a:ext>
            </a:extLst>
          </p:cNvPr>
          <p:cNvSpPr txBox="1"/>
          <p:nvPr/>
        </p:nvSpPr>
        <p:spPr>
          <a:xfrm>
            <a:off x="310718" y="381740"/>
            <a:ext cx="3915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latin typeface="Curlz MT" panose="04040404050702020202" pitchFamily="82" charset="0"/>
              </a:rPr>
              <a:t>NIKOLA</a:t>
            </a:r>
          </a:p>
        </p:txBody>
      </p:sp>
    </p:spTree>
    <p:extLst>
      <p:ext uri="{BB962C8B-B14F-4D97-AF65-F5344CB8AC3E}">
        <p14:creationId xmlns:p14="http://schemas.microsoft.com/office/powerpoint/2010/main" val="443411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0814F62-3BA6-455B-B962-F15732B58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9" t="8663" r="4266" b="4994"/>
          <a:stretch/>
        </p:blipFill>
        <p:spPr>
          <a:xfrm rot="5400000">
            <a:off x="523114" y="1123098"/>
            <a:ext cx="6533968" cy="461180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E6CC6A5-0737-427C-BE7D-67708101536E}"/>
              </a:ext>
            </a:extLst>
          </p:cNvPr>
          <p:cNvSpPr txBox="1"/>
          <p:nvPr/>
        </p:nvSpPr>
        <p:spPr>
          <a:xfrm>
            <a:off x="6960092" y="674703"/>
            <a:ext cx="4403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latin typeface="Bernard MT Condensed" panose="02050806060905020404" pitchFamily="18" charset="0"/>
              </a:rPr>
              <a:t>HANNA</a:t>
            </a:r>
          </a:p>
        </p:txBody>
      </p:sp>
    </p:spTree>
    <p:extLst>
      <p:ext uri="{BB962C8B-B14F-4D97-AF65-F5344CB8AC3E}">
        <p14:creationId xmlns:p14="http://schemas.microsoft.com/office/powerpoint/2010/main" val="225688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DACC5CB-46DC-4CB7-B9BA-B05F990D3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4" t="5584" r="2266" b="4664"/>
          <a:stretch/>
        </p:blipFill>
        <p:spPr>
          <a:xfrm rot="5400000">
            <a:off x="4696288" y="967666"/>
            <a:ext cx="6285391" cy="461638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11D2774-D18F-4C7E-910D-668F62B82696}"/>
              </a:ext>
            </a:extLst>
          </p:cNvPr>
          <p:cNvSpPr txBox="1"/>
          <p:nvPr/>
        </p:nvSpPr>
        <p:spPr>
          <a:xfrm>
            <a:off x="177554" y="754602"/>
            <a:ext cx="5264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Agency FB" panose="020B0503020202020204" pitchFamily="34" charset="0"/>
              </a:rPr>
              <a:t>ALEKSANDER</a:t>
            </a:r>
          </a:p>
        </p:txBody>
      </p:sp>
    </p:spTree>
    <p:extLst>
      <p:ext uri="{BB962C8B-B14F-4D97-AF65-F5344CB8AC3E}">
        <p14:creationId xmlns:p14="http://schemas.microsoft.com/office/powerpoint/2010/main" val="112330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193943B-C533-4664-B5DF-37274752F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20" b="9432"/>
          <a:stretch/>
        </p:blipFill>
        <p:spPr>
          <a:xfrm>
            <a:off x="3413041" y="77945"/>
            <a:ext cx="8573256" cy="594999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CABF176-7BB9-475C-829B-A15BCFF88BF9}"/>
              </a:ext>
            </a:extLst>
          </p:cNvPr>
          <p:cNvSpPr txBox="1"/>
          <p:nvPr/>
        </p:nvSpPr>
        <p:spPr>
          <a:xfrm>
            <a:off x="319596" y="949911"/>
            <a:ext cx="3093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Agency FB" panose="020B0503020202020204" pitchFamily="34" charset="0"/>
              </a:rPr>
              <a:t>JAKUB</a:t>
            </a:r>
          </a:p>
        </p:txBody>
      </p:sp>
    </p:spTree>
    <p:extLst>
      <p:ext uri="{BB962C8B-B14F-4D97-AF65-F5344CB8AC3E}">
        <p14:creationId xmlns:p14="http://schemas.microsoft.com/office/powerpoint/2010/main" val="1051795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570485E-F37C-4385-806C-F1B2A21A6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1" t="5437" r="8864" b="6148"/>
          <a:stretch/>
        </p:blipFill>
        <p:spPr>
          <a:xfrm>
            <a:off x="1278384" y="124287"/>
            <a:ext cx="4385569" cy="60634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FA3BB99-0104-4C8D-8F3A-7E831CC271A3}"/>
              </a:ext>
            </a:extLst>
          </p:cNvPr>
          <p:cNvSpPr txBox="1"/>
          <p:nvPr/>
        </p:nvSpPr>
        <p:spPr>
          <a:xfrm>
            <a:off x="6684885" y="967666"/>
            <a:ext cx="4927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Bahnschrift Light" panose="020B0502040204020203" pitchFamily="34" charset="0"/>
              </a:rPr>
              <a:t>CEZARY</a:t>
            </a:r>
          </a:p>
        </p:txBody>
      </p:sp>
    </p:spTree>
    <p:extLst>
      <p:ext uri="{BB962C8B-B14F-4D97-AF65-F5344CB8AC3E}">
        <p14:creationId xmlns:p14="http://schemas.microsoft.com/office/powerpoint/2010/main" val="2779327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72AB352-83E3-4097-A50B-D52744548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3783" y="718197"/>
            <a:ext cx="6311779" cy="473383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956D0D-BA75-4D9A-8EE7-E2331BCBFE60}"/>
              </a:ext>
            </a:extLst>
          </p:cNvPr>
          <p:cNvSpPr txBox="1"/>
          <p:nvPr/>
        </p:nvSpPr>
        <p:spPr>
          <a:xfrm>
            <a:off x="6631619" y="967666"/>
            <a:ext cx="48472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>
                <a:latin typeface="Bahnschrift" panose="020B0502040204020203" pitchFamily="34" charset="0"/>
              </a:rPr>
              <a:t>JAKUB</a:t>
            </a:r>
          </a:p>
        </p:txBody>
      </p:sp>
    </p:spTree>
    <p:extLst>
      <p:ext uri="{BB962C8B-B14F-4D97-AF65-F5344CB8AC3E}">
        <p14:creationId xmlns:p14="http://schemas.microsoft.com/office/powerpoint/2010/main" val="1695621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444E6EC-D9B4-41E9-8EEA-E86E36DDA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3" t="3041" r="11500"/>
          <a:stretch/>
        </p:blipFill>
        <p:spPr>
          <a:xfrm rot="6536408">
            <a:off x="6081945" y="1110518"/>
            <a:ext cx="5469460" cy="437105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97D57C6-EB00-4C94-BB5D-C04DE9845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24"/>
          <a:stretch/>
        </p:blipFill>
        <p:spPr>
          <a:xfrm rot="4586495">
            <a:off x="271330" y="700296"/>
            <a:ext cx="5093288" cy="43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4508711-7ECF-407D-87DB-B54C749A2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4" t="5178" r="25146" b="-388"/>
          <a:stretch/>
        </p:blipFill>
        <p:spPr>
          <a:xfrm>
            <a:off x="1260629" y="164237"/>
            <a:ext cx="6782540" cy="652952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330FAEE-AF34-44C1-82F7-8E08256A6071}"/>
              </a:ext>
            </a:extLst>
          </p:cNvPr>
          <p:cNvSpPr txBox="1"/>
          <p:nvPr/>
        </p:nvSpPr>
        <p:spPr>
          <a:xfrm>
            <a:off x="8762260" y="1171852"/>
            <a:ext cx="3107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/>
              <a:t>LENA</a:t>
            </a:r>
          </a:p>
        </p:txBody>
      </p:sp>
    </p:spTree>
    <p:extLst>
      <p:ext uri="{BB962C8B-B14F-4D97-AF65-F5344CB8AC3E}">
        <p14:creationId xmlns:p14="http://schemas.microsoft.com/office/powerpoint/2010/main" val="2634123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2041669-71C1-47AB-A0EF-98E6EDA6D312}"/>
              </a:ext>
            </a:extLst>
          </p:cNvPr>
          <p:cNvSpPr txBox="1"/>
          <p:nvPr/>
        </p:nvSpPr>
        <p:spPr>
          <a:xfrm>
            <a:off x="1734207" y="620110"/>
            <a:ext cx="8397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 err="1">
                <a:latin typeface="Castellar" panose="020A0402060406010301" pitchFamily="18" charset="0"/>
              </a:rPr>
              <a:t>Thank</a:t>
            </a:r>
            <a:r>
              <a:rPr lang="pl-PL" sz="6600" dirty="0">
                <a:latin typeface="Castellar" panose="020A0402060406010301" pitchFamily="18" charset="0"/>
              </a:rPr>
              <a:t> </a:t>
            </a:r>
            <a:r>
              <a:rPr lang="pl-PL" sz="6600" dirty="0" err="1">
                <a:latin typeface="Castellar" panose="020A0402060406010301" pitchFamily="18" charset="0"/>
              </a:rPr>
              <a:t>you</a:t>
            </a:r>
            <a:r>
              <a:rPr lang="pl-PL" sz="6600" dirty="0">
                <a:latin typeface="Castellar" panose="020A0402060406010301" pitchFamily="18" charset="0"/>
              </a:rPr>
              <a:t>!</a:t>
            </a:r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1D3AFD1A-4092-4648-A1CB-30353927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57" y="1728106"/>
            <a:ext cx="4072759" cy="40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96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73DFEB9-8B09-49DA-88AA-E4E9D918A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7" b="3331"/>
          <a:stretch/>
        </p:blipFill>
        <p:spPr>
          <a:xfrm>
            <a:off x="603681" y="159799"/>
            <a:ext cx="7640715" cy="516680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4CF6E11-00C8-4DE7-9A52-F864280D948D}"/>
              </a:ext>
            </a:extLst>
          </p:cNvPr>
          <p:cNvSpPr txBox="1"/>
          <p:nvPr/>
        </p:nvSpPr>
        <p:spPr>
          <a:xfrm>
            <a:off x="8806648" y="1091953"/>
            <a:ext cx="3116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latin typeface="Curlz MT" panose="04040404050702020202" pitchFamily="82" charset="0"/>
              </a:rPr>
              <a:t>AMELIA</a:t>
            </a:r>
          </a:p>
        </p:txBody>
      </p:sp>
    </p:spTree>
    <p:extLst>
      <p:ext uri="{BB962C8B-B14F-4D97-AF65-F5344CB8AC3E}">
        <p14:creationId xmlns:p14="http://schemas.microsoft.com/office/powerpoint/2010/main" val="1038647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FF8085-E76C-4E83-8BBC-D60EB07F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0" y="0"/>
            <a:ext cx="8137864" cy="610339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785A7C0-377F-4F5C-A359-DB4646988D5D}"/>
              </a:ext>
            </a:extLst>
          </p:cNvPr>
          <p:cNvSpPr txBox="1"/>
          <p:nvPr/>
        </p:nvSpPr>
        <p:spPr>
          <a:xfrm>
            <a:off x="8575829" y="798990"/>
            <a:ext cx="316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latin typeface="Bookman Old Style" panose="02050604050505020204" pitchFamily="18" charset="0"/>
              </a:rPr>
              <a:t>NATALIA</a:t>
            </a:r>
          </a:p>
        </p:txBody>
      </p:sp>
    </p:spTree>
    <p:extLst>
      <p:ext uri="{BB962C8B-B14F-4D97-AF65-F5344CB8AC3E}">
        <p14:creationId xmlns:p14="http://schemas.microsoft.com/office/powerpoint/2010/main" val="109949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7A51F4F-01F3-4A09-816F-62C6EDF9A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42511" y="-514905"/>
            <a:ext cx="51435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94877F5-5F6A-4CC2-B95B-1802AAED4825}"/>
              </a:ext>
            </a:extLst>
          </p:cNvPr>
          <p:cNvSpPr txBox="1"/>
          <p:nvPr/>
        </p:nvSpPr>
        <p:spPr>
          <a:xfrm>
            <a:off x="1961225" y="5628442"/>
            <a:ext cx="6782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latin typeface="Arial Black" panose="020B0A04020102020204" pitchFamily="34" charset="0"/>
              </a:rPr>
              <a:t>ADRIAN</a:t>
            </a:r>
          </a:p>
        </p:txBody>
      </p:sp>
    </p:spTree>
    <p:extLst>
      <p:ext uri="{BB962C8B-B14F-4D97-AF65-F5344CB8AC3E}">
        <p14:creationId xmlns:p14="http://schemas.microsoft.com/office/powerpoint/2010/main" val="52069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FBB3EE8-EABB-4E3A-8319-5DA3E3B6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" r="-1"/>
          <a:stretch/>
        </p:blipFill>
        <p:spPr>
          <a:xfrm rot="5400000">
            <a:off x="1108586" y="816918"/>
            <a:ext cx="6085642" cy="473589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9D5BDEB-A20C-493B-A11C-61E004FCDB7F}"/>
              </a:ext>
            </a:extLst>
          </p:cNvPr>
          <p:cNvSpPr txBox="1"/>
          <p:nvPr/>
        </p:nvSpPr>
        <p:spPr>
          <a:xfrm>
            <a:off x="7195696" y="1287263"/>
            <a:ext cx="4074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Castellar" panose="020A0402060406010301" pitchFamily="18" charset="0"/>
              </a:rPr>
              <a:t>HELENA</a:t>
            </a:r>
          </a:p>
        </p:txBody>
      </p:sp>
    </p:spTree>
    <p:extLst>
      <p:ext uri="{BB962C8B-B14F-4D97-AF65-F5344CB8AC3E}">
        <p14:creationId xmlns:p14="http://schemas.microsoft.com/office/powerpoint/2010/main" val="392828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0F9430D-1FD2-42FA-BAC1-4649B902E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7" t="4442" r="5042"/>
          <a:stretch/>
        </p:blipFill>
        <p:spPr>
          <a:xfrm>
            <a:off x="6436310" y="115410"/>
            <a:ext cx="4527612" cy="63608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7673EBD-5930-469E-8BF9-8F01709D34DA}"/>
              </a:ext>
            </a:extLst>
          </p:cNvPr>
          <p:cNvSpPr txBox="1"/>
          <p:nvPr/>
        </p:nvSpPr>
        <p:spPr>
          <a:xfrm>
            <a:off x="932155" y="665825"/>
            <a:ext cx="4465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Baskerville Old Face" panose="02020602080505020303" pitchFamily="18" charset="0"/>
              </a:rPr>
              <a:t>KSAWERY</a:t>
            </a:r>
          </a:p>
        </p:txBody>
      </p:sp>
    </p:spTree>
    <p:extLst>
      <p:ext uri="{BB962C8B-B14F-4D97-AF65-F5344CB8AC3E}">
        <p14:creationId xmlns:p14="http://schemas.microsoft.com/office/powerpoint/2010/main" val="295424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5484D21-3704-43A4-A553-EC09A72FE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157578"/>
            <a:ext cx="8655729" cy="649179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29BAB4F-F4A6-4A4B-B97C-BC425E30A888}"/>
              </a:ext>
            </a:extLst>
          </p:cNvPr>
          <p:cNvSpPr txBox="1"/>
          <p:nvPr/>
        </p:nvSpPr>
        <p:spPr>
          <a:xfrm>
            <a:off x="9197266" y="692458"/>
            <a:ext cx="2897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latin typeface="Arial Nova Cond" panose="020B0506020202020204" pitchFamily="34" charset="0"/>
              </a:rPr>
              <a:t>ALEXANDRA</a:t>
            </a:r>
          </a:p>
        </p:txBody>
      </p:sp>
    </p:spTree>
    <p:extLst>
      <p:ext uri="{BB962C8B-B14F-4D97-AF65-F5344CB8AC3E}">
        <p14:creationId xmlns:p14="http://schemas.microsoft.com/office/powerpoint/2010/main" val="403418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7524EC4-4C57-461E-9B14-4B619D6D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60965" y="-621437"/>
            <a:ext cx="483052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AC52A2B-5392-4C28-9A0F-2E2DD8ED3552}"/>
              </a:ext>
            </a:extLst>
          </p:cNvPr>
          <p:cNvSpPr txBox="1"/>
          <p:nvPr/>
        </p:nvSpPr>
        <p:spPr>
          <a:xfrm>
            <a:off x="346229" y="843378"/>
            <a:ext cx="3453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latin typeface="Arial Nova Light" panose="020B0304020202020204" pitchFamily="34" charset="0"/>
              </a:rPr>
              <a:t>AGATA</a:t>
            </a:r>
          </a:p>
        </p:txBody>
      </p:sp>
    </p:spTree>
    <p:extLst>
      <p:ext uri="{BB962C8B-B14F-4D97-AF65-F5344CB8AC3E}">
        <p14:creationId xmlns:p14="http://schemas.microsoft.com/office/powerpoint/2010/main" val="3290982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CEAA891-11C4-4F47-9A70-4AB6C7B7D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5" r="13399"/>
          <a:stretch/>
        </p:blipFill>
        <p:spPr>
          <a:xfrm rot="5400000">
            <a:off x="29787" y="1017780"/>
            <a:ext cx="6498240" cy="446268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9794FAF-F4FB-4383-82ED-C86DE8B97BBD}"/>
              </a:ext>
            </a:extLst>
          </p:cNvPr>
          <p:cNvSpPr txBox="1"/>
          <p:nvPr/>
        </p:nvSpPr>
        <p:spPr>
          <a:xfrm>
            <a:off x="6427433" y="949911"/>
            <a:ext cx="5255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latin typeface="Bradley Hand ITC" panose="03070402050302030203" pitchFamily="66" charset="0"/>
              </a:rPr>
              <a:t>AURELIUSZ</a:t>
            </a:r>
          </a:p>
        </p:txBody>
      </p:sp>
    </p:spTree>
    <p:extLst>
      <p:ext uri="{BB962C8B-B14F-4D97-AF65-F5344CB8AC3E}">
        <p14:creationId xmlns:p14="http://schemas.microsoft.com/office/powerpoint/2010/main" val="3815038537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tf00001245</Template>
  <TotalTime>91</TotalTime>
  <Words>24</Words>
  <Application>Microsoft Office PowerPoint</Application>
  <PresentationFormat>Panoramiczny</PresentationFormat>
  <Paragraphs>19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35" baseType="lpstr">
      <vt:lpstr>Agency FB</vt:lpstr>
      <vt:lpstr>Arial</vt:lpstr>
      <vt:lpstr>Arial Black</vt:lpstr>
      <vt:lpstr>Arial Nova Cond</vt:lpstr>
      <vt:lpstr>Arial Nova Light</vt:lpstr>
      <vt:lpstr>Bahnschrift</vt:lpstr>
      <vt:lpstr>Bahnschrift Light</vt:lpstr>
      <vt:lpstr>Baskerville Old Face</vt:lpstr>
      <vt:lpstr>Bernard MT Condensed</vt:lpstr>
      <vt:lpstr>Bookman Old Style</vt:lpstr>
      <vt:lpstr>Bradley Hand ITC</vt:lpstr>
      <vt:lpstr>Brush Script MT</vt:lpstr>
      <vt:lpstr>Castellar</vt:lpstr>
      <vt:lpstr>Curlz MT</vt:lpstr>
      <vt:lpstr>Gill Sans MT</vt:lpstr>
      <vt:lpstr>Galeria</vt:lpstr>
      <vt:lpstr>MY DAY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DAY</dc:title>
  <dc:creator>Anna Główczewska</dc:creator>
  <cp:lastModifiedBy>Anna Główczewska</cp:lastModifiedBy>
  <cp:revision>12</cp:revision>
  <dcterms:created xsi:type="dcterms:W3CDTF">2020-05-19T12:03:14Z</dcterms:created>
  <dcterms:modified xsi:type="dcterms:W3CDTF">2020-05-28T18:22:26Z</dcterms:modified>
</cp:coreProperties>
</file>