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76" r:id="rId6"/>
    <p:sldId id="260" r:id="rId7"/>
    <p:sldId id="261" r:id="rId8"/>
    <p:sldId id="262" r:id="rId9"/>
    <p:sldId id="272" r:id="rId10"/>
    <p:sldId id="263" r:id="rId11"/>
    <p:sldId id="264" r:id="rId12"/>
    <p:sldId id="275" r:id="rId13"/>
    <p:sldId id="265" r:id="rId14"/>
    <p:sldId id="266" r:id="rId15"/>
    <p:sldId id="267" r:id="rId16"/>
    <p:sldId id="270" r:id="rId17"/>
    <p:sldId id="271" r:id="rId18"/>
    <p:sldId id="268" r:id="rId19"/>
    <p:sldId id="269" r:id="rId20"/>
    <p:sldId id="274" r:id="rId21"/>
    <p:sldId id="273" r:id="rId22"/>
  </p:sldIdLst>
  <p:sldSz cx="9144000" cy="5143500" type="screen16x9"/>
  <p:notesSz cx="6858000" cy="9144000"/>
  <p:embeddedFontLst>
    <p:embeddedFont>
      <p:font typeface="Amatic SC" panose="020B0604020202020204" charset="-79"/>
      <p:regular r:id="rId24"/>
      <p:bold r:id="rId25"/>
    </p:embeddedFont>
    <p:embeddedFont>
      <p:font typeface="Bradley Hand ITC" panose="03070402050302030203" pitchFamily="66" charset="0"/>
      <p:regular r:id="rId26"/>
    </p:embeddedFont>
    <p:embeddedFont>
      <p:font typeface="Caveat" panose="020B0604020202020204" charset="-18"/>
      <p:regular r:id="rId27"/>
      <p:bold r:id="rId28"/>
    </p:embeddedFont>
    <p:embeddedFont>
      <p:font typeface="Lobster" panose="020B0604020202020204" charset="-18"/>
      <p:regular r:id="rId29"/>
    </p:embeddedFont>
    <p:embeddedFont>
      <p:font typeface="Segoe Print" panose="02000600000000000000" pitchFamily="2" charset="0"/>
      <p:regular r:id="rId30"/>
      <p:bold r:id="rId31"/>
    </p:embeddedFont>
    <p:embeddedFont>
      <p:font typeface="Source Code Pro" panose="020B060402020202020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85812045af_0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85812045af_0_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85812045af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85812045af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85812045af_0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85812045af_0_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85812045af_0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85812045af_0_3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85812045af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85812045af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85812045af_0_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85812045af_0_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85812045af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85812045af_0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85812045af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85812045af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85812045af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85812045af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26806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85812045af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85812045af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85812045af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85812045af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85812045af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85812045af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85812045af_0_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85812045af_0_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each-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MY DAY</a:t>
            </a:r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800">
                <a:latin typeface="Caveat"/>
                <a:ea typeface="Caveat"/>
                <a:cs typeface="Caveat"/>
                <a:sym typeface="Caveat"/>
              </a:rPr>
              <a:t>KLASA 3C</a:t>
            </a:r>
            <a:endParaRPr sz="3800"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009935" y="-838485"/>
            <a:ext cx="5031000" cy="670797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0"/>
          <p:cNvSpPr txBox="1">
            <a:spLocks noGrp="1"/>
          </p:cNvSpPr>
          <p:nvPr>
            <p:ph type="body" idx="1"/>
          </p:nvPr>
        </p:nvSpPr>
        <p:spPr>
          <a:xfrm>
            <a:off x="7177500" y="1048025"/>
            <a:ext cx="15021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5400" dirty="0"/>
              <a:t>FILIP</a:t>
            </a:r>
            <a:endParaRPr sz="5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3100" dirty="0"/>
              <a:t>NIKOLA</a:t>
            </a:r>
            <a:endParaRPr sz="3100" dirty="0"/>
          </a:p>
        </p:txBody>
      </p:sp>
      <p:pic>
        <p:nvPicPr>
          <p:cNvPr id="107" name="Google Shape;107;p21"/>
          <p:cNvPicPr preferRelativeResize="0"/>
          <p:nvPr/>
        </p:nvPicPr>
        <p:blipFill rotWithShape="1">
          <a:blip r:embed="rId3">
            <a:alphaModFix/>
          </a:blip>
          <a:srcRect t="5150"/>
          <a:stretch/>
        </p:blipFill>
        <p:spPr>
          <a:xfrm>
            <a:off x="195275" y="75000"/>
            <a:ext cx="3930250" cy="45410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A59BC55F-43F3-4280-A3BC-CA9D93D81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149" y="61257"/>
            <a:ext cx="8537700" cy="748200"/>
          </a:xfrm>
        </p:spPr>
        <p:txBody>
          <a:bodyPr/>
          <a:lstStyle/>
          <a:p>
            <a:pPr algn="ctr"/>
            <a:r>
              <a:rPr lang="pl-PL" sz="4800" dirty="0"/>
              <a:t>LENA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AAB30A3A-EDEA-4D37-8EB4-CD1037AE6F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61" t="1876" r="4962" b="8268"/>
          <a:stretch/>
        </p:blipFill>
        <p:spPr>
          <a:xfrm rot="10800000">
            <a:off x="1098699" y="960589"/>
            <a:ext cx="6946602" cy="403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8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2"/>
          <p:cNvPicPr preferRelativeResize="0"/>
          <p:nvPr/>
        </p:nvPicPr>
        <p:blipFill rotWithShape="1">
          <a:blip r:embed="rId3">
            <a:alphaModFix/>
          </a:blip>
          <a:srcRect l="10695" t="2131" r="12024" b="-1248"/>
          <a:stretch/>
        </p:blipFill>
        <p:spPr>
          <a:xfrm rot="-5400000">
            <a:off x="-175739" y="867961"/>
            <a:ext cx="4723454" cy="3407576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2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3700" dirty="0"/>
              <a:t>ARSHIA</a:t>
            </a:r>
            <a:endParaRPr sz="37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0E3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800" y="152400"/>
            <a:ext cx="3979076" cy="4838704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3"/>
          <p:cNvSpPr txBox="1"/>
          <p:nvPr/>
        </p:nvSpPr>
        <p:spPr>
          <a:xfrm>
            <a:off x="5076948" y="1351725"/>
            <a:ext cx="3143100" cy="10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6600" dirty="0">
                <a:latin typeface="Caveat"/>
                <a:ea typeface="Caveat"/>
                <a:cs typeface="Caveat"/>
                <a:sym typeface="Caveat"/>
              </a:rPr>
              <a:t>IGOR</a:t>
            </a:r>
            <a:endParaRPr sz="6600" dirty="0"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2E9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4"/>
          <p:cNvPicPr preferRelativeResize="0"/>
          <p:nvPr/>
        </p:nvPicPr>
        <p:blipFill rotWithShape="1">
          <a:blip r:embed="rId3">
            <a:alphaModFix/>
          </a:blip>
          <a:srcRect l="8360" t="4972" r="6583" b="10460"/>
          <a:stretch/>
        </p:blipFill>
        <p:spPr>
          <a:xfrm rot="-5990839">
            <a:off x="1631284" y="-630546"/>
            <a:ext cx="4135959" cy="6404592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4"/>
          <p:cNvSpPr txBox="1"/>
          <p:nvPr/>
        </p:nvSpPr>
        <p:spPr>
          <a:xfrm>
            <a:off x="6596075" y="261950"/>
            <a:ext cx="2381100" cy="15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6600" dirty="0">
                <a:latin typeface="Caveat"/>
                <a:ea typeface="Caveat"/>
                <a:cs typeface="Caveat"/>
                <a:sym typeface="Caveat"/>
              </a:rPr>
              <a:t>OLA</a:t>
            </a:r>
            <a:endParaRPr sz="6600" dirty="0"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28CEF38-5BD2-4589-89E6-9F3568432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93298" y="738020"/>
            <a:ext cx="4889945" cy="3667459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C8FB4EC5-F1AA-4DC6-9A93-A74ECABE82FF}"/>
              </a:ext>
            </a:extLst>
          </p:cNvPr>
          <p:cNvSpPr txBox="1"/>
          <p:nvPr/>
        </p:nvSpPr>
        <p:spPr>
          <a:xfrm>
            <a:off x="5266660" y="758456"/>
            <a:ext cx="34307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b="1" dirty="0">
                <a:latin typeface="Bradley Hand ITC" panose="03070402050302030203" pitchFamily="66" charset="0"/>
              </a:rPr>
              <a:t>OLIWIA</a:t>
            </a:r>
          </a:p>
        </p:txBody>
      </p:sp>
    </p:spTree>
    <p:extLst>
      <p:ext uri="{BB962C8B-B14F-4D97-AF65-F5344CB8AC3E}">
        <p14:creationId xmlns:p14="http://schemas.microsoft.com/office/powerpoint/2010/main" val="394176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tytuł 4">
            <a:extLst>
              <a:ext uri="{FF2B5EF4-FFF2-40B4-BE49-F238E27FC236}">
                <a16:creationId xmlns:a16="http://schemas.microsoft.com/office/drawing/2014/main" id="{BB83B041-6778-41C5-A52B-2773B34BAB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sz="5400" dirty="0">
                <a:latin typeface="Segoe Print" panose="02000600000000000000" pitchFamily="2" charset="0"/>
              </a:rPr>
              <a:t>NIKOLA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276FB3A9-3C56-4669-9A77-31F3703981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43" b="19931"/>
          <a:stretch/>
        </p:blipFill>
        <p:spPr>
          <a:xfrm>
            <a:off x="1008321" y="63795"/>
            <a:ext cx="6858000" cy="34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29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425" y="69050"/>
            <a:ext cx="3419771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3746" y="69050"/>
            <a:ext cx="3419771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419771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6"/>
          <p:cNvPicPr preferRelativeResize="0"/>
          <p:nvPr/>
        </p:nvPicPr>
        <p:blipFill rotWithShape="1">
          <a:blip r:embed="rId4">
            <a:alphaModFix/>
          </a:blip>
          <a:srcRect b="59842"/>
          <a:stretch/>
        </p:blipFill>
        <p:spPr>
          <a:xfrm>
            <a:off x="4572000" y="57150"/>
            <a:ext cx="3419777" cy="194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6"/>
          <p:cNvSpPr txBox="1"/>
          <p:nvPr/>
        </p:nvSpPr>
        <p:spPr>
          <a:xfrm>
            <a:off x="4179100" y="2678900"/>
            <a:ext cx="4119600" cy="14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800" dirty="0">
                <a:latin typeface="Lobster"/>
                <a:ea typeface="Lobster"/>
                <a:cs typeface="Lobster"/>
                <a:sym typeface="Lobster"/>
              </a:rPr>
              <a:t>KATARZYNA</a:t>
            </a:r>
            <a:endParaRPr sz="4800" dirty="0"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B8A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311700" y="130975"/>
            <a:ext cx="8520600" cy="6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dirty="0"/>
              <a:t>CYRYL </a:t>
            </a:r>
            <a:endParaRPr dirty="0"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357319" y="895950"/>
            <a:ext cx="5845956" cy="383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76A63F8-017A-44EE-9129-5A2F7A8A06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58" t="2609" r="24574" b="4422"/>
          <a:stretch/>
        </p:blipFill>
        <p:spPr>
          <a:xfrm rot="4842876">
            <a:off x="-74510" y="913941"/>
            <a:ext cx="4759840" cy="3421686"/>
          </a:xfrm>
          <a:prstGeom prst="rect">
            <a:avLst/>
          </a:prstGeom>
        </p:spPr>
      </p:pic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D942FDAC-2C9E-4C45-BFD5-698A7647B60F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114300" indent="0" algn="ctr">
              <a:buNone/>
            </a:pPr>
            <a:r>
              <a:rPr lang="pl-PL" sz="6600" dirty="0">
                <a:latin typeface="Amatic SC" panose="020B0604020202020204" charset="-79"/>
                <a:cs typeface="Amatic SC" panose="020B0604020202020204" charset="-79"/>
              </a:rPr>
              <a:t>NATALIA</a:t>
            </a:r>
          </a:p>
        </p:txBody>
      </p:sp>
    </p:spTree>
    <p:extLst>
      <p:ext uri="{BB962C8B-B14F-4D97-AF65-F5344CB8AC3E}">
        <p14:creationId xmlns:p14="http://schemas.microsoft.com/office/powerpoint/2010/main" val="12132007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Model 3D 1" descr="Smiling Face">
                <a:extLst>
                  <a:ext uri="{FF2B5EF4-FFF2-40B4-BE49-F238E27FC236}">
                    <a16:creationId xmlns:a16="http://schemas.microsoft.com/office/drawing/2014/main" id="{37B0573B-D2BE-4203-9B1E-F781C25D04A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77820509"/>
                  </p:ext>
                </p:extLst>
              </p:nvPr>
            </p:nvGraphicFramePr>
            <p:xfrm>
              <a:off x="3425131" y="1415364"/>
              <a:ext cx="2293734" cy="2312768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293734" cy="2312768"/>
                    </a:xfrm>
                    <a:prstGeom prst="rect">
                      <a:avLst/>
                    </a:prstGeom>
                  </am3d:spPr>
                  <am3d:camera>
                    <am3d:pos x="0" y="0" z="8093801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1067647" d="1000000"/>
                    <am3d:preTrans dx="0" dy="-2" dz="1153533"/>
                    <am3d:scale>
                      <am3d:sx n="1000000" d="1000000"/>
                      <am3d:sy n="1000000" d="1000000"/>
                      <am3d:sz n="1000000" d="1000000"/>
                    </am3d:scale>
                    <am3d:rot ax="-899274" ay="-1021147" az="268848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06400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Model 3D 1" descr="Smiling Face">
                <a:extLst>
                  <a:ext uri="{FF2B5EF4-FFF2-40B4-BE49-F238E27FC236}">
                    <a16:creationId xmlns:a16="http://schemas.microsoft.com/office/drawing/2014/main" id="{37B0573B-D2BE-4203-9B1E-F781C25D04A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25131" y="1415364"/>
                <a:ext cx="2293734" cy="2312768"/>
              </a:xfrm>
              <a:prstGeom prst="rect">
                <a:avLst/>
              </a:prstGeom>
            </p:spPr>
          </p:pic>
        </mc:Fallback>
      </mc:AlternateContent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C529C823-65F5-47DB-9E53-C962AD211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72599" y="4138427"/>
            <a:ext cx="5998800" cy="598800"/>
          </a:xfrm>
        </p:spPr>
        <p:txBody>
          <a:bodyPr/>
          <a:lstStyle/>
          <a:p>
            <a:pPr algn="ctr"/>
            <a:r>
              <a:rPr lang="pl-PL" dirty="0"/>
              <a:t>Dziękuję wam za piękne prace! </a:t>
            </a:r>
          </a:p>
          <a:p>
            <a:pPr algn="ctr"/>
            <a:r>
              <a:rPr lang="pl-PL" dirty="0" err="1"/>
              <a:t>Thank</a:t>
            </a:r>
            <a:r>
              <a:rPr lang="pl-PL" dirty="0"/>
              <a:t> </a:t>
            </a:r>
            <a:r>
              <a:rPr lang="pl-PL" dirty="0" err="1"/>
              <a:t>you</a:t>
            </a:r>
            <a:r>
              <a:rPr lang="pl-PL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50001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2700" dirty="0">
                <a:latin typeface="Lobster"/>
                <a:ea typeface="Lobster"/>
                <a:cs typeface="Lobster"/>
                <a:sym typeface="Lobster"/>
              </a:rPr>
              <a:t>KLAUDIA</a:t>
            </a:r>
            <a:endParaRPr sz="2700" dirty="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636874" y="256100"/>
            <a:ext cx="5585600" cy="418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00" y="292850"/>
            <a:ext cx="7575049" cy="4779228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6"/>
          <p:cNvSpPr txBox="1"/>
          <p:nvPr/>
        </p:nvSpPr>
        <p:spPr>
          <a:xfrm>
            <a:off x="4082650" y="642950"/>
            <a:ext cx="3118200" cy="7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200" dirty="0">
                <a:latin typeface="Caveat"/>
                <a:ea typeface="Caveat"/>
                <a:cs typeface="Caveat"/>
                <a:sym typeface="Caveat"/>
              </a:rPr>
              <a:t>JAN</a:t>
            </a:r>
            <a:endParaRPr sz="3200" dirty="0"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542F314-E260-4E80-865A-CA8C0ACE3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517161" y="642937"/>
            <a:ext cx="5143500" cy="3857625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BA1C0F04-5D6D-42F2-9358-D321840F90AB}"/>
              </a:ext>
            </a:extLst>
          </p:cNvPr>
          <p:cNvSpPr txBox="1"/>
          <p:nvPr/>
        </p:nvSpPr>
        <p:spPr>
          <a:xfrm>
            <a:off x="474921" y="652130"/>
            <a:ext cx="30267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dirty="0">
                <a:latin typeface="Amatic SC" panose="020B0604020202020204" charset="-79"/>
                <a:cs typeface="Amatic SC" panose="020B0604020202020204" charset="-79"/>
              </a:rPr>
              <a:t>LENA </a:t>
            </a:r>
          </a:p>
        </p:txBody>
      </p:sp>
    </p:spTree>
    <p:extLst>
      <p:ext uri="{BB962C8B-B14F-4D97-AF65-F5344CB8AC3E}">
        <p14:creationId xmlns:p14="http://schemas.microsoft.com/office/powerpoint/2010/main" val="3097683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325" y="37063"/>
            <a:ext cx="6759177" cy="506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7"/>
          <p:cNvSpPr txBox="1">
            <a:spLocks noGrp="1"/>
          </p:cNvSpPr>
          <p:nvPr>
            <p:ph type="body" idx="1"/>
          </p:nvPr>
        </p:nvSpPr>
        <p:spPr>
          <a:xfrm>
            <a:off x="7334700" y="1690975"/>
            <a:ext cx="18093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dirty="0"/>
              <a:t>OLIWIER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8"/>
          <p:cNvPicPr preferRelativeResize="0"/>
          <p:nvPr/>
        </p:nvPicPr>
        <p:blipFill rotWithShape="1">
          <a:blip r:embed="rId3">
            <a:alphaModFix/>
          </a:blip>
          <a:srcRect l="-122861" t="1598" r="139179" b="14719"/>
          <a:stretch/>
        </p:blipFill>
        <p:spPr>
          <a:xfrm>
            <a:off x="152400" y="152400"/>
            <a:ext cx="2944332" cy="392577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3200" dirty="0"/>
              <a:t>WIKTORIA</a:t>
            </a:r>
            <a:endParaRPr sz="3200" dirty="0"/>
          </a:p>
        </p:txBody>
      </p:sp>
      <p:sp>
        <p:nvSpPr>
          <p:cNvPr id="89" name="Google Shape;89;p18"/>
          <p:cNvSpPr txBox="1">
            <a:spLocks noGrp="1"/>
          </p:cNvSpPr>
          <p:nvPr>
            <p:ph type="subTitle" idx="1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0" name="Google Shape;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063" y="0"/>
            <a:ext cx="3857627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D4035D46-8A88-4A02-98CC-19BEBA4BD9B0}"/>
              </a:ext>
            </a:extLst>
          </p:cNvPr>
          <p:cNvSpPr txBox="1"/>
          <p:nvPr/>
        </p:nvSpPr>
        <p:spPr>
          <a:xfrm>
            <a:off x="-56708" y="205563"/>
            <a:ext cx="2693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latin typeface="Bradley Hand ITC" panose="03070402050302030203" pitchFamily="66" charset="0"/>
              </a:rPr>
              <a:t>JULIA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D9AD929-5D61-4F6E-9521-64B2C96D4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019548">
            <a:off x="4245159" y="-262269"/>
            <a:ext cx="3857625" cy="51435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1AE668C7-74A0-4983-925B-9EBB5DFE242C}"/>
              </a:ext>
            </a:extLst>
          </p:cNvPr>
          <p:cNvSpPr txBox="1"/>
          <p:nvPr/>
        </p:nvSpPr>
        <p:spPr>
          <a:xfrm>
            <a:off x="170121" y="1112874"/>
            <a:ext cx="2530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/>
              <a:t>OSKAR ABRYSZEŃSKI</a:t>
            </a:r>
          </a:p>
        </p:txBody>
      </p:sp>
    </p:spTree>
    <p:extLst>
      <p:ext uri="{BB962C8B-B14F-4D97-AF65-F5344CB8AC3E}">
        <p14:creationId xmlns:p14="http://schemas.microsoft.com/office/powerpoint/2010/main" val="205245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32</Words>
  <Application>Microsoft Office PowerPoint</Application>
  <PresentationFormat>Pokaz na ekranie (16:9)</PresentationFormat>
  <Paragraphs>22</Paragraphs>
  <Slides>21</Slides>
  <Notes>15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9" baseType="lpstr">
      <vt:lpstr>Source Code Pro</vt:lpstr>
      <vt:lpstr>Bradley Hand ITC</vt:lpstr>
      <vt:lpstr>Amatic SC</vt:lpstr>
      <vt:lpstr>Segoe Print</vt:lpstr>
      <vt:lpstr>Arial</vt:lpstr>
      <vt:lpstr>Lobster</vt:lpstr>
      <vt:lpstr>Caveat</vt:lpstr>
      <vt:lpstr>Beach Day</vt:lpstr>
      <vt:lpstr>MY DAY</vt:lpstr>
      <vt:lpstr>CYRYL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LENA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DAY</dc:title>
  <cp:lastModifiedBy>Anna Główczewska</cp:lastModifiedBy>
  <cp:revision>8</cp:revision>
  <dcterms:modified xsi:type="dcterms:W3CDTF">2020-05-28T17:44:33Z</dcterms:modified>
</cp:coreProperties>
</file>