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28006" y="2805884"/>
            <a:ext cx="8361229" cy="2098226"/>
          </a:xfrm>
        </p:spPr>
        <p:txBody>
          <a:bodyPr/>
          <a:lstStyle/>
          <a:p>
            <a:r>
              <a:rPr lang="pl-PL" sz="2800" b="1" u="sng" dirty="0"/>
              <a:t>COVID-19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b="1" dirty="0"/>
              <a:t> 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b="1" dirty="0"/>
              <a:t> 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b="1" dirty="0" err="1" smtClean="0"/>
              <a:t>Koronawirus</a:t>
            </a:r>
            <a:r>
              <a:rPr lang="pl-PL" sz="2800" b="1" dirty="0" smtClean="0"/>
              <a:t> (COVID-19</a:t>
            </a:r>
            <a:r>
              <a:rPr lang="pl-PL" sz="2800" b="1" dirty="0"/>
              <a:t>) to choroba zakaźna wywoływana przez wirusa SARS-CoV-2.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 </a:t>
            </a:r>
            <a:br>
              <a:rPr lang="pl-PL" sz="2800" dirty="0"/>
            </a:b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01445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7200" b="1" dirty="0"/>
              <a:t>Objawy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pl-PL" dirty="0"/>
          </a:p>
          <a:p>
            <a:pPr marL="0" indent="0">
              <a:buNone/>
            </a:pPr>
            <a:r>
              <a:rPr lang="pl-PL" sz="4000" b="1" dirty="0"/>
              <a:t>Każdy przypadek COVID-19 ma indywidualny przebieg. U większości zarażonych osób rozwiną się objawy o łagodnym lub umiarkowanym nasileniu. Te osoby wyzdrowieją bez konieczności hospitalizacji.</a:t>
            </a:r>
            <a:endParaRPr lang="pl-PL" sz="4000" dirty="0"/>
          </a:p>
          <a:p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898183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Najczęściej występujące objawy: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4400" b="1" dirty="0"/>
              <a:t> </a:t>
            </a:r>
            <a:endParaRPr lang="pl-PL" sz="4400" dirty="0"/>
          </a:p>
          <a:p>
            <a:pPr marL="0" indent="0">
              <a:buNone/>
            </a:pPr>
            <a:r>
              <a:rPr lang="pl-PL" sz="4400" b="1" dirty="0"/>
              <a:t>*gorączka</a:t>
            </a:r>
            <a:endParaRPr lang="pl-PL" sz="4400" dirty="0"/>
          </a:p>
          <a:p>
            <a:pPr marL="0" indent="0">
              <a:buNone/>
            </a:pPr>
            <a:r>
              <a:rPr lang="pl-PL" sz="4400" b="1" dirty="0"/>
              <a:t>*kaszel</a:t>
            </a:r>
            <a:endParaRPr lang="pl-PL" sz="4400" dirty="0"/>
          </a:p>
          <a:p>
            <a:pPr marL="0" indent="0">
              <a:buNone/>
            </a:pPr>
            <a:r>
              <a:rPr lang="pl-PL" sz="4400" b="1" dirty="0"/>
              <a:t>*zmęczenie</a:t>
            </a:r>
            <a:endParaRPr lang="pl-PL" sz="4400" dirty="0"/>
          </a:p>
          <a:p>
            <a:pPr marL="0" indent="0">
              <a:buNone/>
            </a:pPr>
            <a:r>
              <a:rPr lang="pl-PL" sz="4400" b="1" dirty="0"/>
              <a:t>*utrata smaku lub węchu</a:t>
            </a:r>
            <a:endParaRPr lang="pl-PL" sz="4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6263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5300" b="1" dirty="0"/>
              <a:t>Rzadziej występujące objawy:</a:t>
            </a:r>
            <a:r>
              <a:rPr lang="pl-PL" dirty="0"/>
              <a:t/>
            </a:r>
            <a:br>
              <a:rPr lang="pl-PL" dirty="0"/>
            </a:br>
            <a:r>
              <a:rPr lang="pl-PL" b="1" dirty="0"/>
              <a:t> 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3200" b="1" dirty="0"/>
              <a:t>*ból gardła</a:t>
            </a:r>
            <a:endParaRPr lang="pl-PL" sz="3200" dirty="0"/>
          </a:p>
          <a:p>
            <a:pPr marL="0" indent="0">
              <a:buNone/>
            </a:pPr>
            <a:r>
              <a:rPr lang="pl-PL" sz="3200" b="1" dirty="0"/>
              <a:t>*ból głowy</a:t>
            </a:r>
            <a:endParaRPr lang="pl-PL" sz="3200" dirty="0"/>
          </a:p>
          <a:p>
            <a:pPr marL="0" indent="0">
              <a:buNone/>
            </a:pPr>
            <a:r>
              <a:rPr lang="pl-PL" sz="3200" b="1" dirty="0"/>
              <a:t>*ból mięśni</a:t>
            </a:r>
            <a:endParaRPr lang="pl-PL" sz="3200" dirty="0"/>
          </a:p>
          <a:p>
            <a:pPr marL="0" indent="0">
              <a:buNone/>
            </a:pPr>
            <a:r>
              <a:rPr lang="pl-PL" sz="3200" b="1" dirty="0"/>
              <a:t>*biegunka</a:t>
            </a:r>
            <a:endParaRPr lang="pl-PL" sz="3200" dirty="0"/>
          </a:p>
          <a:p>
            <a:pPr marL="0" indent="0">
              <a:buNone/>
            </a:pPr>
            <a:r>
              <a:rPr lang="pl-PL" sz="3200" b="1" dirty="0"/>
              <a:t>*wysypka skórna lub przebarwienia palców u rąk i stóp</a:t>
            </a:r>
            <a:endParaRPr lang="pl-PL" sz="3200" dirty="0"/>
          </a:p>
          <a:p>
            <a:pPr marL="0" indent="0">
              <a:buNone/>
            </a:pPr>
            <a:r>
              <a:rPr lang="pl-PL" sz="3200" b="1" dirty="0"/>
              <a:t>*zaczerwienione lub podrażnione oczy</a:t>
            </a:r>
            <a:endParaRPr lang="pl-PL" sz="32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1917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5400" b="1" dirty="0"/>
              <a:t>Poważne objawy: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71600" y="1429555"/>
            <a:ext cx="9601200" cy="46879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/>
              <a:t> </a:t>
            </a:r>
            <a:endParaRPr lang="pl-PL" dirty="0"/>
          </a:p>
          <a:p>
            <a:pPr marL="0" indent="0">
              <a:buNone/>
            </a:pPr>
            <a:r>
              <a:rPr lang="pl-PL" sz="2400" b="1" dirty="0"/>
              <a:t>*trudności w oddychaniu, duszności</a:t>
            </a:r>
            <a:endParaRPr lang="pl-PL" sz="2400" dirty="0"/>
          </a:p>
          <a:p>
            <a:pPr marL="0" indent="0">
              <a:buNone/>
            </a:pPr>
            <a:r>
              <a:rPr lang="pl-PL" sz="2400" b="1" dirty="0"/>
              <a:t>*utrata mowy lub zdolności poruszania się, dezorientacja</a:t>
            </a:r>
            <a:endParaRPr lang="pl-PL" sz="2400" dirty="0"/>
          </a:p>
          <a:p>
            <a:pPr marL="0" indent="0">
              <a:buNone/>
            </a:pPr>
            <a:r>
              <a:rPr lang="pl-PL" sz="2400" b="1" dirty="0"/>
              <a:t>*ból w klatce piersiowej</a:t>
            </a:r>
            <a:endParaRPr lang="pl-PL" sz="2400" dirty="0"/>
          </a:p>
          <a:p>
            <a:endParaRPr lang="pl-PL" sz="2400" dirty="0"/>
          </a:p>
          <a:p>
            <a:pPr marL="0" indent="0">
              <a:buNone/>
            </a:pPr>
            <a:r>
              <a:rPr lang="pl-PL" sz="2400" b="1" dirty="0"/>
              <a:t>W przypadku wystąpienia poważnych objawów niezwłocznie </a:t>
            </a:r>
            <a:r>
              <a:rPr lang="pl-PL" sz="2400" b="1" u="sng" dirty="0"/>
              <a:t>skontaktuj się z lekarzem</a:t>
            </a:r>
            <a:r>
              <a:rPr lang="pl-PL" sz="2400" b="1" dirty="0"/>
              <a:t>. Przed wizytą u lekarza lub w placówce medycznej należy zadzwonić i umówić się na wizytę.</a:t>
            </a:r>
            <a:endParaRPr lang="pl-PL" sz="2400" dirty="0"/>
          </a:p>
          <a:p>
            <a:pPr marL="0" indent="0">
              <a:buNone/>
            </a:pPr>
            <a:r>
              <a:rPr lang="pl-PL" sz="2400" b="1" dirty="0"/>
              <a:t>Osoby z łagodnymi objawami powinny zwalczać objawy w domu.</a:t>
            </a:r>
            <a:endParaRPr lang="pl-PL" sz="2400" dirty="0"/>
          </a:p>
          <a:p>
            <a:pPr marL="0" indent="0">
              <a:buNone/>
            </a:pPr>
            <a:r>
              <a:rPr lang="pl-PL" sz="2400" b="1" dirty="0"/>
              <a:t>Objawy pojawiają się średnio </a:t>
            </a:r>
            <a:r>
              <a:rPr lang="pl-PL" sz="2400" b="1" u="sng" dirty="0"/>
              <a:t>po 5–6 dniach</a:t>
            </a:r>
            <a:r>
              <a:rPr lang="pl-PL" sz="2400" b="1" dirty="0"/>
              <a:t> od zakażenia wirusem, mogą jednak wystąpić dopiero po 14 dniach.</a:t>
            </a:r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348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5400" b="1" dirty="0"/>
              <a:t>Drogi zakażenia: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16631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100" b="1" dirty="0"/>
              <a:t>Wirus może się rozprzestrzeniać </a:t>
            </a:r>
            <a:endParaRPr lang="pl-PL" sz="31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100" b="1" dirty="0"/>
              <a:t>w niewielkich kropelkach przez usta lub nos zakażonej osoby, gdy taka osoba kaszle, kicha, mówi, śpiewa czy oddycha. Cząstki te mają postać od większych kropelek oddechowych po mniejsze aerozole.</a:t>
            </a:r>
            <a:endParaRPr lang="pl-PL" sz="31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100" b="1" dirty="0"/>
              <a:t>Do zakażenia poprzez wdychanie wirusa może dojść podczas kontaktu z osobą chorującą na COVID-19 lub przez dotknięcie skażonej powierzchni, a następnie oczu, nosa lub ust. Wirus rozprzestrzenia się łatwiej w pomieszczeniach oraz zatłoczonych miejscach.</a:t>
            </a:r>
            <a:endParaRPr lang="pl-PL" sz="31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100" b="1" dirty="0"/>
              <a:t> </a:t>
            </a:r>
            <a:endParaRPr lang="pl-PL" sz="3100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1781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Zapobieganie rozprzestrzenianiu się COVID-19</a:t>
            </a:r>
            <a:endParaRPr lang="pl-P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687117" y="1953042"/>
            <a:ext cx="10684928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*Utrzymuj bezpieczną odległość od innych osób (co najmniej 1 metr), nawet jeśli nie wydają się chore.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*Noś maskę poza domem, szczególnie w pomieszczeniach lub gdy zachowanie dystansu nie jest możliwe.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*Staraj się przebywać w otwartych, dobrze wentylowanych pomieszczeniach, unikaj zamkniętych przestrzeni. 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*Gdy jesteś w pomieszczeniu, otwórz okno.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*Myj ręce. 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*Gdy kaszlesz lub kichasz, zakrywaj nos i usta wewnętrzną stroną łokcia lub chusteczką.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*Jeśli źle się czujesz, zostań w domu.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*Jeśli masz gorączkę, kaszel 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trudności z oddychaniem, skontaktuj się z lekarzem. 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*Zadzwoń z wyprzedzeniem do podmiotu medycznego, aby uzyskać skierowanie do właściwej placówki medycznej. 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Zapewni Ci to ochronę i zapobiegnie rozprzestrzenianiu się wirusów 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oraz innych czynników zakaźnych.</a:t>
            </a:r>
            <a:endParaRPr kumimoji="0" lang="pl-PL" alt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7493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TM10001105[[fn=Przycinanie]]</Template>
  <TotalTime>9</TotalTime>
  <Words>287</Words>
  <Application>Microsoft Office PowerPoint</Application>
  <PresentationFormat>Panoramiczny</PresentationFormat>
  <Paragraphs>44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Franklin Gothic Book</vt:lpstr>
      <vt:lpstr>Times New Roman</vt:lpstr>
      <vt:lpstr>Crop</vt:lpstr>
      <vt:lpstr>COVID-19     Koronawirus (COVID-19) to choroba zakaźna wywoływana przez wirusa SARS-CoV-2.   </vt:lpstr>
      <vt:lpstr>Objawy </vt:lpstr>
      <vt:lpstr>Najczęściej występujące objawy: </vt:lpstr>
      <vt:lpstr>Rzadziej występujące objawy:   </vt:lpstr>
      <vt:lpstr>Poważne objawy: </vt:lpstr>
      <vt:lpstr>Drogi zakażenia: </vt:lpstr>
      <vt:lpstr>Zapobieganie rozprzestrzenianiu się COVID-19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    Koronawirus (COVID-19) to choroba zakaźna wywoływana przez wirusa SARS-CoV-2.</dc:title>
  <dc:creator>Konto Microsoft</dc:creator>
  <cp:lastModifiedBy>Konto Microsoft</cp:lastModifiedBy>
  <cp:revision>2</cp:revision>
  <dcterms:created xsi:type="dcterms:W3CDTF">2021-11-17T16:24:34Z</dcterms:created>
  <dcterms:modified xsi:type="dcterms:W3CDTF">2021-11-17T16:34:21Z</dcterms:modified>
</cp:coreProperties>
</file>