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Telegraf Bold" panose="020B0604020202020204" charset="-1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elegraf Medium" panose="020B0604020202020204" charset="-18"/>
      <p:regular r:id="rId36"/>
    </p:embeddedFont>
    <p:embeddedFont>
      <p:font typeface="Telegraf" panose="020B0604020202020204" charset="-18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4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.sv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25.svg"/><Relationship Id="rId5" Type="http://schemas.openxmlformats.org/officeDocument/2006/relationships/image" Target="../media/image31.jpeg"/><Relationship Id="rId10" Type="http://schemas.openxmlformats.org/officeDocument/2006/relationships/image" Target="../media/image13.png"/><Relationship Id="rId4" Type="http://schemas.openxmlformats.org/officeDocument/2006/relationships/image" Target="../media/image30.jpeg"/><Relationship Id="rId9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2.sv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33.svg"/><Relationship Id="rId5" Type="http://schemas.openxmlformats.org/officeDocument/2006/relationships/image" Target="../media/image38.png"/><Relationship Id="rId15" Type="http://schemas.openxmlformats.org/officeDocument/2006/relationships/image" Target="../media/image64.svg"/><Relationship Id="rId10" Type="http://schemas.openxmlformats.org/officeDocument/2006/relationships/image" Target="../media/image18.png"/><Relationship Id="rId4" Type="http://schemas.openxmlformats.org/officeDocument/2006/relationships/image" Target="../media/image37.jpeg"/><Relationship Id="rId9" Type="http://schemas.openxmlformats.org/officeDocument/2006/relationships/image" Target="../media/image46.sv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29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15.png"/><Relationship Id="rId5" Type="http://schemas.openxmlformats.org/officeDocument/2006/relationships/image" Target="../media/image46.jpeg"/><Relationship Id="rId10" Type="http://schemas.openxmlformats.org/officeDocument/2006/relationships/image" Target="../media/image6.svg"/><Relationship Id="rId4" Type="http://schemas.openxmlformats.org/officeDocument/2006/relationships/image" Target="../media/image45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jpeg"/><Relationship Id="rId7" Type="http://schemas.openxmlformats.org/officeDocument/2006/relationships/image" Target="../media/image4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6.svg"/><Relationship Id="rId5" Type="http://schemas.openxmlformats.org/officeDocument/2006/relationships/image" Target="../media/image38.png"/><Relationship Id="rId10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jpeg"/><Relationship Id="rId7" Type="http://schemas.openxmlformats.org/officeDocument/2006/relationships/image" Target="../media/image19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0.svg"/><Relationship Id="rId5" Type="http://schemas.openxmlformats.org/officeDocument/2006/relationships/image" Target="../media/image27.svg"/><Relationship Id="rId10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.svg"/><Relationship Id="rId5" Type="http://schemas.openxmlformats.org/officeDocument/2006/relationships/image" Target="../media/image19.svg"/><Relationship Id="rId15" Type="http://schemas.openxmlformats.org/officeDocument/2006/relationships/image" Target="../media/image12.sv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25.sv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4.png"/><Relationship Id="rId3" Type="http://schemas.openxmlformats.org/officeDocument/2006/relationships/image" Target="../media/image57.jpeg"/><Relationship Id="rId7" Type="http://schemas.openxmlformats.org/officeDocument/2006/relationships/image" Target="../media/image4.png"/><Relationship Id="rId12" Type="http://schemas.openxmlformats.org/officeDocument/2006/relationships/image" Target="../media/image33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18.png"/><Relationship Id="rId5" Type="http://schemas.openxmlformats.org/officeDocument/2006/relationships/image" Target="../media/image59.jpeg"/><Relationship Id="rId10" Type="http://schemas.openxmlformats.org/officeDocument/2006/relationships/image" Target="../media/image12.svg"/><Relationship Id="rId4" Type="http://schemas.openxmlformats.org/officeDocument/2006/relationships/image" Target="../media/image58.jpeg"/><Relationship Id="rId9" Type="http://schemas.openxmlformats.org/officeDocument/2006/relationships/image" Target="../media/image6.png"/><Relationship Id="rId1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svg"/><Relationship Id="rId3" Type="http://schemas.openxmlformats.org/officeDocument/2006/relationships/image" Target="../media/image62.jpeg"/><Relationship Id="rId7" Type="http://schemas.openxmlformats.org/officeDocument/2006/relationships/image" Target="../media/image59.jpeg"/><Relationship Id="rId12" Type="http://schemas.openxmlformats.org/officeDocument/2006/relationships/image" Target="../media/image15.png"/><Relationship Id="rId17" Type="http://schemas.openxmlformats.org/officeDocument/2006/relationships/image" Target="../media/image21.svg"/><Relationship Id="rId2" Type="http://schemas.openxmlformats.org/officeDocument/2006/relationships/image" Target="../media/image6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42.svg"/><Relationship Id="rId5" Type="http://schemas.openxmlformats.org/officeDocument/2006/relationships/image" Target="../media/image64.jpeg"/><Relationship Id="rId15" Type="http://schemas.openxmlformats.org/officeDocument/2006/relationships/image" Target="../media/image35.svg"/><Relationship Id="rId10" Type="http://schemas.openxmlformats.org/officeDocument/2006/relationships/image" Target="../media/image24.png"/><Relationship Id="rId4" Type="http://schemas.openxmlformats.org/officeDocument/2006/relationships/image" Target="../media/image63.jpeg"/><Relationship Id="rId9" Type="http://schemas.openxmlformats.org/officeDocument/2006/relationships/image" Target="../media/image6.sv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67.jpeg"/><Relationship Id="rId7" Type="http://schemas.openxmlformats.org/officeDocument/2006/relationships/image" Target="../media/image69.png"/><Relationship Id="rId12" Type="http://schemas.openxmlformats.org/officeDocument/2006/relationships/image" Target="../media/image12.sv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.png"/><Relationship Id="rId5" Type="http://schemas.openxmlformats.org/officeDocument/2006/relationships/image" Target="../media/image41.png"/><Relationship Id="rId10" Type="http://schemas.openxmlformats.org/officeDocument/2006/relationships/image" Target="../media/image25.svg"/><Relationship Id="rId4" Type="http://schemas.openxmlformats.org/officeDocument/2006/relationships/image" Target="../media/image68.jpe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4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6.svg"/><Relationship Id="rId15" Type="http://schemas.openxmlformats.org/officeDocument/2006/relationships/image" Target="../media/image23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9.svg"/><Relationship Id="rId1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72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svg"/><Relationship Id="rId5" Type="http://schemas.openxmlformats.org/officeDocument/2006/relationships/image" Target="../media/image17.svg"/><Relationship Id="rId15" Type="http://schemas.openxmlformats.org/officeDocument/2006/relationships/image" Target="../media/image8.svg"/><Relationship Id="rId10" Type="http://schemas.openxmlformats.org/officeDocument/2006/relationships/image" Target="../media/image13.png"/><Relationship Id="rId19" Type="http://schemas.openxmlformats.org/officeDocument/2006/relationships/image" Target="../media/image6.svg"/><Relationship Id="rId4" Type="http://schemas.openxmlformats.org/officeDocument/2006/relationships/image" Target="../media/image9.png"/><Relationship Id="rId9" Type="http://schemas.openxmlformats.org/officeDocument/2006/relationships/image" Target="../media/image35.svg"/><Relationship Id="rId1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42.png"/><Relationship Id="rId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24.png"/><Relationship Id="rId4" Type="http://schemas.openxmlformats.org/officeDocument/2006/relationships/image" Target="../media/image9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2.png"/><Relationship Id="rId4" Type="http://schemas.openxmlformats.org/officeDocument/2006/relationships/image" Target="../media/image8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svg"/><Relationship Id="rId18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7.png"/><Relationship Id="rId17" Type="http://schemas.openxmlformats.org/officeDocument/2006/relationships/image" Target="../media/image71.svg"/><Relationship Id="rId2" Type="http://schemas.openxmlformats.org/officeDocument/2006/relationships/image" Target="../media/image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80.svg"/><Relationship Id="rId15" Type="http://schemas.openxmlformats.org/officeDocument/2006/relationships/image" Target="../media/image6.svg"/><Relationship Id="rId10" Type="http://schemas.openxmlformats.org/officeDocument/2006/relationships/image" Target="../media/image4.png"/><Relationship Id="rId19" Type="http://schemas.openxmlformats.org/officeDocument/2006/relationships/image" Target="../media/image105.svg"/><Relationship Id="rId4" Type="http://schemas.openxmlformats.org/officeDocument/2006/relationships/image" Target="../media/image55.png"/><Relationship Id="rId9" Type="http://schemas.openxmlformats.org/officeDocument/2006/relationships/image" Target="../media/image25.svg"/><Relationship Id="rId1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3.gif"/><Relationship Id="rId3" Type="http://schemas.openxmlformats.org/officeDocument/2006/relationships/image" Target="../media/image79.png"/><Relationship Id="rId7" Type="http://schemas.openxmlformats.org/officeDocument/2006/relationships/image" Target="../media/image18.png"/><Relationship Id="rId12" Type="http://schemas.openxmlformats.org/officeDocument/2006/relationships/image" Target="../media/image82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81.gif"/><Relationship Id="rId5" Type="http://schemas.openxmlformats.org/officeDocument/2006/relationships/image" Target="../media/image15.png"/><Relationship Id="rId10" Type="http://schemas.openxmlformats.org/officeDocument/2006/relationships/image" Target="../media/image27.svg"/><Relationship Id="rId4" Type="http://schemas.openxmlformats.org/officeDocument/2006/relationships/image" Target="../media/image80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9.svg"/><Relationship Id="rId1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10.png"/><Relationship Id="rId17" Type="http://schemas.openxmlformats.org/officeDocument/2006/relationships/image" Target="../media/image2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2.svg"/><Relationship Id="rId5" Type="http://schemas.openxmlformats.org/officeDocument/2006/relationships/image" Target="../media/image35.svg"/><Relationship Id="rId15" Type="http://schemas.openxmlformats.org/officeDocument/2006/relationships/image" Target="../media/image8.svg"/><Relationship Id="rId10" Type="http://schemas.openxmlformats.org/officeDocument/2006/relationships/image" Target="../media/image6.png"/><Relationship Id="rId19" Type="http://schemas.openxmlformats.org/officeDocument/2006/relationships/image" Target="../media/image14.svg"/><Relationship Id="rId4" Type="http://schemas.openxmlformats.org/officeDocument/2006/relationships/image" Target="../media/image19.png"/><Relationship Id="rId9" Type="http://schemas.openxmlformats.org/officeDocument/2006/relationships/image" Target="../media/image105.sv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svg"/><Relationship Id="rId18" Type="http://schemas.openxmlformats.org/officeDocument/2006/relationships/image" Target="../media/image12.png"/><Relationship Id="rId3" Type="http://schemas.openxmlformats.org/officeDocument/2006/relationships/image" Target="../media/image2.svg"/><Relationship Id="rId21" Type="http://schemas.openxmlformats.org/officeDocument/2006/relationships/image" Target="../media/image8.svg"/><Relationship Id="rId7" Type="http://schemas.openxmlformats.org/officeDocument/2006/relationships/image" Target="../media/image25.svg"/><Relationship Id="rId12" Type="http://schemas.openxmlformats.org/officeDocument/2006/relationships/image" Target="../media/image3.png"/><Relationship Id="rId17" Type="http://schemas.openxmlformats.org/officeDocument/2006/relationships/image" Target="../media/image29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svg"/><Relationship Id="rId24" Type="http://schemas.openxmlformats.org/officeDocument/2006/relationships/image" Target="../media/image8.png"/><Relationship Id="rId5" Type="http://schemas.openxmlformats.org/officeDocument/2006/relationships/image" Target="../media/image19.svg"/><Relationship Id="rId15" Type="http://schemas.openxmlformats.org/officeDocument/2006/relationships/image" Target="../media/image12.svg"/><Relationship Id="rId23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3.svg"/><Relationship Id="rId4" Type="http://schemas.openxmlformats.org/officeDocument/2006/relationships/image" Target="../media/image10.png"/><Relationship Id="rId9" Type="http://schemas.openxmlformats.org/officeDocument/2006/relationships/image" Target="../media/image27.svg"/><Relationship Id="rId14" Type="http://schemas.openxmlformats.org/officeDocument/2006/relationships/image" Target="../media/image6.pn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jpeg"/><Relationship Id="rId7" Type="http://schemas.openxmlformats.org/officeDocument/2006/relationships/image" Target="../media/image8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svg"/><Relationship Id="rId4" Type="http://schemas.openxmlformats.org/officeDocument/2006/relationships/image" Target="../media/image13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1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5.svg"/><Relationship Id="rId5" Type="http://schemas.openxmlformats.org/officeDocument/2006/relationships/image" Target="../media/image33.svg"/><Relationship Id="rId15" Type="http://schemas.openxmlformats.org/officeDocument/2006/relationships/image" Target="../media/image8.svg"/><Relationship Id="rId10" Type="http://schemas.openxmlformats.org/officeDocument/2006/relationships/image" Target="../media/image19.png"/><Relationship Id="rId19" Type="http://schemas.openxmlformats.org/officeDocument/2006/relationships/image" Target="../media/image14.svg"/><Relationship Id="rId4" Type="http://schemas.openxmlformats.org/officeDocument/2006/relationships/image" Target="../media/image18.png"/><Relationship Id="rId9" Type="http://schemas.openxmlformats.org/officeDocument/2006/relationships/image" Target="../media/image25.sv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1.jpe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8.svg"/><Relationship Id="rId4" Type="http://schemas.openxmlformats.org/officeDocument/2006/relationships/image" Target="../media/image22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2.svg"/><Relationship Id="rId5" Type="http://schemas.openxmlformats.org/officeDocument/2006/relationships/image" Target="../media/image23.sv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42.sv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jpeg"/><Relationship Id="rId7" Type="http://schemas.openxmlformats.org/officeDocument/2006/relationships/image" Target="../media/image33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0.svg"/><Relationship Id="rId4" Type="http://schemas.openxmlformats.org/officeDocument/2006/relationships/image" Target="../media/image23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svg"/><Relationship Id="rId5" Type="http://schemas.openxmlformats.org/officeDocument/2006/relationships/image" Target="../media/image46.sv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73882">
            <a:off x="9693720" y="821856"/>
            <a:ext cx="8775875" cy="9770711"/>
          </a:xfrm>
          <a:custGeom>
            <a:avLst/>
            <a:gdLst/>
            <a:ahLst/>
            <a:cxnLst/>
            <a:rect l="l" t="t" r="r" b="b"/>
            <a:pathLst>
              <a:path w="8775875" h="9770711">
                <a:moveTo>
                  <a:pt x="0" y="0"/>
                </a:moveTo>
                <a:lnTo>
                  <a:pt x="8775875" y="0"/>
                </a:lnTo>
                <a:lnTo>
                  <a:pt x="8775875" y="9770711"/>
                </a:lnTo>
                <a:lnTo>
                  <a:pt x="0" y="977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05816" flipH="1">
            <a:off x="4921596" y="5422107"/>
            <a:ext cx="5750457" cy="5394974"/>
          </a:xfrm>
          <a:custGeom>
            <a:avLst/>
            <a:gdLst/>
            <a:ahLst/>
            <a:cxnLst/>
            <a:rect l="l" t="t" r="r" b="b"/>
            <a:pathLst>
              <a:path w="5750457" h="5394974">
                <a:moveTo>
                  <a:pt x="5750456" y="0"/>
                </a:moveTo>
                <a:lnTo>
                  <a:pt x="0" y="0"/>
                </a:lnTo>
                <a:lnTo>
                  <a:pt x="0" y="5394974"/>
                </a:lnTo>
                <a:lnTo>
                  <a:pt x="5750456" y="5394974"/>
                </a:lnTo>
                <a:lnTo>
                  <a:pt x="57504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39955">
            <a:off x="2296977" y="3868628"/>
            <a:ext cx="1723001" cy="1791400"/>
          </a:xfrm>
          <a:custGeom>
            <a:avLst/>
            <a:gdLst/>
            <a:ahLst/>
            <a:cxnLst/>
            <a:rect l="l" t="t" r="r" b="b"/>
            <a:pathLst>
              <a:path w="1723001" h="1791400">
                <a:moveTo>
                  <a:pt x="0" y="0"/>
                </a:moveTo>
                <a:lnTo>
                  <a:pt x="1723002" y="0"/>
                </a:lnTo>
                <a:lnTo>
                  <a:pt x="1723002" y="1791400"/>
                </a:lnTo>
                <a:lnTo>
                  <a:pt x="0" y="1791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6590">
            <a:off x="-896002" y="6579234"/>
            <a:ext cx="5623993" cy="5358132"/>
          </a:xfrm>
          <a:custGeom>
            <a:avLst/>
            <a:gdLst/>
            <a:ahLst/>
            <a:cxnLst/>
            <a:rect l="l" t="t" r="r" b="b"/>
            <a:pathLst>
              <a:path w="5623993" h="5358132">
                <a:moveTo>
                  <a:pt x="0" y="0"/>
                </a:moveTo>
                <a:lnTo>
                  <a:pt x="5623994" y="0"/>
                </a:lnTo>
                <a:lnTo>
                  <a:pt x="5623994" y="5358132"/>
                </a:lnTo>
                <a:lnTo>
                  <a:pt x="0" y="5358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13412" y="696390"/>
            <a:ext cx="11247285" cy="2529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5"/>
              </a:lnSpc>
            </a:pPr>
            <a:r>
              <a:rPr lang="en-US" sz="869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MISJA EDUKACJA W MANASTERZU</a:t>
            </a:r>
          </a:p>
        </p:txBody>
      </p:sp>
      <p:sp>
        <p:nvSpPr>
          <p:cNvPr id="13" name="Freeform 13"/>
          <p:cNvSpPr/>
          <p:nvPr/>
        </p:nvSpPr>
        <p:spPr>
          <a:xfrm>
            <a:off x="6882933" y="3818035"/>
            <a:ext cx="1827783" cy="1608449"/>
          </a:xfrm>
          <a:custGeom>
            <a:avLst/>
            <a:gdLst/>
            <a:ahLst/>
            <a:cxnLst/>
            <a:rect l="l" t="t" r="r" b="b"/>
            <a:pathLst>
              <a:path w="1827783" h="1608449">
                <a:moveTo>
                  <a:pt x="0" y="0"/>
                </a:moveTo>
                <a:lnTo>
                  <a:pt x="1827782" y="0"/>
                </a:lnTo>
                <a:lnTo>
                  <a:pt x="1827782" y="1608448"/>
                </a:lnTo>
                <a:lnTo>
                  <a:pt x="0" y="1608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44792" y="4828068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960092" y="3523564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838492" y="8906603"/>
            <a:ext cx="1380397" cy="138039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082263" y="205351"/>
            <a:ext cx="9876297" cy="9876297"/>
            <a:chOff x="0" y="0"/>
            <a:chExt cx="6305550" cy="6305550"/>
          </a:xfrm>
        </p:grpSpPr>
        <p:sp>
          <p:nvSpPr>
            <p:cNvPr id="3" name="Freeform 3"/>
            <p:cNvSpPr/>
            <p:nvPr/>
          </p:nvSpPr>
          <p:spPr>
            <a:xfrm>
              <a:off x="2989580" y="2175510"/>
              <a:ext cx="3315970" cy="4128770"/>
            </a:xfrm>
            <a:custGeom>
              <a:avLst/>
              <a:gdLst/>
              <a:ahLst/>
              <a:cxnLst/>
              <a:rect l="l" t="t" r="r" b="b"/>
              <a:pathLst>
                <a:path w="3315970" h="4128770">
                  <a:moveTo>
                    <a:pt x="3315970" y="984250"/>
                  </a:moveTo>
                  <a:cubicBezTo>
                    <a:pt x="3148330" y="989330"/>
                    <a:pt x="2962910" y="995680"/>
                    <a:pt x="2799080" y="1003300"/>
                  </a:cubicBezTo>
                  <a:cubicBezTo>
                    <a:pt x="2344420" y="1024890"/>
                    <a:pt x="2143760" y="1056640"/>
                    <a:pt x="2153920" y="834390"/>
                  </a:cubicBezTo>
                  <a:cubicBezTo>
                    <a:pt x="2164080" y="612140"/>
                    <a:pt x="2533650" y="0"/>
                    <a:pt x="1921510" y="0"/>
                  </a:cubicBezTo>
                  <a:cubicBezTo>
                    <a:pt x="1266190" y="0"/>
                    <a:pt x="1657350" y="560070"/>
                    <a:pt x="1657350" y="844550"/>
                  </a:cubicBezTo>
                  <a:cubicBezTo>
                    <a:pt x="1657350" y="1035050"/>
                    <a:pt x="1435100" y="1035050"/>
                    <a:pt x="1160780" y="1035050"/>
                  </a:cubicBezTo>
                  <a:cubicBezTo>
                    <a:pt x="1027430" y="1035050"/>
                    <a:pt x="584200" y="1007110"/>
                    <a:pt x="165100" y="979170"/>
                  </a:cubicBezTo>
                  <a:cubicBezTo>
                    <a:pt x="135890" y="1421130"/>
                    <a:pt x="105410" y="1837690"/>
                    <a:pt x="105410" y="1837690"/>
                  </a:cubicBezTo>
                  <a:cubicBezTo>
                    <a:pt x="105410" y="1837690"/>
                    <a:pt x="0" y="2260600"/>
                    <a:pt x="391160" y="2249170"/>
                  </a:cubicBezTo>
                  <a:cubicBezTo>
                    <a:pt x="676910" y="2249170"/>
                    <a:pt x="1140460" y="1943100"/>
                    <a:pt x="1140460" y="2459990"/>
                  </a:cubicBezTo>
                  <a:cubicBezTo>
                    <a:pt x="1140460" y="2998470"/>
                    <a:pt x="601980" y="2692400"/>
                    <a:pt x="347980" y="2692400"/>
                  </a:cubicBezTo>
                  <a:cubicBezTo>
                    <a:pt x="93980" y="2692400"/>
                    <a:pt x="115570" y="2829560"/>
                    <a:pt x="115570" y="3241040"/>
                  </a:cubicBezTo>
                  <a:cubicBezTo>
                    <a:pt x="139700" y="3545840"/>
                    <a:pt x="191770" y="3853180"/>
                    <a:pt x="214630" y="4128770"/>
                  </a:cubicBezTo>
                  <a:lnTo>
                    <a:pt x="3315970" y="4128770"/>
                  </a:lnTo>
                  <a:lnTo>
                    <a:pt x="3315970" y="984250"/>
                  </a:lnTo>
                  <a:close/>
                </a:path>
              </a:pathLst>
            </a:custGeom>
            <a:blipFill>
              <a:blip r:embed="rId2"/>
              <a:stretch>
                <a:fillRect t="-2112" b="-211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70"/>
              <a:ext cx="3230880" cy="4128770"/>
            </a:xfrm>
            <a:custGeom>
              <a:avLst/>
              <a:gdLst/>
              <a:ahLst/>
              <a:cxnLst/>
              <a:rect l="l" t="t" r="r" b="b"/>
              <a:pathLst>
                <a:path w="3230880" h="4128770">
                  <a:moveTo>
                    <a:pt x="1436370" y="3336290"/>
                  </a:moveTo>
                  <a:cubicBezTo>
                    <a:pt x="1436370" y="3590290"/>
                    <a:pt x="1130300" y="4128770"/>
                    <a:pt x="1668780" y="4128770"/>
                  </a:cubicBezTo>
                  <a:cubicBezTo>
                    <a:pt x="2185670" y="4128770"/>
                    <a:pt x="1879600" y="3663950"/>
                    <a:pt x="1879600" y="3379470"/>
                  </a:cubicBezTo>
                  <a:cubicBezTo>
                    <a:pt x="1869440" y="2988310"/>
                    <a:pt x="2291080" y="3093720"/>
                    <a:pt x="2291080" y="3093720"/>
                  </a:cubicBezTo>
                  <a:cubicBezTo>
                    <a:pt x="2291080" y="3093720"/>
                    <a:pt x="2710180" y="3124200"/>
                    <a:pt x="3153410" y="3154680"/>
                  </a:cubicBezTo>
                  <a:cubicBezTo>
                    <a:pt x="3181350" y="2733040"/>
                    <a:pt x="3209290" y="2288540"/>
                    <a:pt x="3209290" y="2153920"/>
                  </a:cubicBezTo>
                  <a:cubicBezTo>
                    <a:pt x="3209290" y="1879600"/>
                    <a:pt x="3209290" y="1657350"/>
                    <a:pt x="3018790" y="1657350"/>
                  </a:cubicBezTo>
                  <a:cubicBezTo>
                    <a:pt x="2733040" y="1657350"/>
                    <a:pt x="2174240" y="2048510"/>
                    <a:pt x="2174240" y="1393190"/>
                  </a:cubicBezTo>
                  <a:cubicBezTo>
                    <a:pt x="2174240" y="781050"/>
                    <a:pt x="2786380" y="1150620"/>
                    <a:pt x="3008630" y="1160780"/>
                  </a:cubicBezTo>
                  <a:cubicBezTo>
                    <a:pt x="3230880" y="1170940"/>
                    <a:pt x="3199130" y="970280"/>
                    <a:pt x="3177540" y="516890"/>
                  </a:cubicBezTo>
                  <a:cubicBezTo>
                    <a:pt x="3169920" y="351790"/>
                    <a:pt x="3163570" y="167640"/>
                    <a:pt x="3158490" y="0"/>
                  </a:cubicBezTo>
                  <a:lnTo>
                    <a:pt x="0" y="0"/>
                  </a:lnTo>
                  <a:lnTo>
                    <a:pt x="0" y="3204210"/>
                  </a:lnTo>
                  <a:cubicBezTo>
                    <a:pt x="275590" y="3182620"/>
                    <a:pt x="582930" y="3130549"/>
                    <a:pt x="887730" y="3105149"/>
                  </a:cubicBezTo>
                  <a:cubicBezTo>
                    <a:pt x="1299210" y="3103879"/>
                    <a:pt x="1436370" y="3082289"/>
                    <a:pt x="1436370" y="3336289"/>
                  </a:cubicBezTo>
                  <a:close/>
                </a:path>
              </a:pathLst>
            </a:custGeom>
            <a:blipFill>
              <a:blip r:embed="rId3"/>
              <a:stretch>
                <a:fillRect t="-1882" b="-188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75510" y="0"/>
              <a:ext cx="4128770" cy="3233420"/>
            </a:xfrm>
            <a:custGeom>
              <a:avLst/>
              <a:gdLst/>
              <a:ahLst/>
              <a:cxnLst/>
              <a:rect l="l" t="t" r="r" b="b"/>
              <a:pathLst>
                <a:path w="4128770" h="3233420">
                  <a:moveTo>
                    <a:pt x="834390" y="1162050"/>
                  </a:moveTo>
                  <a:cubicBezTo>
                    <a:pt x="612140" y="1151890"/>
                    <a:pt x="0" y="782320"/>
                    <a:pt x="0" y="1394460"/>
                  </a:cubicBezTo>
                  <a:cubicBezTo>
                    <a:pt x="0" y="2049780"/>
                    <a:pt x="560070" y="1658620"/>
                    <a:pt x="844550" y="1658620"/>
                  </a:cubicBezTo>
                  <a:cubicBezTo>
                    <a:pt x="1035050" y="1658620"/>
                    <a:pt x="1035050" y="1880870"/>
                    <a:pt x="1035050" y="2155190"/>
                  </a:cubicBezTo>
                  <a:cubicBezTo>
                    <a:pt x="1035050" y="2288540"/>
                    <a:pt x="1007110" y="2734310"/>
                    <a:pt x="979170" y="3155950"/>
                  </a:cubicBezTo>
                  <a:cubicBezTo>
                    <a:pt x="1399540" y="3183890"/>
                    <a:pt x="1841500" y="3211830"/>
                    <a:pt x="1974850" y="3211830"/>
                  </a:cubicBezTo>
                  <a:cubicBezTo>
                    <a:pt x="2249170" y="3211830"/>
                    <a:pt x="2471420" y="3211830"/>
                    <a:pt x="2471420" y="3021330"/>
                  </a:cubicBezTo>
                  <a:cubicBezTo>
                    <a:pt x="2471420" y="2735580"/>
                    <a:pt x="2080260" y="2176780"/>
                    <a:pt x="2735580" y="2176780"/>
                  </a:cubicBezTo>
                  <a:cubicBezTo>
                    <a:pt x="3347720" y="2176780"/>
                    <a:pt x="2978150" y="2788920"/>
                    <a:pt x="2967990" y="3011170"/>
                  </a:cubicBezTo>
                  <a:cubicBezTo>
                    <a:pt x="2957830" y="3233420"/>
                    <a:pt x="3158490" y="3201670"/>
                    <a:pt x="3611880" y="3180080"/>
                  </a:cubicBezTo>
                  <a:cubicBezTo>
                    <a:pt x="3776980" y="3172460"/>
                    <a:pt x="3961130" y="3166110"/>
                    <a:pt x="4128770" y="3161030"/>
                  </a:cubicBezTo>
                  <a:lnTo>
                    <a:pt x="4128770" y="0"/>
                  </a:lnTo>
                  <a:lnTo>
                    <a:pt x="984250" y="0"/>
                  </a:lnTo>
                  <a:cubicBezTo>
                    <a:pt x="989330" y="167640"/>
                    <a:pt x="995680" y="353060"/>
                    <a:pt x="1003300" y="516890"/>
                  </a:cubicBezTo>
                  <a:cubicBezTo>
                    <a:pt x="1024890" y="971550"/>
                    <a:pt x="1056640" y="1172210"/>
                    <a:pt x="834390" y="1162050"/>
                  </a:cubicBezTo>
                  <a:close/>
                </a:path>
              </a:pathLst>
            </a:custGeom>
            <a:blipFill>
              <a:blip r:embed="rId4"/>
              <a:stretch>
                <a:fillRect t="-35803" b="-3580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70" y="2989580"/>
              <a:ext cx="4128770" cy="3315970"/>
            </a:xfrm>
            <a:custGeom>
              <a:avLst/>
              <a:gdLst/>
              <a:ahLst/>
              <a:cxnLst/>
              <a:rect l="l" t="t" r="r" b="b"/>
              <a:pathLst>
                <a:path w="4128770" h="3315970">
                  <a:moveTo>
                    <a:pt x="3336290" y="1879600"/>
                  </a:moveTo>
                  <a:cubicBezTo>
                    <a:pt x="3590290" y="1879600"/>
                    <a:pt x="4128770" y="2185670"/>
                    <a:pt x="4128770" y="1647190"/>
                  </a:cubicBezTo>
                  <a:cubicBezTo>
                    <a:pt x="4128770" y="1130300"/>
                    <a:pt x="3663950" y="1436370"/>
                    <a:pt x="3379470" y="1436370"/>
                  </a:cubicBezTo>
                  <a:cubicBezTo>
                    <a:pt x="2988310" y="1446530"/>
                    <a:pt x="3093720" y="1024890"/>
                    <a:pt x="3093720" y="1024890"/>
                  </a:cubicBezTo>
                  <a:cubicBezTo>
                    <a:pt x="3093720" y="1024890"/>
                    <a:pt x="3124200" y="609600"/>
                    <a:pt x="3153410" y="166370"/>
                  </a:cubicBezTo>
                  <a:cubicBezTo>
                    <a:pt x="2708910" y="135890"/>
                    <a:pt x="2291080" y="105410"/>
                    <a:pt x="2291080" y="105410"/>
                  </a:cubicBezTo>
                  <a:cubicBezTo>
                    <a:pt x="2291080" y="105410"/>
                    <a:pt x="1868170" y="0"/>
                    <a:pt x="1879600" y="391160"/>
                  </a:cubicBezTo>
                  <a:cubicBezTo>
                    <a:pt x="1879600" y="676910"/>
                    <a:pt x="2185670" y="1140460"/>
                    <a:pt x="1668780" y="1140460"/>
                  </a:cubicBezTo>
                  <a:cubicBezTo>
                    <a:pt x="1130300" y="1140460"/>
                    <a:pt x="1436370" y="601980"/>
                    <a:pt x="1436370" y="347980"/>
                  </a:cubicBezTo>
                  <a:cubicBezTo>
                    <a:pt x="1436370" y="93980"/>
                    <a:pt x="1299210" y="115570"/>
                    <a:pt x="887730" y="115570"/>
                  </a:cubicBezTo>
                  <a:cubicBezTo>
                    <a:pt x="582930" y="139700"/>
                    <a:pt x="275590" y="191770"/>
                    <a:pt x="0" y="214630"/>
                  </a:cubicBezTo>
                  <a:lnTo>
                    <a:pt x="0" y="3315970"/>
                  </a:lnTo>
                  <a:lnTo>
                    <a:pt x="3204210" y="3315970"/>
                  </a:lnTo>
                  <a:cubicBezTo>
                    <a:pt x="3182620" y="3040380"/>
                    <a:pt x="3130549" y="2733040"/>
                    <a:pt x="3105149" y="2428240"/>
                  </a:cubicBezTo>
                  <a:cubicBezTo>
                    <a:pt x="3103879" y="2016760"/>
                    <a:pt x="3082289" y="1879600"/>
                    <a:pt x="3336289" y="1879600"/>
                  </a:cubicBezTo>
                  <a:close/>
                </a:path>
              </a:pathLst>
            </a:custGeom>
            <a:blipFill>
              <a:blip r:embed="rId5"/>
              <a:stretch>
                <a:fillRect l="-2112" r="-211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433401">
            <a:off x="373036" y="2058983"/>
            <a:ext cx="4671310" cy="6228413"/>
          </a:xfrm>
          <a:custGeom>
            <a:avLst/>
            <a:gdLst/>
            <a:ahLst/>
            <a:cxnLst/>
            <a:rect l="l" t="t" r="r" b="b"/>
            <a:pathLst>
              <a:path w="4671310" h="6228413">
                <a:moveTo>
                  <a:pt x="0" y="0"/>
                </a:moveTo>
                <a:lnTo>
                  <a:pt x="4671310" y="0"/>
                </a:lnTo>
                <a:lnTo>
                  <a:pt x="4671310" y="6228414"/>
                </a:lnTo>
                <a:lnTo>
                  <a:pt x="0" y="6228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530207">
            <a:off x="3360076" y="5557529"/>
            <a:ext cx="5311566" cy="3983675"/>
          </a:xfrm>
          <a:custGeom>
            <a:avLst/>
            <a:gdLst/>
            <a:ahLst/>
            <a:cxnLst/>
            <a:rect l="l" t="t" r="r" b="b"/>
            <a:pathLst>
              <a:path w="5311566" h="3983675">
                <a:moveTo>
                  <a:pt x="0" y="0"/>
                </a:moveTo>
                <a:lnTo>
                  <a:pt x="5311566" y="0"/>
                </a:lnTo>
                <a:lnTo>
                  <a:pt x="5311566" y="3983675"/>
                </a:lnTo>
                <a:lnTo>
                  <a:pt x="0" y="39836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939333" y="1058390"/>
            <a:ext cx="3448951" cy="4114800"/>
          </a:xfrm>
          <a:custGeom>
            <a:avLst/>
            <a:gdLst/>
            <a:ahLst/>
            <a:cxnLst/>
            <a:rect l="l" t="t" r="r" b="b"/>
            <a:pathLst>
              <a:path w="3448951" h="4114800">
                <a:moveTo>
                  <a:pt x="0" y="0"/>
                </a:moveTo>
                <a:lnTo>
                  <a:pt x="3448951" y="0"/>
                </a:lnTo>
                <a:lnTo>
                  <a:pt x="34489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797" y="7549367"/>
            <a:ext cx="2498993" cy="3034098"/>
          </a:xfrm>
          <a:custGeom>
            <a:avLst/>
            <a:gdLst/>
            <a:ahLst/>
            <a:cxnLst/>
            <a:rect l="l" t="t" r="r" b="b"/>
            <a:pathLst>
              <a:path w="2498993" h="3034098">
                <a:moveTo>
                  <a:pt x="0" y="0"/>
                </a:moveTo>
                <a:lnTo>
                  <a:pt x="2498994" y="0"/>
                </a:lnTo>
                <a:lnTo>
                  <a:pt x="2498994" y="3034098"/>
                </a:lnTo>
                <a:lnTo>
                  <a:pt x="0" y="3034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86725" y="3764328"/>
            <a:ext cx="2067373" cy="2301731"/>
          </a:xfrm>
          <a:custGeom>
            <a:avLst/>
            <a:gdLst/>
            <a:ahLst/>
            <a:cxnLst/>
            <a:rect l="l" t="t" r="r" b="b"/>
            <a:pathLst>
              <a:path w="2067373" h="2301731">
                <a:moveTo>
                  <a:pt x="0" y="0"/>
                </a:moveTo>
                <a:lnTo>
                  <a:pt x="2067373" y="0"/>
                </a:lnTo>
                <a:lnTo>
                  <a:pt x="2067373" y="2301731"/>
                </a:lnTo>
                <a:lnTo>
                  <a:pt x="0" y="23017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66923" y="437511"/>
            <a:ext cx="4518126" cy="117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7"/>
              </a:lnSpc>
            </a:pPr>
            <a:r>
              <a:rPr lang="en-US" sz="7643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GRUPA 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4521" y="3184796"/>
            <a:ext cx="9326880" cy="5246370"/>
            <a:chOff x="0" y="0"/>
            <a:chExt cx="5852160" cy="3291840"/>
          </a:xfrm>
        </p:grpSpPr>
        <p:sp>
          <p:nvSpPr>
            <p:cNvPr id="3" name="Freeform 3"/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789" r="-1178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3"/>
              <a:stretch>
                <a:fillRect l="-59261" r="-5926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4"/>
              <a:stretch>
                <a:fillRect l="-14728" r="-1472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456146">
            <a:off x="9879004" y="489405"/>
            <a:ext cx="7802166" cy="6075560"/>
          </a:xfrm>
          <a:custGeom>
            <a:avLst/>
            <a:gdLst/>
            <a:ahLst/>
            <a:cxnLst/>
            <a:rect l="l" t="t" r="r" b="b"/>
            <a:pathLst>
              <a:path w="7802166" h="6075560">
                <a:moveTo>
                  <a:pt x="0" y="0"/>
                </a:moveTo>
                <a:lnTo>
                  <a:pt x="7802166" y="0"/>
                </a:lnTo>
                <a:lnTo>
                  <a:pt x="7802166" y="6075560"/>
                </a:lnTo>
                <a:lnTo>
                  <a:pt x="0" y="6075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184" r="-11670" b="-20253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grpSp>
        <p:nvGrpSpPr>
          <p:cNvPr id="8" name="Group 8"/>
          <p:cNvGrpSpPr/>
          <p:nvPr/>
        </p:nvGrpSpPr>
        <p:grpSpPr>
          <a:xfrm>
            <a:off x="9144000" y="6298660"/>
            <a:ext cx="5047736" cy="3609131"/>
            <a:chOff x="0" y="0"/>
            <a:chExt cx="7620000" cy="5448300"/>
          </a:xfrm>
        </p:grpSpPr>
        <p:sp>
          <p:nvSpPr>
            <p:cNvPr id="9" name="Freeform 9"/>
            <p:cNvSpPr/>
            <p:nvPr/>
          </p:nvSpPr>
          <p:spPr>
            <a:xfrm rot="-286895">
              <a:off x="-213821" y="-259679"/>
              <a:ext cx="8046371" cy="5967657"/>
            </a:xfrm>
            <a:custGeom>
              <a:avLst/>
              <a:gdLst/>
              <a:ahLst/>
              <a:cxnLst/>
              <a:rect l="l" t="t" r="r" b="b"/>
              <a:pathLst>
                <a:path w="8046371" h="5967657">
                  <a:moveTo>
                    <a:pt x="6755480" y="478718"/>
                  </a:moveTo>
                  <a:lnTo>
                    <a:pt x="1746314" y="59708"/>
                  </a:lnTo>
                  <a:cubicBezTo>
                    <a:pt x="1032527" y="0"/>
                    <a:pt x="405777" y="529991"/>
                    <a:pt x="346070" y="1243778"/>
                  </a:cubicBezTo>
                  <a:lnTo>
                    <a:pt x="0" y="5380959"/>
                  </a:lnTo>
                  <a:lnTo>
                    <a:pt x="6300057" y="5907950"/>
                  </a:lnTo>
                  <a:cubicBezTo>
                    <a:pt x="7013845" y="5967658"/>
                    <a:pt x="7640594" y="5437667"/>
                    <a:pt x="7700302" y="4723880"/>
                  </a:cubicBezTo>
                  <a:lnTo>
                    <a:pt x="8046371" y="586699"/>
                  </a:lnTo>
                  <a:lnTo>
                    <a:pt x="6755480" y="478718"/>
                  </a:lnTo>
                  <a:close/>
                </a:path>
              </a:pathLst>
            </a:custGeom>
            <a:blipFill>
              <a:blip r:embed="rId7"/>
              <a:stretch>
                <a:fillRect l="-245" t="-1766" r="-245" b="-1766"/>
              </a:stretch>
            </a:blipFill>
            <a:ln w="1524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344268" y="7292163"/>
            <a:ext cx="2624566" cy="2994837"/>
          </a:xfrm>
          <a:custGeom>
            <a:avLst/>
            <a:gdLst/>
            <a:ahLst/>
            <a:cxnLst/>
            <a:rect l="l" t="t" r="r" b="b"/>
            <a:pathLst>
              <a:path w="2624566" h="2994837">
                <a:moveTo>
                  <a:pt x="0" y="0"/>
                </a:moveTo>
                <a:lnTo>
                  <a:pt x="2624566" y="0"/>
                </a:lnTo>
                <a:lnTo>
                  <a:pt x="2624566" y="2994837"/>
                </a:lnTo>
                <a:lnTo>
                  <a:pt x="0" y="29948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91736" y="6541203"/>
            <a:ext cx="3768038" cy="3124046"/>
          </a:xfrm>
          <a:custGeom>
            <a:avLst/>
            <a:gdLst/>
            <a:ahLst/>
            <a:cxnLst/>
            <a:rect l="l" t="t" r="r" b="b"/>
            <a:pathLst>
              <a:path w="3768038" h="3124046">
                <a:moveTo>
                  <a:pt x="0" y="0"/>
                </a:moveTo>
                <a:lnTo>
                  <a:pt x="3768038" y="0"/>
                </a:lnTo>
                <a:lnTo>
                  <a:pt x="3768038" y="3124046"/>
                </a:lnTo>
                <a:lnTo>
                  <a:pt x="0" y="3124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06685" y="408318"/>
            <a:ext cx="2547690" cy="2404093"/>
          </a:xfrm>
          <a:custGeom>
            <a:avLst/>
            <a:gdLst/>
            <a:ahLst/>
            <a:cxnLst/>
            <a:rect l="l" t="t" r="r" b="b"/>
            <a:pathLst>
              <a:path w="2547690" h="2404093">
                <a:moveTo>
                  <a:pt x="0" y="0"/>
                </a:moveTo>
                <a:lnTo>
                  <a:pt x="2547690" y="0"/>
                </a:lnTo>
                <a:lnTo>
                  <a:pt x="2547690" y="2404093"/>
                </a:lnTo>
                <a:lnTo>
                  <a:pt x="0" y="24040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4521" y="546670"/>
            <a:ext cx="1820832" cy="2265741"/>
          </a:xfrm>
          <a:custGeom>
            <a:avLst/>
            <a:gdLst/>
            <a:ahLst/>
            <a:cxnLst/>
            <a:rect l="l" t="t" r="r" b="b"/>
            <a:pathLst>
              <a:path w="1820832" h="2265741">
                <a:moveTo>
                  <a:pt x="0" y="0"/>
                </a:moveTo>
                <a:lnTo>
                  <a:pt x="1820832" y="0"/>
                </a:lnTo>
                <a:lnTo>
                  <a:pt x="1820832" y="2265741"/>
                </a:lnTo>
                <a:lnTo>
                  <a:pt x="0" y="22657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289237" y="1019175"/>
            <a:ext cx="5117448" cy="117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7"/>
              </a:lnSpc>
            </a:pPr>
            <a:r>
              <a:rPr lang="en-US" sz="7643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GRUPA 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562377" y="546243"/>
            <a:ext cx="8264777" cy="9194514"/>
            <a:chOff x="0" y="0"/>
            <a:chExt cx="7857490" cy="8741410"/>
          </a:xfrm>
        </p:grpSpPr>
        <p:sp>
          <p:nvSpPr>
            <p:cNvPr id="3" name="Freeform 3"/>
            <p:cNvSpPr/>
            <p:nvPr/>
          </p:nvSpPr>
          <p:spPr>
            <a:xfrm>
              <a:off x="17780" y="17780"/>
              <a:ext cx="7820660" cy="8705850"/>
            </a:xfrm>
            <a:custGeom>
              <a:avLst/>
              <a:gdLst/>
              <a:ahLst/>
              <a:cxnLst/>
              <a:rect l="l" t="t" r="r" b="b"/>
              <a:pathLst>
                <a:path w="7820660" h="8705850">
                  <a:moveTo>
                    <a:pt x="0" y="0"/>
                  </a:moveTo>
                  <a:lnTo>
                    <a:pt x="7820660" y="0"/>
                  </a:lnTo>
                  <a:lnTo>
                    <a:pt x="7820660" y="8705850"/>
                  </a:lnTo>
                  <a:lnTo>
                    <a:pt x="0" y="870585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94970" y="40513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2"/>
              <a:stretch>
                <a:fillRect l="-4868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109720" y="40513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3"/>
              <a:stretch>
                <a:fillRect t="-9855" b="-985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94970" y="459867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4"/>
              <a:stretch>
                <a:fillRect t="-9855" b="-985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109720" y="459867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5"/>
              <a:stretch>
                <a:fillRect l="-24343" r="-2434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160" y="11430"/>
              <a:ext cx="7847330" cy="8729980"/>
            </a:xfrm>
            <a:custGeom>
              <a:avLst/>
              <a:gdLst/>
              <a:ahLst/>
              <a:cxnLst/>
              <a:rect l="l" t="t" r="r" b="b"/>
              <a:pathLst>
                <a:path w="7847330" h="8729980">
                  <a:moveTo>
                    <a:pt x="7810500" y="31750"/>
                  </a:moveTo>
                  <a:lnTo>
                    <a:pt x="7810500" y="8694420"/>
                  </a:lnTo>
                  <a:lnTo>
                    <a:pt x="26670" y="8694420"/>
                  </a:lnTo>
                  <a:lnTo>
                    <a:pt x="0" y="8723630"/>
                  </a:lnTo>
                  <a:lnTo>
                    <a:pt x="7620" y="8729980"/>
                  </a:lnTo>
                  <a:lnTo>
                    <a:pt x="7828280" y="8729980"/>
                  </a:lnTo>
                  <a:lnTo>
                    <a:pt x="7847330" y="8712200"/>
                  </a:lnTo>
                  <a:lnTo>
                    <a:pt x="7847330" y="6350"/>
                  </a:lnTo>
                  <a:lnTo>
                    <a:pt x="7839710" y="0"/>
                  </a:lnTo>
                  <a:close/>
                </a:path>
              </a:pathLst>
            </a:custGeom>
            <a:solidFill>
              <a:srgbClr val="C4C0B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7849870" cy="8735061"/>
            </a:xfrm>
            <a:custGeom>
              <a:avLst/>
              <a:gdLst/>
              <a:ahLst/>
              <a:cxnLst/>
              <a:rect l="l" t="t" r="r" b="b"/>
              <a:pathLst>
                <a:path w="7849870" h="8735061">
                  <a:moveTo>
                    <a:pt x="35560" y="8705850"/>
                  </a:moveTo>
                  <a:lnTo>
                    <a:pt x="35560" y="35560"/>
                  </a:lnTo>
                  <a:lnTo>
                    <a:pt x="7820660" y="35560"/>
                  </a:lnTo>
                  <a:lnTo>
                    <a:pt x="7820660" y="43180"/>
                  </a:lnTo>
                  <a:lnTo>
                    <a:pt x="7849870" y="11430"/>
                  </a:lnTo>
                  <a:lnTo>
                    <a:pt x="7838439" y="0"/>
                  </a:lnTo>
                  <a:lnTo>
                    <a:pt x="17780" y="0"/>
                  </a:lnTo>
                  <a:lnTo>
                    <a:pt x="0" y="17780"/>
                  </a:lnTo>
                  <a:lnTo>
                    <a:pt x="0" y="8723630"/>
                  </a:lnTo>
                  <a:lnTo>
                    <a:pt x="10160" y="8735061"/>
                  </a:lnTo>
                  <a:lnTo>
                    <a:pt x="36830" y="8705851"/>
                  </a:lnTo>
                  <a:lnTo>
                    <a:pt x="35560" y="8705851"/>
                  </a:lnTo>
                  <a:close/>
                  <a:moveTo>
                    <a:pt x="3718560" y="422910"/>
                  </a:moveTo>
                  <a:lnTo>
                    <a:pt x="3729990" y="422910"/>
                  </a:lnTo>
                  <a:lnTo>
                    <a:pt x="3729990" y="4126230"/>
                  </a:lnTo>
                  <a:lnTo>
                    <a:pt x="412750" y="4126230"/>
                  </a:lnTo>
                  <a:lnTo>
                    <a:pt x="412750" y="4121150"/>
                  </a:lnTo>
                  <a:lnTo>
                    <a:pt x="377190" y="4160520"/>
                  </a:lnTo>
                  <a:lnTo>
                    <a:pt x="377190" y="4161790"/>
                  </a:lnTo>
                  <a:lnTo>
                    <a:pt x="3765550" y="4161790"/>
                  </a:lnTo>
                  <a:lnTo>
                    <a:pt x="3765550" y="387350"/>
                  </a:lnTo>
                  <a:lnTo>
                    <a:pt x="3751580" y="387350"/>
                  </a:lnTo>
                  <a:lnTo>
                    <a:pt x="3718560" y="422910"/>
                  </a:lnTo>
                  <a:close/>
                  <a:moveTo>
                    <a:pt x="7433310" y="422910"/>
                  </a:moveTo>
                  <a:lnTo>
                    <a:pt x="7444740" y="422910"/>
                  </a:lnTo>
                  <a:lnTo>
                    <a:pt x="7444740" y="4126230"/>
                  </a:lnTo>
                  <a:lnTo>
                    <a:pt x="4127500" y="4126230"/>
                  </a:lnTo>
                  <a:lnTo>
                    <a:pt x="4127500" y="4121150"/>
                  </a:lnTo>
                  <a:lnTo>
                    <a:pt x="4091940" y="4160520"/>
                  </a:lnTo>
                  <a:lnTo>
                    <a:pt x="4091940" y="4161790"/>
                  </a:lnTo>
                  <a:lnTo>
                    <a:pt x="7480300" y="4161790"/>
                  </a:lnTo>
                  <a:lnTo>
                    <a:pt x="7480300" y="387350"/>
                  </a:lnTo>
                  <a:lnTo>
                    <a:pt x="7465060" y="387350"/>
                  </a:lnTo>
                  <a:lnTo>
                    <a:pt x="7433310" y="422910"/>
                  </a:lnTo>
                  <a:close/>
                  <a:moveTo>
                    <a:pt x="3718560" y="4616450"/>
                  </a:moveTo>
                  <a:lnTo>
                    <a:pt x="3729990" y="4616450"/>
                  </a:lnTo>
                  <a:lnTo>
                    <a:pt x="3729990" y="8319770"/>
                  </a:lnTo>
                  <a:lnTo>
                    <a:pt x="412750" y="8319770"/>
                  </a:lnTo>
                  <a:lnTo>
                    <a:pt x="412750" y="8313420"/>
                  </a:lnTo>
                  <a:lnTo>
                    <a:pt x="377190" y="8354060"/>
                  </a:lnTo>
                  <a:lnTo>
                    <a:pt x="377190" y="8355330"/>
                  </a:lnTo>
                  <a:lnTo>
                    <a:pt x="3765550" y="8355330"/>
                  </a:lnTo>
                  <a:lnTo>
                    <a:pt x="3765550" y="4579620"/>
                  </a:lnTo>
                  <a:lnTo>
                    <a:pt x="3751580" y="4579620"/>
                  </a:lnTo>
                  <a:lnTo>
                    <a:pt x="3718560" y="4616450"/>
                  </a:lnTo>
                  <a:close/>
                  <a:moveTo>
                    <a:pt x="7433310" y="4616450"/>
                  </a:moveTo>
                  <a:lnTo>
                    <a:pt x="7444740" y="4616450"/>
                  </a:lnTo>
                  <a:lnTo>
                    <a:pt x="7444740" y="8319770"/>
                  </a:lnTo>
                  <a:lnTo>
                    <a:pt x="4127500" y="8319770"/>
                  </a:lnTo>
                  <a:lnTo>
                    <a:pt x="4127500" y="8313420"/>
                  </a:lnTo>
                  <a:lnTo>
                    <a:pt x="4091940" y="8354060"/>
                  </a:lnTo>
                  <a:lnTo>
                    <a:pt x="4091940" y="8355330"/>
                  </a:lnTo>
                  <a:lnTo>
                    <a:pt x="7480300" y="8355330"/>
                  </a:lnTo>
                  <a:lnTo>
                    <a:pt x="7480300" y="4579620"/>
                  </a:lnTo>
                  <a:lnTo>
                    <a:pt x="7465060" y="4579620"/>
                  </a:lnTo>
                  <a:lnTo>
                    <a:pt x="7433310" y="46164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77190" y="387350"/>
              <a:ext cx="7087870" cy="7966711"/>
            </a:xfrm>
            <a:custGeom>
              <a:avLst/>
              <a:gdLst/>
              <a:ahLst/>
              <a:cxnLst/>
              <a:rect l="l" t="t" r="r" b="b"/>
              <a:pathLst>
                <a:path w="7087870" h="7966711">
                  <a:moveTo>
                    <a:pt x="35560" y="35560"/>
                  </a:moveTo>
                  <a:lnTo>
                    <a:pt x="3341370" y="35560"/>
                  </a:lnTo>
                  <a:lnTo>
                    <a:pt x="3374390" y="0"/>
                  </a:lnTo>
                  <a:lnTo>
                    <a:pt x="0" y="0"/>
                  </a:lnTo>
                  <a:lnTo>
                    <a:pt x="0" y="3773170"/>
                  </a:lnTo>
                  <a:lnTo>
                    <a:pt x="35560" y="3733800"/>
                  </a:lnTo>
                  <a:lnTo>
                    <a:pt x="35560" y="35560"/>
                  </a:lnTo>
                  <a:close/>
                  <a:moveTo>
                    <a:pt x="3750310" y="35560"/>
                  </a:moveTo>
                  <a:lnTo>
                    <a:pt x="7056120" y="35560"/>
                  </a:lnTo>
                  <a:lnTo>
                    <a:pt x="7087870" y="0"/>
                  </a:lnTo>
                  <a:lnTo>
                    <a:pt x="3714750" y="0"/>
                  </a:lnTo>
                  <a:lnTo>
                    <a:pt x="3714750" y="3773170"/>
                  </a:lnTo>
                  <a:lnTo>
                    <a:pt x="3750310" y="3733800"/>
                  </a:lnTo>
                  <a:lnTo>
                    <a:pt x="3750310" y="35560"/>
                  </a:lnTo>
                  <a:close/>
                  <a:moveTo>
                    <a:pt x="35560" y="4229100"/>
                  </a:moveTo>
                  <a:lnTo>
                    <a:pt x="3341370" y="4229100"/>
                  </a:lnTo>
                  <a:lnTo>
                    <a:pt x="3374390" y="4192270"/>
                  </a:lnTo>
                  <a:lnTo>
                    <a:pt x="0" y="4192270"/>
                  </a:lnTo>
                  <a:lnTo>
                    <a:pt x="0" y="7966711"/>
                  </a:lnTo>
                  <a:lnTo>
                    <a:pt x="35560" y="7926070"/>
                  </a:lnTo>
                  <a:lnTo>
                    <a:pt x="35560" y="4229100"/>
                  </a:lnTo>
                  <a:close/>
                  <a:moveTo>
                    <a:pt x="3750310" y="4229100"/>
                  </a:moveTo>
                  <a:lnTo>
                    <a:pt x="7056120" y="4229100"/>
                  </a:lnTo>
                  <a:lnTo>
                    <a:pt x="7087870" y="4192270"/>
                  </a:lnTo>
                  <a:lnTo>
                    <a:pt x="3714750" y="4192270"/>
                  </a:lnTo>
                  <a:lnTo>
                    <a:pt x="3714750" y="7966711"/>
                  </a:lnTo>
                  <a:lnTo>
                    <a:pt x="3750310" y="7926070"/>
                  </a:lnTo>
                  <a:lnTo>
                    <a:pt x="3750310" y="4229100"/>
                  </a:lnTo>
                  <a:close/>
                </a:path>
              </a:pathLst>
            </a:custGeom>
            <a:solidFill>
              <a:srgbClr val="FFD51E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528732" y="2304641"/>
            <a:ext cx="8615268" cy="6461451"/>
          </a:xfrm>
          <a:custGeom>
            <a:avLst/>
            <a:gdLst/>
            <a:ahLst/>
            <a:cxnLst/>
            <a:rect l="l" t="t" r="r" b="b"/>
            <a:pathLst>
              <a:path w="8615268" h="6461451">
                <a:moveTo>
                  <a:pt x="0" y="0"/>
                </a:moveTo>
                <a:lnTo>
                  <a:pt x="8615268" y="0"/>
                </a:lnTo>
                <a:lnTo>
                  <a:pt x="8615268" y="6461451"/>
                </a:lnTo>
                <a:lnTo>
                  <a:pt x="0" y="64614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FFDE59"/>
            </a:solidFill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7658791" y="546243"/>
            <a:ext cx="2692722" cy="2550742"/>
          </a:xfrm>
          <a:custGeom>
            <a:avLst/>
            <a:gdLst/>
            <a:ahLst/>
            <a:cxnLst/>
            <a:rect l="l" t="t" r="r" b="b"/>
            <a:pathLst>
              <a:path w="2692722" h="2550742">
                <a:moveTo>
                  <a:pt x="0" y="0"/>
                </a:moveTo>
                <a:lnTo>
                  <a:pt x="2692722" y="0"/>
                </a:lnTo>
                <a:lnTo>
                  <a:pt x="2692722" y="2550742"/>
                </a:lnTo>
                <a:lnTo>
                  <a:pt x="0" y="2550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92172" y="8160435"/>
            <a:ext cx="2340409" cy="2195730"/>
          </a:xfrm>
          <a:custGeom>
            <a:avLst/>
            <a:gdLst/>
            <a:ahLst/>
            <a:cxnLst/>
            <a:rect l="l" t="t" r="r" b="b"/>
            <a:pathLst>
              <a:path w="2340409" h="2195730">
                <a:moveTo>
                  <a:pt x="0" y="0"/>
                </a:moveTo>
                <a:lnTo>
                  <a:pt x="2340410" y="0"/>
                </a:lnTo>
                <a:lnTo>
                  <a:pt x="2340410" y="2195730"/>
                </a:lnTo>
                <a:lnTo>
                  <a:pt x="0" y="21957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79115" y="6595412"/>
            <a:ext cx="3469651" cy="3495070"/>
          </a:xfrm>
          <a:custGeom>
            <a:avLst/>
            <a:gdLst/>
            <a:ahLst/>
            <a:cxnLst/>
            <a:rect l="l" t="t" r="r" b="b"/>
            <a:pathLst>
              <a:path w="3469651" h="3495070">
                <a:moveTo>
                  <a:pt x="0" y="0"/>
                </a:moveTo>
                <a:lnTo>
                  <a:pt x="3469651" y="0"/>
                </a:lnTo>
                <a:lnTo>
                  <a:pt x="3469651" y="3495070"/>
                </a:lnTo>
                <a:lnTo>
                  <a:pt x="0" y="3495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13941" y="437511"/>
            <a:ext cx="5644851" cy="117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7"/>
              </a:lnSpc>
            </a:pPr>
            <a:r>
              <a:rPr lang="en-US" sz="7643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GRUPA III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490998" y="3454462"/>
            <a:ext cx="10067510" cy="3162777"/>
            <a:chOff x="0" y="0"/>
            <a:chExt cx="2299951" cy="7225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99951" cy="722545"/>
            </a:xfrm>
            <a:custGeom>
              <a:avLst/>
              <a:gdLst/>
              <a:ahLst/>
              <a:cxnLst/>
              <a:rect l="l" t="t" r="r" b="b"/>
              <a:pathLst>
                <a:path w="2299951" h="722545">
                  <a:moveTo>
                    <a:pt x="19225" y="0"/>
                  </a:moveTo>
                  <a:lnTo>
                    <a:pt x="2280726" y="0"/>
                  </a:lnTo>
                  <a:cubicBezTo>
                    <a:pt x="2291343" y="0"/>
                    <a:pt x="2299951" y="8607"/>
                    <a:pt x="2299951" y="19225"/>
                  </a:cubicBezTo>
                  <a:lnTo>
                    <a:pt x="2299951" y="703320"/>
                  </a:lnTo>
                  <a:cubicBezTo>
                    <a:pt x="2299951" y="708419"/>
                    <a:pt x="2297925" y="713309"/>
                    <a:pt x="2294320" y="716914"/>
                  </a:cubicBezTo>
                  <a:cubicBezTo>
                    <a:pt x="2290714" y="720520"/>
                    <a:pt x="2285824" y="722545"/>
                    <a:pt x="2280726" y="722545"/>
                  </a:cubicBezTo>
                  <a:lnTo>
                    <a:pt x="19225" y="722545"/>
                  </a:lnTo>
                  <a:cubicBezTo>
                    <a:pt x="8607" y="722545"/>
                    <a:pt x="0" y="713938"/>
                    <a:pt x="0" y="703320"/>
                  </a:cubicBezTo>
                  <a:lnTo>
                    <a:pt x="0" y="19225"/>
                  </a:lnTo>
                  <a:cubicBezTo>
                    <a:pt x="0" y="14126"/>
                    <a:pt x="2025" y="9236"/>
                    <a:pt x="5631" y="5631"/>
                  </a:cubicBezTo>
                  <a:cubicBezTo>
                    <a:pt x="9236" y="2025"/>
                    <a:pt x="14126" y="0"/>
                    <a:pt x="19225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299951" cy="789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75754">
            <a:off x="690908" y="2165474"/>
            <a:ext cx="7034339" cy="6701806"/>
          </a:xfrm>
          <a:custGeom>
            <a:avLst/>
            <a:gdLst/>
            <a:ahLst/>
            <a:cxnLst/>
            <a:rect l="l" t="t" r="r" b="b"/>
            <a:pathLst>
              <a:path w="7034339" h="6701806">
                <a:moveTo>
                  <a:pt x="0" y="0"/>
                </a:moveTo>
                <a:lnTo>
                  <a:pt x="7034339" y="0"/>
                </a:lnTo>
                <a:lnTo>
                  <a:pt x="7034339" y="6701806"/>
                </a:lnTo>
                <a:lnTo>
                  <a:pt x="0" y="670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5850">
            <a:off x="14285978" y="6079128"/>
            <a:ext cx="4045364" cy="4693988"/>
          </a:xfrm>
          <a:custGeom>
            <a:avLst/>
            <a:gdLst/>
            <a:ahLst/>
            <a:cxnLst/>
            <a:rect l="l" t="t" r="r" b="b"/>
            <a:pathLst>
              <a:path w="4045364" h="4693988">
                <a:moveTo>
                  <a:pt x="0" y="0"/>
                </a:moveTo>
                <a:lnTo>
                  <a:pt x="4045365" y="0"/>
                </a:lnTo>
                <a:lnTo>
                  <a:pt x="4045365" y="4693988"/>
                </a:lnTo>
                <a:lnTo>
                  <a:pt x="0" y="4693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34828">
            <a:off x="6907945" y="5705587"/>
            <a:ext cx="4472109" cy="4195652"/>
          </a:xfrm>
          <a:custGeom>
            <a:avLst/>
            <a:gdLst/>
            <a:ahLst/>
            <a:cxnLst/>
            <a:rect l="l" t="t" r="r" b="b"/>
            <a:pathLst>
              <a:path w="4472109" h="4195652">
                <a:moveTo>
                  <a:pt x="0" y="0"/>
                </a:moveTo>
                <a:lnTo>
                  <a:pt x="4472110" y="0"/>
                </a:lnTo>
                <a:lnTo>
                  <a:pt x="4472110" y="4195651"/>
                </a:lnTo>
                <a:lnTo>
                  <a:pt x="0" y="4195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62171">
            <a:off x="5795531" y="944099"/>
            <a:ext cx="2201967" cy="2289380"/>
          </a:xfrm>
          <a:custGeom>
            <a:avLst/>
            <a:gdLst/>
            <a:ahLst/>
            <a:cxnLst/>
            <a:rect l="l" t="t" r="r" b="b"/>
            <a:pathLst>
              <a:path w="2201967" h="2289380">
                <a:moveTo>
                  <a:pt x="0" y="0"/>
                </a:moveTo>
                <a:lnTo>
                  <a:pt x="2201967" y="0"/>
                </a:lnTo>
                <a:lnTo>
                  <a:pt x="2201967" y="2289379"/>
                </a:lnTo>
                <a:lnTo>
                  <a:pt x="0" y="2289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153720" y="446362"/>
            <a:ext cx="10404787" cy="27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2"/>
              </a:lnSpc>
            </a:pPr>
            <a:r>
              <a:rPr lang="en-US" sz="9584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PROJEKT KLASOWY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60237" y="3528791"/>
            <a:ext cx="8414508" cy="296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  <a:spcBef>
                <a:spcPct val="0"/>
              </a:spcBef>
            </a:pPr>
            <a:r>
              <a:rPr lang="en-US" sz="416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 </a:t>
            </a:r>
            <a:r>
              <a:rPr lang="en-US" sz="416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podstawie</a:t>
            </a:r>
            <a:r>
              <a:rPr lang="en-US" sz="416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16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naszych</a:t>
            </a:r>
            <a:r>
              <a:rPr lang="en-US" sz="416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16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grupowych</a:t>
            </a:r>
            <a:r>
              <a:rPr lang="en-US" sz="416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16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projektów</a:t>
            </a:r>
            <a:r>
              <a:rPr lang="en-US" sz="416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16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opracowaliśmy</a:t>
            </a:r>
            <a:r>
              <a:rPr lang="en-US" sz="416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16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wspólny</a:t>
            </a:r>
            <a:r>
              <a:rPr lang="en-US" sz="416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16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projekt</a:t>
            </a:r>
            <a:r>
              <a:rPr lang="en-US" sz="416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16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klasowy</a:t>
            </a:r>
            <a:r>
              <a:rPr lang="en-US" sz="416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6696196" y="8101281"/>
            <a:ext cx="1589603" cy="1969103"/>
          </a:xfrm>
          <a:custGeom>
            <a:avLst/>
            <a:gdLst/>
            <a:ahLst/>
            <a:cxnLst/>
            <a:rect l="l" t="t" r="r" b="b"/>
            <a:pathLst>
              <a:path w="1589603" h="1969103">
                <a:moveTo>
                  <a:pt x="0" y="0"/>
                </a:moveTo>
                <a:lnTo>
                  <a:pt x="1589603" y="0"/>
                </a:lnTo>
                <a:lnTo>
                  <a:pt x="1589603" y="1969103"/>
                </a:lnTo>
                <a:lnTo>
                  <a:pt x="0" y="19691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934552" y="7510558"/>
            <a:ext cx="2314300" cy="2866813"/>
          </a:xfrm>
          <a:custGeom>
            <a:avLst/>
            <a:gdLst/>
            <a:ahLst/>
            <a:cxnLst/>
            <a:rect l="l" t="t" r="r" b="b"/>
            <a:pathLst>
              <a:path w="2314300" h="2866813">
                <a:moveTo>
                  <a:pt x="0" y="0"/>
                </a:moveTo>
                <a:lnTo>
                  <a:pt x="2314300" y="0"/>
                </a:lnTo>
                <a:lnTo>
                  <a:pt x="2314300" y="2866813"/>
                </a:lnTo>
                <a:lnTo>
                  <a:pt x="0" y="28668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9492" y="1028700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60092" y="5448300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578644"/>
            <a:ext cx="15981453" cy="8989567"/>
            <a:chOff x="0" y="0"/>
            <a:chExt cx="5852160" cy="3291840"/>
          </a:xfrm>
        </p:grpSpPr>
        <p:sp>
          <p:nvSpPr>
            <p:cNvPr id="3" name="Freeform 3"/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789" r="-1178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3"/>
              <a:stretch>
                <a:fillRect l="-11310" r="-1131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4"/>
              <a:stretch>
                <a:fillRect l="-14728" r="-1472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173882">
            <a:off x="15218594" y="6244597"/>
            <a:ext cx="4081412" cy="4544082"/>
          </a:xfrm>
          <a:custGeom>
            <a:avLst/>
            <a:gdLst/>
            <a:ahLst/>
            <a:cxnLst/>
            <a:rect l="l" t="t" r="r" b="b"/>
            <a:pathLst>
              <a:path w="4081412" h="4544082">
                <a:moveTo>
                  <a:pt x="0" y="0"/>
                </a:moveTo>
                <a:lnTo>
                  <a:pt x="4081412" y="0"/>
                </a:lnTo>
                <a:lnTo>
                  <a:pt x="4081412" y="4544082"/>
                </a:lnTo>
                <a:lnTo>
                  <a:pt x="0" y="4544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34445">
            <a:off x="15663792" y="-63743"/>
            <a:ext cx="2692722" cy="2550742"/>
          </a:xfrm>
          <a:custGeom>
            <a:avLst/>
            <a:gdLst/>
            <a:ahLst/>
            <a:cxnLst/>
            <a:rect l="l" t="t" r="r" b="b"/>
            <a:pathLst>
              <a:path w="2692722" h="2550742">
                <a:moveTo>
                  <a:pt x="0" y="0"/>
                </a:moveTo>
                <a:lnTo>
                  <a:pt x="2692722" y="0"/>
                </a:lnTo>
                <a:lnTo>
                  <a:pt x="2692722" y="2550742"/>
                </a:lnTo>
                <a:lnTo>
                  <a:pt x="0" y="2550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7969270"/>
            <a:ext cx="2649740" cy="2158333"/>
          </a:xfrm>
          <a:custGeom>
            <a:avLst/>
            <a:gdLst/>
            <a:ahLst/>
            <a:cxnLst/>
            <a:rect l="l" t="t" r="r" b="b"/>
            <a:pathLst>
              <a:path w="2649740" h="2158333">
                <a:moveTo>
                  <a:pt x="0" y="0"/>
                </a:moveTo>
                <a:lnTo>
                  <a:pt x="2649740" y="0"/>
                </a:lnTo>
                <a:lnTo>
                  <a:pt x="2649740" y="2158333"/>
                </a:lnTo>
                <a:lnTo>
                  <a:pt x="0" y="2158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858" y="133451"/>
            <a:ext cx="7190200" cy="9833767"/>
          </a:xfrm>
          <a:custGeom>
            <a:avLst/>
            <a:gdLst/>
            <a:ahLst/>
            <a:cxnLst/>
            <a:rect l="l" t="t" r="r" b="b"/>
            <a:pathLst>
              <a:path w="7190200" h="9833767">
                <a:moveTo>
                  <a:pt x="0" y="0"/>
                </a:moveTo>
                <a:lnTo>
                  <a:pt x="7190201" y="0"/>
                </a:lnTo>
                <a:lnTo>
                  <a:pt x="7190201" y="9833767"/>
                </a:lnTo>
                <a:lnTo>
                  <a:pt x="0" y="9833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18" b="-1894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864644">
            <a:off x="8279283" y="1857633"/>
            <a:ext cx="9744617" cy="7178535"/>
            <a:chOff x="0" y="0"/>
            <a:chExt cx="7620000" cy="5613400"/>
          </a:xfrm>
        </p:grpSpPr>
        <p:sp>
          <p:nvSpPr>
            <p:cNvPr id="4" name="Freeform 4"/>
            <p:cNvSpPr/>
            <p:nvPr/>
          </p:nvSpPr>
          <p:spPr>
            <a:xfrm>
              <a:off x="-6350" y="-1270"/>
              <a:ext cx="7672070" cy="5671820"/>
            </a:xfrm>
            <a:custGeom>
              <a:avLst/>
              <a:gdLst/>
              <a:ahLst/>
              <a:cxnLst/>
              <a:rect l="l" t="t" r="r" b="b"/>
              <a:pathLst>
                <a:path w="7672070" h="5671820">
                  <a:moveTo>
                    <a:pt x="7614920" y="3288030"/>
                  </a:moveTo>
                  <a:cubicBezTo>
                    <a:pt x="7612380" y="3305810"/>
                    <a:pt x="7608570" y="3323590"/>
                    <a:pt x="7604760" y="3341370"/>
                  </a:cubicBezTo>
                  <a:cubicBezTo>
                    <a:pt x="7606030" y="3395980"/>
                    <a:pt x="7602220" y="3451860"/>
                    <a:pt x="7593330" y="3507740"/>
                  </a:cubicBezTo>
                  <a:cubicBezTo>
                    <a:pt x="7510780" y="4042410"/>
                    <a:pt x="7010399" y="4409440"/>
                    <a:pt x="6475730" y="4326890"/>
                  </a:cubicBezTo>
                  <a:cubicBezTo>
                    <a:pt x="6332220" y="4305300"/>
                    <a:pt x="6201409" y="4253230"/>
                    <a:pt x="6088380" y="4178300"/>
                  </a:cubicBezTo>
                  <a:cubicBezTo>
                    <a:pt x="5880100" y="4420870"/>
                    <a:pt x="5556250" y="4554220"/>
                    <a:pt x="5217159" y="4502150"/>
                  </a:cubicBezTo>
                  <a:cubicBezTo>
                    <a:pt x="5113019" y="4485640"/>
                    <a:pt x="5015230" y="4453890"/>
                    <a:pt x="4927600" y="4408170"/>
                  </a:cubicBezTo>
                  <a:cubicBezTo>
                    <a:pt x="4726940" y="4759960"/>
                    <a:pt x="4389120" y="5013960"/>
                    <a:pt x="3996689" y="5110480"/>
                  </a:cubicBezTo>
                  <a:cubicBezTo>
                    <a:pt x="3698239" y="5629910"/>
                    <a:pt x="2983229" y="5671820"/>
                    <a:pt x="2458719" y="5568950"/>
                  </a:cubicBezTo>
                  <a:cubicBezTo>
                    <a:pt x="2595879" y="5523230"/>
                    <a:pt x="2752089" y="5490210"/>
                    <a:pt x="2896869" y="5450840"/>
                  </a:cubicBezTo>
                  <a:cubicBezTo>
                    <a:pt x="3065779" y="5368290"/>
                    <a:pt x="3197859" y="5253990"/>
                    <a:pt x="3293109" y="5109210"/>
                  </a:cubicBezTo>
                  <a:cubicBezTo>
                    <a:pt x="3087369" y="5058410"/>
                    <a:pt x="2900680" y="4965700"/>
                    <a:pt x="2740659" y="4842510"/>
                  </a:cubicBezTo>
                  <a:cubicBezTo>
                    <a:pt x="2468880" y="4997450"/>
                    <a:pt x="2145030" y="5066030"/>
                    <a:pt x="1811019" y="5015230"/>
                  </a:cubicBezTo>
                  <a:cubicBezTo>
                    <a:pt x="1109980" y="4907280"/>
                    <a:pt x="607059" y="4310380"/>
                    <a:pt x="595630" y="3624580"/>
                  </a:cubicBezTo>
                  <a:cubicBezTo>
                    <a:pt x="586740" y="3576320"/>
                    <a:pt x="580390" y="3526790"/>
                    <a:pt x="577850" y="3477260"/>
                  </a:cubicBezTo>
                  <a:cubicBezTo>
                    <a:pt x="240030" y="3277870"/>
                    <a:pt x="24130" y="2910840"/>
                    <a:pt x="27940" y="2508250"/>
                  </a:cubicBezTo>
                  <a:cubicBezTo>
                    <a:pt x="3810" y="2381250"/>
                    <a:pt x="0" y="2250440"/>
                    <a:pt x="20320" y="2118360"/>
                  </a:cubicBezTo>
                  <a:cubicBezTo>
                    <a:pt x="62230" y="1847850"/>
                    <a:pt x="199390" y="1601470"/>
                    <a:pt x="407670" y="1424940"/>
                  </a:cubicBezTo>
                  <a:cubicBezTo>
                    <a:pt x="613410" y="1249680"/>
                    <a:pt x="875030" y="1153160"/>
                    <a:pt x="1144270" y="1153160"/>
                  </a:cubicBezTo>
                  <a:cubicBezTo>
                    <a:pt x="1202690" y="1153160"/>
                    <a:pt x="1261110" y="1158240"/>
                    <a:pt x="1318260" y="1167130"/>
                  </a:cubicBezTo>
                  <a:cubicBezTo>
                    <a:pt x="1330960" y="1168400"/>
                    <a:pt x="1343660" y="1170940"/>
                    <a:pt x="1357630" y="1173480"/>
                  </a:cubicBezTo>
                  <a:cubicBezTo>
                    <a:pt x="1459230" y="720090"/>
                    <a:pt x="1866900" y="392430"/>
                    <a:pt x="2332990" y="392430"/>
                  </a:cubicBezTo>
                  <a:cubicBezTo>
                    <a:pt x="2383790" y="392430"/>
                    <a:pt x="2435860" y="396240"/>
                    <a:pt x="2486660" y="403860"/>
                  </a:cubicBezTo>
                  <a:cubicBezTo>
                    <a:pt x="2693670" y="435610"/>
                    <a:pt x="2880360" y="528320"/>
                    <a:pt x="3030220" y="673100"/>
                  </a:cubicBezTo>
                  <a:cubicBezTo>
                    <a:pt x="3295650" y="256540"/>
                    <a:pt x="3763010" y="0"/>
                    <a:pt x="4257040" y="0"/>
                  </a:cubicBezTo>
                  <a:cubicBezTo>
                    <a:pt x="4330700" y="0"/>
                    <a:pt x="4406900" y="6350"/>
                    <a:pt x="4480560" y="16510"/>
                  </a:cubicBezTo>
                  <a:cubicBezTo>
                    <a:pt x="5078730" y="107950"/>
                    <a:pt x="5558790" y="563880"/>
                    <a:pt x="5683250" y="1153160"/>
                  </a:cubicBezTo>
                  <a:cubicBezTo>
                    <a:pt x="5845810" y="1046480"/>
                    <a:pt x="6033770" y="990600"/>
                    <a:pt x="6228080" y="990600"/>
                  </a:cubicBezTo>
                  <a:cubicBezTo>
                    <a:pt x="6278880" y="990600"/>
                    <a:pt x="6330950" y="994410"/>
                    <a:pt x="6381750" y="1002030"/>
                  </a:cubicBezTo>
                  <a:cubicBezTo>
                    <a:pt x="6645910" y="1042670"/>
                    <a:pt x="6878320" y="1183640"/>
                    <a:pt x="7037070" y="1399540"/>
                  </a:cubicBezTo>
                  <a:cubicBezTo>
                    <a:pt x="7195820" y="1615440"/>
                    <a:pt x="7259320" y="1879600"/>
                    <a:pt x="7218680" y="2143760"/>
                  </a:cubicBezTo>
                  <a:cubicBezTo>
                    <a:pt x="7216139" y="2161540"/>
                    <a:pt x="7212330" y="2180590"/>
                    <a:pt x="7208520" y="2198370"/>
                  </a:cubicBezTo>
                  <a:cubicBezTo>
                    <a:pt x="7208520" y="2236470"/>
                    <a:pt x="7207250" y="2275840"/>
                    <a:pt x="7203439" y="2313940"/>
                  </a:cubicBezTo>
                  <a:cubicBezTo>
                    <a:pt x="7510780" y="2534920"/>
                    <a:pt x="7672070" y="2912110"/>
                    <a:pt x="7614920" y="3288030"/>
                  </a:cubicBezTo>
                  <a:close/>
                </a:path>
              </a:pathLst>
            </a:custGeom>
            <a:solidFill>
              <a:srgbClr val="753192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6830" y="-12700"/>
              <a:ext cx="7684770" cy="5618480"/>
            </a:xfrm>
            <a:custGeom>
              <a:avLst/>
              <a:gdLst/>
              <a:ahLst/>
              <a:cxnLst/>
              <a:rect l="l" t="t" r="r" b="b"/>
              <a:pathLst>
                <a:path w="7684770" h="5618480">
                  <a:moveTo>
                    <a:pt x="7184390" y="2360930"/>
                  </a:moveTo>
                  <a:cubicBezTo>
                    <a:pt x="7202170" y="2307590"/>
                    <a:pt x="7216140" y="2251710"/>
                    <a:pt x="7225030" y="2193290"/>
                  </a:cubicBezTo>
                  <a:cubicBezTo>
                    <a:pt x="7307580" y="1658620"/>
                    <a:pt x="6940550" y="1158240"/>
                    <a:pt x="6405880" y="1075690"/>
                  </a:cubicBezTo>
                  <a:cubicBezTo>
                    <a:pt x="6146800" y="1036320"/>
                    <a:pt x="5895340" y="1102360"/>
                    <a:pt x="5695950" y="1240790"/>
                  </a:cubicBezTo>
                  <a:cubicBezTo>
                    <a:pt x="5586730" y="660400"/>
                    <a:pt x="5123180" y="185420"/>
                    <a:pt x="4504690" y="90170"/>
                  </a:cubicBezTo>
                  <a:cubicBezTo>
                    <a:pt x="3915410" y="0"/>
                    <a:pt x="3355340" y="280670"/>
                    <a:pt x="3061970" y="759460"/>
                  </a:cubicBezTo>
                  <a:cubicBezTo>
                    <a:pt x="2919730" y="613410"/>
                    <a:pt x="2730500" y="510540"/>
                    <a:pt x="2513330" y="477520"/>
                  </a:cubicBezTo>
                  <a:cubicBezTo>
                    <a:pt x="1993900" y="397510"/>
                    <a:pt x="1507490" y="740410"/>
                    <a:pt x="1404620" y="1249680"/>
                  </a:cubicBezTo>
                  <a:cubicBezTo>
                    <a:pt x="1385570" y="1245870"/>
                    <a:pt x="1365250" y="1242060"/>
                    <a:pt x="1344930" y="1238250"/>
                  </a:cubicBezTo>
                  <a:cubicBezTo>
                    <a:pt x="735330" y="1144270"/>
                    <a:pt x="166370" y="1562100"/>
                    <a:pt x="72390" y="2171700"/>
                  </a:cubicBezTo>
                  <a:cubicBezTo>
                    <a:pt x="0" y="2645410"/>
                    <a:pt x="236220" y="3094990"/>
                    <a:pt x="629920" y="3315970"/>
                  </a:cubicBezTo>
                  <a:cubicBezTo>
                    <a:pt x="574040" y="4056380"/>
                    <a:pt x="1096010" y="4726940"/>
                    <a:pt x="1841500" y="4841240"/>
                  </a:cubicBezTo>
                  <a:cubicBezTo>
                    <a:pt x="2175510" y="4892040"/>
                    <a:pt x="2499360" y="4824730"/>
                    <a:pt x="2771140" y="4668520"/>
                  </a:cubicBezTo>
                  <a:cubicBezTo>
                    <a:pt x="2961640" y="4815840"/>
                    <a:pt x="3190240" y="4919980"/>
                    <a:pt x="3445510" y="4960620"/>
                  </a:cubicBezTo>
                  <a:cubicBezTo>
                    <a:pt x="3346450" y="5240020"/>
                    <a:pt x="3140710" y="5464810"/>
                    <a:pt x="2774950" y="5586730"/>
                  </a:cubicBezTo>
                  <a:cubicBezTo>
                    <a:pt x="3162300" y="5618480"/>
                    <a:pt x="3729990" y="5455920"/>
                    <a:pt x="4027170" y="4936490"/>
                  </a:cubicBezTo>
                  <a:cubicBezTo>
                    <a:pt x="4419600" y="4839970"/>
                    <a:pt x="4757420" y="4585970"/>
                    <a:pt x="4958080" y="4234180"/>
                  </a:cubicBezTo>
                  <a:cubicBezTo>
                    <a:pt x="5046980" y="4279900"/>
                    <a:pt x="5143500" y="4311650"/>
                    <a:pt x="5247640" y="4328160"/>
                  </a:cubicBezTo>
                  <a:cubicBezTo>
                    <a:pt x="5586730" y="4380230"/>
                    <a:pt x="5910580" y="4246880"/>
                    <a:pt x="6118860" y="4004310"/>
                  </a:cubicBezTo>
                  <a:cubicBezTo>
                    <a:pt x="6231890" y="4079240"/>
                    <a:pt x="6363970" y="4131310"/>
                    <a:pt x="6506210" y="4152900"/>
                  </a:cubicBezTo>
                  <a:cubicBezTo>
                    <a:pt x="7040880" y="4235450"/>
                    <a:pt x="7541260" y="3868420"/>
                    <a:pt x="7623810" y="3333750"/>
                  </a:cubicBezTo>
                  <a:cubicBezTo>
                    <a:pt x="7684770" y="2940050"/>
                    <a:pt x="7500620" y="2564130"/>
                    <a:pt x="7184391" y="2360930"/>
                  </a:cubicBezTo>
                  <a:close/>
                </a:path>
              </a:pathLst>
            </a:custGeom>
            <a:blipFill>
              <a:blip r:embed="rId3"/>
              <a:stretch>
                <a:fillRect l="-44931" t="-32346" b="-1691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665673" y="7775869"/>
            <a:ext cx="2956654" cy="2359948"/>
          </a:xfrm>
          <a:custGeom>
            <a:avLst/>
            <a:gdLst/>
            <a:ahLst/>
            <a:cxnLst/>
            <a:rect l="l" t="t" r="r" b="b"/>
            <a:pathLst>
              <a:path w="2956654" h="2359948">
                <a:moveTo>
                  <a:pt x="0" y="0"/>
                </a:moveTo>
                <a:lnTo>
                  <a:pt x="2956654" y="0"/>
                </a:lnTo>
                <a:lnTo>
                  <a:pt x="2956654" y="2359947"/>
                </a:lnTo>
                <a:lnTo>
                  <a:pt x="0" y="2359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65139" y="133451"/>
            <a:ext cx="2722861" cy="2519884"/>
          </a:xfrm>
          <a:custGeom>
            <a:avLst/>
            <a:gdLst/>
            <a:ahLst/>
            <a:cxnLst/>
            <a:rect l="l" t="t" r="r" b="b"/>
            <a:pathLst>
              <a:path w="2722861" h="2519884">
                <a:moveTo>
                  <a:pt x="0" y="0"/>
                </a:moveTo>
                <a:lnTo>
                  <a:pt x="2722861" y="0"/>
                </a:lnTo>
                <a:lnTo>
                  <a:pt x="2722861" y="2519884"/>
                </a:lnTo>
                <a:lnTo>
                  <a:pt x="0" y="2519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73994" y="7917285"/>
            <a:ext cx="1913006" cy="2369715"/>
          </a:xfrm>
          <a:custGeom>
            <a:avLst/>
            <a:gdLst/>
            <a:ahLst/>
            <a:cxnLst/>
            <a:rect l="l" t="t" r="r" b="b"/>
            <a:pathLst>
              <a:path w="1913006" h="2369715">
                <a:moveTo>
                  <a:pt x="0" y="0"/>
                </a:moveTo>
                <a:lnTo>
                  <a:pt x="1913006" y="0"/>
                </a:lnTo>
                <a:lnTo>
                  <a:pt x="1913006" y="2369715"/>
                </a:lnTo>
                <a:lnTo>
                  <a:pt x="0" y="2369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21434" y="7917285"/>
            <a:ext cx="2410271" cy="2270037"/>
          </a:xfrm>
          <a:custGeom>
            <a:avLst/>
            <a:gdLst/>
            <a:ahLst/>
            <a:cxnLst/>
            <a:rect l="l" t="t" r="r" b="b"/>
            <a:pathLst>
              <a:path w="2410271" h="2270037">
                <a:moveTo>
                  <a:pt x="0" y="0"/>
                </a:moveTo>
                <a:lnTo>
                  <a:pt x="2410271" y="0"/>
                </a:lnTo>
                <a:lnTo>
                  <a:pt x="2410271" y="2270037"/>
                </a:lnTo>
                <a:lnTo>
                  <a:pt x="0" y="2270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508949" y="4063911"/>
            <a:ext cx="11170894" cy="3392062"/>
            <a:chOff x="0" y="0"/>
            <a:chExt cx="2552022" cy="774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2022" cy="774926"/>
            </a:xfrm>
            <a:custGeom>
              <a:avLst/>
              <a:gdLst/>
              <a:ahLst/>
              <a:cxnLst/>
              <a:rect l="l" t="t" r="r" b="b"/>
              <a:pathLst>
                <a:path w="2552022" h="774926">
                  <a:moveTo>
                    <a:pt x="17326" y="0"/>
                  </a:moveTo>
                  <a:lnTo>
                    <a:pt x="2534696" y="0"/>
                  </a:lnTo>
                  <a:cubicBezTo>
                    <a:pt x="2539291" y="0"/>
                    <a:pt x="2543698" y="1825"/>
                    <a:pt x="2546947" y="5075"/>
                  </a:cubicBezTo>
                  <a:cubicBezTo>
                    <a:pt x="2550196" y="8324"/>
                    <a:pt x="2552022" y="12731"/>
                    <a:pt x="2552022" y="17326"/>
                  </a:cubicBezTo>
                  <a:lnTo>
                    <a:pt x="2552022" y="757600"/>
                  </a:lnTo>
                  <a:cubicBezTo>
                    <a:pt x="2552022" y="767169"/>
                    <a:pt x="2544265" y="774926"/>
                    <a:pt x="2534696" y="774926"/>
                  </a:cubicBezTo>
                  <a:lnTo>
                    <a:pt x="17326" y="774926"/>
                  </a:lnTo>
                  <a:cubicBezTo>
                    <a:pt x="12731" y="774926"/>
                    <a:pt x="8324" y="773101"/>
                    <a:pt x="5075" y="769851"/>
                  </a:cubicBezTo>
                  <a:cubicBezTo>
                    <a:pt x="1825" y="766602"/>
                    <a:pt x="0" y="762195"/>
                    <a:pt x="0" y="757600"/>
                  </a:cubicBezTo>
                  <a:lnTo>
                    <a:pt x="0" y="17326"/>
                  </a:lnTo>
                  <a:cubicBezTo>
                    <a:pt x="0" y="7757"/>
                    <a:pt x="7757" y="0"/>
                    <a:pt x="17326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552022" cy="841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960659" y="-795582"/>
            <a:ext cx="5410482" cy="5007155"/>
          </a:xfrm>
          <a:custGeom>
            <a:avLst/>
            <a:gdLst/>
            <a:ahLst/>
            <a:cxnLst/>
            <a:rect l="l" t="t" r="r" b="b"/>
            <a:pathLst>
              <a:path w="5410482" h="5007155">
                <a:moveTo>
                  <a:pt x="0" y="0"/>
                </a:moveTo>
                <a:lnTo>
                  <a:pt x="5410482" y="0"/>
                </a:lnTo>
                <a:lnTo>
                  <a:pt x="5410482" y="5007155"/>
                </a:lnTo>
                <a:lnTo>
                  <a:pt x="0" y="5007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1527" y="210680"/>
            <a:ext cx="5862039" cy="5499659"/>
          </a:xfrm>
          <a:custGeom>
            <a:avLst/>
            <a:gdLst/>
            <a:ahLst/>
            <a:cxnLst/>
            <a:rect l="l" t="t" r="r" b="b"/>
            <a:pathLst>
              <a:path w="5862039" h="5499659">
                <a:moveTo>
                  <a:pt x="5862039" y="0"/>
                </a:moveTo>
                <a:lnTo>
                  <a:pt x="0" y="0"/>
                </a:lnTo>
                <a:lnTo>
                  <a:pt x="0" y="5499658"/>
                </a:lnTo>
                <a:lnTo>
                  <a:pt x="5862039" y="5499658"/>
                </a:lnTo>
                <a:lnTo>
                  <a:pt x="58620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32117">
            <a:off x="-361554" y="5914234"/>
            <a:ext cx="4491225" cy="5452922"/>
          </a:xfrm>
          <a:custGeom>
            <a:avLst/>
            <a:gdLst/>
            <a:ahLst/>
            <a:cxnLst/>
            <a:rect l="l" t="t" r="r" b="b"/>
            <a:pathLst>
              <a:path w="4491225" h="5452922">
                <a:moveTo>
                  <a:pt x="0" y="0"/>
                </a:moveTo>
                <a:lnTo>
                  <a:pt x="4491225" y="0"/>
                </a:lnTo>
                <a:lnTo>
                  <a:pt x="4491225" y="5452922"/>
                </a:lnTo>
                <a:lnTo>
                  <a:pt x="0" y="5452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74534" y="5353050"/>
            <a:ext cx="4990200" cy="5555891"/>
          </a:xfrm>
          <a:custGeom>
            <a:avLst/>
            <a:gdLst/>
            <a:ahLst/>
            <a:cxnLst/>
            <a:rect l="l" t="t" r="r" b="b"/>
            <a:pathLst>
              <a:path w="4990200" h="5555891">
                <a:moveTo>
                  <a:pt x="0" y="0"/>
                </a:moveTo>
                <a:lnTo>
                  <a:pt x="4990200" y="0"/>
                </a:lnTo>
                <a:lnTo>
                  <a:pt x="4990200" y="5555891"/>
                </a:lnTo>
                <a:lnTo>
                  <a:pt x="0" y="5555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58828" y="7158806"/>
            <a:ext cx="2741208" cy="3395640"/>
          </a:xfrm>
          <a:custGeom>
            <a:avLst/>
            <a:gdLst/>
            <a:ahLst/>
            <a:cxnLst/>
            <a:rect l="l" t="t" r="r" b="b"/>
            <a:pathLst>
              <a:path w="2741208" h="3395640">
                <a:moveTo>
                  <a:pt x="0" y="0"/>
                </a:moveTo>
                <a:lnTo>
                  <a:pt x="2741208" y="0"/>
                </a:lnTo>
                <a:lnTo>
                  <a:pt x="2741208" y="3395640"/>
                </a:lnTo>
                <a:lnTo>
                  <a:pt x="0" y="33956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212853" y="765378"/>
            <a:ext cx="10747806" cy="4718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7254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Oszczędzam</a:t>
            </a:r>
            <a:r>
              <a:rPr lang="en-US" sz="7254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7254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dziś</a:t>
            </a:r>
            <a:r>
              <a:rPr lang="en-US" sz="7254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, </a:t>
            </a:r>
          </a:p>
          <a:p>
            <a:pPr algn="ctr">
              <a:lnSpc>
                <a:spcPts val="7980"/>
              </a:lnSpc>
            </a:pPr>
            <a:r>
              <a:rPr lang="en-US" sz="7254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by </a:t>
            </a:r>
            <a:r>
              <a:rPr lang="en-US" sz="7254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spełniać</a:t>
            </a:r>
            <a:r>
              <a:rPr lang="en-US" sz="7254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7254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marzenia</a:t>
            </a:r>
            <a:r>
              <a:rPr lang="en-US" sz="7254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7254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jutro</a:t>
            </a:r>
            <a:r>
              <a:rPr lang="en-US" sz="7254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!</a:t>
            </a:r>
          </a:p>
          <a:p>
            <a:pPr algn="ctr">
              <a:lnSpc>
                <a:spcPts val="12379"/>
              </a:lnSpc>
            </a:pPr>
            <a:endParaRPr lang="en-US" sz="7254" b="1" dirty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508949" y="4087748"/>
            <a:ext cx="11170894" cy="3639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9"/>
              </a:lnSpc>
            </a:pP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Każdy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z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nas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własnoręcznie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przygotował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Lapbooka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nt.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wielkich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marzeń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i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realnych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celów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,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które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chcielibyśmy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odkładać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swoje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92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kieszonkowe</a:t>
            </a:r>
            <a:r>
              <a:rPr lang="en-US" sz="4092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.</a:t>
            </a:r>
          </a:p>
          <a:p>
            <a:pPr algn="ctr">
              <a:lnSpc>
                <a:spcPts val="5729"/>
              </a:lnSpc>
              <a:spcBef>
                <a:spcPct val="0"/>
              </a:spcBef>
            </a:pPr>
            <a:endParaRPr lang="en-US" sz="4092" b="1" dirty="0">
              <a:solidFill>
                <a:srgbClr val="4B4B4B"/>
              </a:solidFill>
              <a:latin typeface="Telegraf Medium"/>
              <a:ea typeface="Telegraf Medium"/>
              <a:cs typeface="Telegraf Medium"/>
              <a:sym typeface="Telegraf Medium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1757278" y="7790676"/>
            <a:ext cx="1228417" cy="1081007"/>
          </a:xfrm>
          <a:custGeom>
            <a:avLst/>
            <a:gdLst/>
            <a:ahLst/>
            <a:cxnLst/>
            <a:rect l="l" t="t" r="r" b="b"/>
            <a:pathLst>
              <a:path w="1228417" h="1081007">
                <a:moveTo>
                  <a:pt x="0" y="0"/>
                </a:moveTo>
                <a:lnTo>
                  <a:pt x="1228418" y="0"/>
                </a:lnTo>
                <a:lnTo>
                  <a:pt x="1228418" y="1081007"/>
                </a:lnTo>
                <a:lnTo>
                  <a:pt x="0" y="10810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5096271" y="8331179"/>
            <a:ext cx="1228417" cy="1081007"/>
          </a:xfrm>
          <a:custGeom>
            <a:avLst/>
            <a:gdLst/>
            <a:ahLst/>
            <a:cxnLst/>
            <a:rect l="l" t="t" r="r" b="b"/>
            <a:pathLst>
              <a:path w="1228417" h="1081007">
                <a:moveTo>
                  <a:pt x="1228418" y="0"/>
                </a:moveTo>
                <a:lnTo>
                  <a:pt x="0" y="0"/>
                </a:lnTo>
                <a:lnTo>
                  <a:pt x="0" y="1081007"/>
                </a:lnTo>
                <a:lnTo>
                  <a:pt x="1228418" y="1081007"/>
                </a:lnTo>
                <a:lnTo>
                  <a:pt x="122841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29492" y="5835830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366693" y="4545085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322903" y="1212092"/>
            <a:ext cx="5642194" cy="6554593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444" b="-1944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446025">
            <a:off x="565823" y="731931"/>
            <a:ext cx="5796234" cy="6733543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6881" r="-45617" b="-688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652345">
            <a:off x="11863812" y="1518340"/>
            <a:ext cx="5837054" cy="6780964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444" b="-1944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Freeform 17"/>
          <p:cNvSpPr/>
          <p:nvPr/>
        </p:nvSpPr>
        <p:spPr>
          <a:xfrm rot="-788878">
            <a:off x="4776574" y="5867084"/>
            <a:ext cx="2849402" cy="3799202"/>
          </a:xfrm>
          <a:custGeom>
            <a:avLst/>
            <a:gdLst/>
            <a:ahLst/>
            <a:cxnLst/>
            <a:rect l="l" t="t" r="r" b="b"/>
            <a:pathLst>
              <a:path w="2849402" h="3799202">
                <a:moveTo>
                  <a:pt x="0" y="0"/>
                </a:moveTo>
                <a:lnTo>
                  <a:pt x="2849401" y="0"/>
                </a:lnTo>
                <a:lnTo>
                  <a:pt x="2849401" y="3799202"/>
                </a:lnTo>
                <a:lnTo>
                  <a:pt x="0" y="3799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8" name="Freeform 18"/>
          <p:cNvSpPr/>
          <p:nvPr/>
        </p:nvSpPr>
        <p:spPr>
          <a:xfrm rot="-4962224">
            <a:off x="8535140" y="6488189"/>
            <a:ext cx="4029400" cy="3022050"/>
          </a:xfrm>
          <a:custGeom>
            <a:avLst/>
            <a:gdLst/>
            <a:ahLst/>
            <a:cxnLst/>
            <a:rect l="l" t="t" r="r" b="b"/>
            <a:pathLst>
              <a:path w="4029400" h="3022050">
                <a:moveTo>
                  <a:pt x="0" y="0"/>
                </a:moveTo>
                <a:lnTo>
                  <a:pt x="4029400" y="0"/>
                </a:lnTo>
                <a:lnTo>
                  <a:pt x="4029400" y="3022050"/>
                </a:lnTo>
                <a:lnTo>
                  <a:pt x="0" y="3022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9" name="Freeform 19"/>
          <p:cNvSpPr/>
          <p:nvPr/>
        </p:nvSpPr>
        <p:spPr>
          <a:xfrm rot="2912309">
            <a:off x="15797479" y="7496850"/>
            <a:ext cx="1723001" cy="1791400"/>
          </a:xfrm>
          <a:custGeom>
            <a:avLst/>
            <a:gdLst/>
            <a:ahLst/>
            <a:cxnLst/>
            <a:rect l="l" t="t" r="r" b="b"/>
            <a:pathLst>
              <a:path w="1723001" h="1791400">
                <a:moveTo>
                  <a:pt x="0" y="0"/>
                </a:moveTo>
                <a:lnTo>
                  <a:pt x="1723001" y="0"/>
                </a:lnTo>
                <a:lnTo>
                  <a:pt x="1723001" y="1791401"/>
                </a:lnTo>
                <a:lnTo>
                  <a:pt x="0" y="17914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201274" y="224476"/>
            <a:ext cx="913891" cy="804224"/>
          </a:xfrm>
          <a:custGeom>
            <a:avLst/>
            <a:gdLst/>
            <a:ahLst/>
            <a:cxnLst/>
            <a:rect l="l" t="t" r="r" b="b"/>
            <a:pathLst>
              <a:path w="913891" h="804224">
                <a:moveTo>
                  <a:pt x="0" y="0"/>
                </a:moveTo>
                <a:lnTo>
                  <a:pt x="913892" y="0"/>
                </a:lnTo>
                <a:lnTo>
                  <a:pt x="913892" y="804224"/>
                </a:lnTo>
                <a:lnTo>
                  <a:pt x="0" y="8042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52129" y="6751771"/>
            <a:ext cx="913891" cy="804224"/>
          </a:xfrm>
          <a:custGeom>
            <a:avLst/>
            <a:gdLst/>
            <a:ahLst/>
            <a:cxnLst/>
            <a:rect l="l" t="t" r="r" b="b"/>
            <a:pathLst>
              <a:path w="913891" h="804224">
                <a:moveTo>
                  <a:pt x="0" y="0"/>
                </a:moveTo>
                <a:lnTo>
                  <a:pt x="913891" y="0"/>
                </a:lnTo>
                <a:lnTo>
                  <a:pt x="913891" y="804225"/>
                </a:lnTo>
                <a:lnTo>
                  <a:pt x="0" y="8042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304497" y="1212092"/>
            <a:ext cx="913891" cy="804224"/>
          </a:xfrm>
          <a:custGeom>
            <a:avLst/>
            <a:gdLst/>
            <a:ahLst/>
            <a:cxnLst/>
            <a:rect l="l" t="t" r="r" b="b"/>
            <a:pathLst>
              <a:path w="913891" h="804224">
                <a:moveTo>
                  <a:pt x="0" y="0"/>
                </a:moveTo>
                <a:lnTo>
                  <a:pt x="913891" y="0"/>
                </a:lnTo>
                <a:lnTo>
                  <a:pt x="913891" y="804224"/>
                </a:lnTo>
                <a:lnTo>
                  <a:pt x="0" y="8042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309585" y="8306278"/>
            <a:ext cx="2296544" cy="1904044"/>
          </a:xfrm>
          <a:custGeom>
            <a:avLst/>
            <a:gdLst/>
            <a:ahLst/>
            <a:cxnLst/>
            <a:rect l="l" t="t" r="r" b="b"/>
            <a:pathLst>
              <a:path w="2296544" h="1904044">
                <a:moveTo>
                  <a:pt x="0" y="0"/>
                </a:moveTo>
                <a:lnTo>
                  <a:pt x="2296544" y="0"/>
                </a:lnTo>
                <a:lnTo>
                  <a:pt x="2296544" y="1904044"/>
                </a:lnTo>
                <a:lnTo>
                  <a:pt x="0" y="19040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20288" y="7153883"/>
            <a:ext cx="1891465" cy="1509733"/>
          </a:xfrm>
          <a:custGeom>
            <a:avLst/>
            <a:gdLst/>
            <a:ahLst/>
            <a:cxnLst/>
            <a:rect l="l" t="t" r="r" b="b"/>
            <a:pathLst>
              <a:path w="1891465" h="1509733">
                <a:moveTo>
                  <a:pt x="0" y="0"/>
                </a:moveTo>
                <a:lnTo>
                  <a:pt x="1891465" y="0"/>
                </a:lnTo>
                <a:lnTo>
                  <a:pt x="1891465" y="1509733"/>
                </a:lnTo>
                <a:lnTo>
                  <a:pt x="0" y="1509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196324" y="7244347"/>
            <a:ext cx="1891465" cy="1509733"/>
          </a:xfrm>
          <a:custGeom>
            <a:avLst/>
            <a:gdLst/>
            <a:ahLst/>
            <a:cxnLst/>
            <a:rect l="l" t="t" r="r" b="b"/>
            <a:pathLst>
              <a:path w="1891465" h="1509733">
                <a:moveTo>
                  <a:pt x="0" y="0"/>
                </a:moveTo>
                <a:lnTo>
                  <a:pt x="1891465" y="0"/>
                </a:lnTo>
                <a:lnTo>
                  <a:pt x="1891465" y="1509733"/>
                </a:lnTo>
                <a:lnTo>
                  <a:pt x="0" y="1509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196324" y="7748567"/>
            <a:ext cx="1891465" cy="1509733"/>
          </a:xfrm>
          <a:custGeom>
            <a:avLst/>
            <a:gdLst/>
            <a:ahLst/>
            <a:cxnLst/>
            <a:rect l="l" t="t" r="r" b="b"/>
            <a:pathLst>
              <a:path w="1891465" h="1509733">
                <a:moveTo>
                  <a:pt x="0" y="0"/>
                </a:moveTo>
                <a:lnTo>
                  <a:pt x="1891465" y="0"/>
                </a:lnTo>
                <a:lnTo>
                  <a:pt x="1891465" y="1509733"/>
                </a:lnTo>
                <a:lnTo>
                  <a:pt x="0" y="1509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64563" y="7244347"/>
            <a:ext cx="1891465" cy="1509733"/>
          </a:xfrm>
          <a:custGeom>
            <a:avLst/>
            <a:gdLst/>
            <a:ahLst/>
            <a:cxnLst/>
            <a:rect l="l" t="t" r="r" b="b"/>
            <a:pathLst>
              <a:path w="1891465" h="1509733">
                <a:moveTo>
                  <a:pt x="0" y="0"/>
                </a:moveTo>
                <a:lnTo>
                  <a:pt x="1891465" y="0"/>
                </a:lnTo>
                <a:lnTo>
                  <a:pt x="1891465" y="1509733"/>
                </a:lnTo>
                <a:lnTo>
                  <a:pt x="0" y="1509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46449">
            <a:off x="9995469" y="672880"/>
            <a:ext cx="6448149" cy="7490879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444" b="-1944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411965">
            <a:off x="1276930" y="300384"/>
            <a:ext cx="6655897" cy="7732222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 rot="-146229">
              <a:off x="150384" y="193181"/>
              <a:ext cx="5083978" cy="4896838"/>
            </a:xfrm>
            <a:custGeom>
              <a:avLst/>
              <a:gdLst/>
              <a:ahLst/>
              <a:cxnLst/>
              <a:rect l="l" t="t" r="r" b="b"/>
              <a:pathLst>
                <a:path w="5083978" h="4896838">
                  <a:moveTo>
                    <a:pt x="5065323" y="206732"/>
                  </a:moveTo>
                  <a:lnTo>
                    <a:pt x="218312" y="432"/>
                  </a:lnTo>
                  <a:cubicBezTo>
                    <a:pt x="208161" y="0"/>
                    <a:pt x="198901" y="8504"/>
                    <a:pt x="198469" y="18655"/>
                  </a:cubicBezTo>
                  <a:lnTo>
                    <a:pt x="486" y="4670264"/>
                  </a:lnTo>
                  <a:cubicBezTo>
                    <a:pt x="0" y="4681683"/>
                    <a:pt x="8558" y="4689674"/>
                    <a:pt x="18709" y="4690106"/>
                  </a:cubicBezTo>
                  <a:lnTo>
                    <a:pt x="4865720" y="4896406"/>
                  </a:lnTo>
                  <a:cubicBezTo>
                    <a:pt x="4875871" y="4896838"/>
                    <a:pt x="4885131" y="4888334"/>
                    <a:pt x="4885563" y="4878183"/>
                  </a:cubicBezTo>
                  <a:lnTo>
                    <a:pt x="5083492" y="227843"/>
                  </a:lnTo>
                  <a:cubicBezTo>
                    <a:pt x="5083978" y="216424"/>
                    <a:pt x="5076743" y="207218"/>
                    <a:pt x="5065323" y="206732"/>
                  </a:cubicBezTo>
                  <a:close/>
                </a:path>
              </a:pathLst>
            </a:custGeom>
            <a:blipFill>
              <a:blip r:embed="rId3"/>
              <a:stretch>
                <a:fillRect l="-15" t="-12965" r="-61712" b="-1296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3219543" y="6979304"/>
            <a:ext cx="3953071" cy="1857335"/>
          </a:xfrm>
          <a:custGeom>
            <a:avLst/>
            <a:gdLst/>
            <a:ahLst/>
            <a:cxnLst/>
            <a:rect l="l" t="t" r="r" b="b"/>
            <a:pathLst>
              <a:path w="3953071" h="1857335">
                <a:moveTo>
                  <a:pt x="0" y="0"/>
                </a:moveTo>
                <a:lnTo>
                  <a:pt x="3953071" y="0"/>
                </a:lnTo>
                <a:lnTo>
                  <a:pt x="3953071" y="1857335"/>
                </a:lnTo>
                <a:lnTo>
                  <a:pt x="0" y="185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125" b="-2650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3" name="Freeform 13"/>
          <p:cNvSpPr/>
          <p:nvPr/>
        </p:nvSpPr>
        <p:spPr>
          <a:xfrm>
            <a:off x="8958011" y="6071444"/>
            <a:ext cx="4261532" cy="1815719"/>
          </a:xfrm>
          <a:custGeom>
            <a:avLst/>
            <a:gdLst/>
            <a:ahLst/>
            <a:cxnLst/>
            <a:rect l="l" t="t" r="r" b="b"/>
            <a:pathLst>
              <a:path w="4261532" h="1815719">
                <a:moveTo>
                  <a:pt x="0" y="0"/>
                </a:moveTo>
                <a:lnTo>
                  <a:pt x="4261532" y="0"/>
                </a:lnTo>
                <a:lnTo>
                  <a:pt x="4261532" y="1815719"/>
                </a:lnTo>
                <a:lnTo>
                  <a:pt x="0" y="181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611" b="-43414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4" name="Freeform 14"/>
          <p:cNvSpPr/>
          <p:nvPr/>
        </p:nvSpPr>
        <p:spPr>
          <a:xfrm rot="-662741">
            <a:off x="1296308" y="6799248"/>
            <a:ext cx="4275960" cy="3206970"/>
          </a:xfrm>
          <a:custGeom>
            <a:avLst/>
            <a:gdLst/>
            <a:ahLst/>
            <a:cxnLst/>
            <a:rect l="l" t="t" r="r" b="b"/>
            <a:pathLst>
              <a:path w="4275960" h="3206970">
                <a:moveTo>
                  <a:pt x="0" y="0"/>
                </a:moveTo>
                <a:lnTo>
                  <a:pt x="4275960" y="0"/>
                </a:lnTo>
                <a:lnTo>
                  <a:pt x="4275960" y="3206970"/>
                </a:lnTo>
                <a:lnTo>
                  <a:pt x="0" y="3206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5" name="Freeform 15"/>
          <p:cNvSpPr/>
          <p:nvPr/>
        </p:nvSpPr>
        <p:spPr>
          <a:xfrm>
            <a:off x="6108610" y="6419334"/>
            <a:ext cx="2849402" cy="3799202"/>
          </a:xfrm>
          <a:custGeom>
            <a:avLst/>
            <a:gdLst/>
            <a:ahLst/>
            <a:cxnLst/>
            <a:rect l="l" t="t" r="r" b="b"/>
            <a:pathLst>
              <a:path w="2849402" h="3799202">
                <a:moveTo>
                  <a:pt x="0" y="0"/>
                </a:moveTo>
                <a:lnTo>
                  <a:pt x="2849401" y="0"/>
                </a:lnTo>
                <a:lnTo>
                  <a:pt x="2849401" y="3799202"/>
                </a:lnTo>
                <a:lnTo>
                  <a:pt x="0" y="37992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6" name="Freeform 16"/>
          <p:cNvSpPr/>
          <p:nvPr/>
        </p:nvSpPr>
        <p:spPr>
          <a:xfrm>
            <a:off x="8773765" y="4418319"/>
            <a:ext cx="2102264" cy="1972306"/>
          </a:xfrm>
          <a:custGeom>
            <a:avLst/>
            <a:gdLst/>
            <a:ahLst/>
            <a:cxnLst/>
            <a:rect l="l" t="t" r="r" b="b"/>
            <a:pathLst>
              <a:path w="2102264" h="1972306">
                <a:moveTo>
                  <a:pt x="0" y="0"/>
                </a:moveTo>
                <a:lnTo>
                  <a:pt x="2102264" y="0"/>
                </a:lnTo>
                <a:lnTo>
                  <a:pt x="2102264" y="1972306"/>
                </a:lnTo>
                <a:lnTo>
                  <a:pt x="0" y="1972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48667" y="8150456"/>
            <a:ext cx="1760679" cy="1757478"/>
          </a:xfrm>
          <a:custGeom>
            <a:avLst/>
            <a:gdLst/>
            <a:ahLst/>
            <a:cxnLst/>
            <a:rect l="l" t="t" r="r" b="b"/>
            <a:pathLst>
              <a:path w="1760679" h="1757478">
                <a:moveTo>
                  <a:pt x="0" y="0"/>
                </a:moveTo>
                <a:lnTo>
                  <a:pt x="1760678" y="0"/>
                </a:lnTo>
                <a:lnTo>
                  <a:pt x="1760678" y="1757478"/>
                </a:lnTo>
                <a:lnTo>
                  <a:pt x="0" y="1757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38939" y="923249"/>
            <a:ext cx="3469651" cy="3495070"/>
          </a:xfrm>
          <a:custGeom>
            <a:avLst/>
            <a:gdLst/>
            <a:ahLst/>
            <a:cxnLst/>
            <a:rect l="l" t="t" r="r" b="b"/>
            <a:pathLst>
              <a:path w="3469651" h="3495070">
                <a:moveTo>
                  <a:pt x="0" y="0"/>
                </a:moveTo>
                <a:lnTo>
                  <a:pt x="3469652" y="0"/>
                </a:lnTo>
                <a:lnTo>
                  <a:pt x="3469652" y="3495070"/>
                </a:lnTo>
                <a:lnTo>
                  <a:pt x="0" y="34950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328762">
            <a:off x="4843320" y="6029517"/>
            <a:ext cx="1750987" cy="1607725"/>
          </a:xfrm>
          <a:custGeom>
            <a:avLst/>
            <a:gdLst/>
            <a:ahLst/>
            <a:cxnLst/>
            <a:rect l="l" t="t" r="r" b="b"/>
            <a:pathLst>
              <a:path w="1750987" h="1607725">
                <a:moveTo>
                  <a:pt x="0" y="0"/>
                </a:moveTo>
                <a:lnTo>
                  <a:pt x="1750987" y="0"/>
                </a:lnTo>
                <a:lnTo>
                  <a:pt x="1750987" y="1607725"/>
                </a:lnTo>
                <a:lnTo>
                  <a:pt x="0" y="1607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78550" y="0"/>
            <a:ext cx="2161499" cy="2130059"/>
          </a:xfrm>
          <a:custGeom>
            <a:avLst/>
            <a:gdLst/>
            <a:ahLst/>
            <a:cxnLst/>
            <a:rect l="l" t="t" r="r" b="b"/>
            <a:pathLst>
              <a:path w="2161499" h="2130059">
                <a:moveTo>
                  <a:pt x="0" y="0"/>
                </a:moveTo>
                <a:lnTo>
                  <a:pt x="2161500" y="0"/>
                </a:lnTo>
                <a:lnTo>
                  <a:pt x="2161500" y="2130059"/>
                </a:lnTo>
                <a:lnTo>
                  <a:pt x="0" y="21300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449806">
            <a:off x="27705" y="1431700"/>
            <a:ext cx="6686557" cy="7767840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4873" t="-1179" r="-61886" b="-2910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58056">
            <a:off x="10585150" y="832195"/>
            <a:ext cx="7422343" cy="8622611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54724" t="-10439" b="-1043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715797" y="2810848"/>
            <a:ext cx="5846289" cy="6791693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444" b="-1944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7389457" y="406755"/>
            <a:ext cx="2547690" cy="2404093"/>
          </a:xfrm>
          <a:custGeom>
            <a:avLst/>
            <a:gdLst/>
            <a:ahLst/>
            <a:cxnLst/>
            <a:rect l="l" t="t" r="r" b="b"/>
            <a:pathLst>
              <a:path w="2547690" h="2404093">
                <a:moveTo>
                  <a:pt x="0" y="0"/>
                </a:moveTo>
                <a:lnTo>
                  <a:pt x="2547690" y="0"/>
                </a:lnTo>
                <a:lnTo>
                  <a:pt x="2547690" y="2404093"/>
                </a:lnTo>
                <a:lnTo>
                  <a:pt x="0" y="24040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801682" y="7562462"/>
            <a:ext cx="2218485" cy="2435463"/>
          </a:xfrm>
          <a:custGeom>
            <a:avLst/>
            <a:gdLst/>
            <a:ahLst/>
            <a:cxnLst/>
            <a:rect l="l" t="t" r="r" b="b"/>
            <a:pathLst>
              <a:path w="2218485" h="2435463">
                <a:moveTo>
                  <a:pt x="0" y="0"/>
                </a:moveTo>
                <a:lnTo>
                  <a:pt x="2218485" y="0"/>
                </a:lnTo>
                <a:lnTo>
                  <a:pt x="2218485" y="2435463"/>
                </a:lnTo>
                <a:lnTo>
                  <a:pt x="0" y="24354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49858" y="7917405"/>
            <a:ext cx="2392000" cy="2904195"/>
          </a:xfrm>
          <a:custGeom>
            <a:avLst/>
            <a:gdLst/>
            <a:ahLst/>
            <a:cxnLst/>
            <a:rect l="l" t="t" r="r" b="b"/>
            <a:pathLst>
              <a:path w="2392000" h="2904195">
                <a:moveTo>
                  <a:pt x="0" y="0"/>
                </a:moveTo>
                <a:lnTo>
                  <a:pt x="2392001" y="0"/>
                </a:lnTo>
                <a:lnTo>
                  <a:pt x="2392001" y="2904195"/>
                </a:lnTo>
                <a:lnTo>
                  <a:pt x="0" y="29041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1967" y="224476"/>
            <a:ext cx="1113246" cy="979657"/>
          </a:xfrm>
          <a:custGeom>
            <a:avLst/>
            <a:gdLst/>
            <a:ahLst/>
            <a:cxnLst/>
            <a:rect l="l" t="t" r="r" b="b"/>
            <a:pathLst>
              <a:path w="1113246" h="979657">
                <a:moveTo>
                  <a:pt x="0" y="0"/>
                </a:moveTo>
                <a:lnTo>
                  <a:pt x="1113246" y="0"/>
                </a:lnTo>
                <a:lnTo>
                  <a:pt x="1113246" y="979656"/>
                </a:lnTo>
                <a:lnTo>
                  <a:pt x="0" y="9796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937147" y="2321019"/>
            <a:ext cx="1113246" cy="979657"/>
          </a:xfrm>
          <a:custGeom>
            <a:avLst/>
            <a:gdLst/>
            <a:ahLst/>
            <a:cxnLst/>
            <a:rect l="l" t="t" r="r" b="b"/>
            <a:pathLst>
              <a:path w="1113246" h="979657">
                <a:moveTo>
                  <a:pt x="0" y="0"/>
                </a:moveTo>
                <a:lnTo>
                  <a:pt x="1113246" y="0"/>
                </a:lnTo>
                <a:lnTo>
                  <a:pt x="1113246" y="979657"/>
                </a:lnTo>
                <a:lnTo>
                  <a:pt x="0" y="979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700500" y="9258300"/>
            <a:ext cx="19689001" cy="1592411"/>
            <a:chOff x="0" y="0"/>
            <a:chExt cx="4498007" cy="3637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8007" cy="363791"/>
            </a:xfrm>
            <a:custGeom>
              <a:avLst/>
              <a:gdLst/>
              <a:ahLst/>
              <a:cxnLst/>
              <a:rect l="l" t="t" r="r" b="b"/>
              <a:pathLst>
                <a:path w="4498007" h="363791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343737"/>
                  </a:lnTo>
                  <a:cubicBezTo>
                    <a:pt x="4498007" y="349056"/>
                    <a:pt x="4495895" y="354156"/>
                    <a:pt x="4492134" y="357917"/>
                  </a:cubicBezTo>
                  <a:cubicBezTo>
                    <a:pt x="4488373" y="361678"/>
                    <a:pt x="4483272" y="363791"/>
                    <a:pt x="4477953" y="363791"/>
                  </a:cubicBezTo>
                  <a:lnTo>
                    <a:pt x="20054" y="363791"/>
                  </a:lnTo>
                  <a:cubicBezTo>
                    <a:pt x="14735" y="363791"/>
                    <a:pt x="9634" y="361678"/>
                    <a:pt x="5874" y="357917"/>
                  </a:cubicBezTo>
                  <a:cubicBezTo>
                    <a:pt x="2113" y="354156"/>
                    <a:pt x="0" y="349056"/>
                    <a:pt x="0" y="343737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498007" cy="430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43865" y="4566345"/>
            <a:ext cx="11470736" cy="5156943"/>
            <a:chOff x="0" y="0"/>
            <a:chExt cx="2620522" cy="11781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20522" cy="1178118"/>
            </a:xfrm>
            <a:custGeom>
              <a:avLst/>
              <a:gdLst/>
              <a:ahLst/>
              <a:cxnLst/>
              <a:rect l="l" t="t" r="r" b="b"/>
              <a:pathLst>
                <a:path w="2620522" h="1178118">
                  <a:moveTo>
                    <a:pt x="16873" y="0"/>
                  </a:moveTo>
                  <a:lnTo>
                    <a:pt x="2603648" y="0"/>
                  </a:lnTo>
                  <a:cubicBezTo>
                    <a:pt x="2612967" y="0"/>
                    <a:pt x="2620522" y="7554"/>
                    <a:pt x="2620522" y="16873"/>
                  </a:cubicBezTo>
                  <a:lnTo>
                    <a:pt x="2620522" y="1161245"/>
                  </a:lnTo>
                  <a:cubicBezTo>
                    <a:pt x="2620522" y="1170564"/>
                    <a:pt x="2612967" y="1178118"/>
                    <a:pt x="2603648" y="1178118"/>
                  </a:cubicBezTo>
                  <a:lnTo>
                    <a:pt x="16873" y="1178118"/>
                  </a:lnTo>
                  <a:cubicBezTo>
                    <a:pt x="12398" y="1178118"/>
                    <a:pt x="8106" y="1176340"/>
                    <a:pt x="4942" y="1173176"/>
                  </a:cubicBezTo>
                  <a:cubicBezTo>
                    <a:pt x="1778" y="1170012"/>
                    <a:pt x="0" y="1165720"/>
                    <a:pt x="0" y="1161245"/>
                  </a:cubicBezTo>
                  <a:lnTo>
                    <a:pt x="0" y="16873"/>
                  </a:lnTo>
                  <a:cubicBezTo>
                    <a:pt x="0" y="7554"/>
                    <a:pt x="7554" y="0"/>
                    <a:pt x="16873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620522" cy="1244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09224" y="5377401"/>
            <a:ext cx="4780906" cy="4485359"/>
          </a:xfrm>
          <a:custGeom>
            <a:avLst/>
            <a:gdLst/>
            <a:ahLst/>
            <a:cxnLst/>
            <a:rect l="l" t="t" r="r" b="b"/>
            <a:pathLst>
              <a:path w="4780906" h="4485359">
                <a:moveTo>
                  <a:pt x="0" y="0"/>
                </a:moveTo>
                <a:lnTo>
                  <a:pt x="4780906" y="0"/>
                </a:lnTo>
                <a:lnTo>
                  <a:pt x="4780906" y="4485359"/>
                </a:lnTo>
                <a:lnTo>
                  <a:pt x="0" y="44853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82527">
            <a:off x="-1105580" y="7008238"/>
            <a:ext cx="4045364" cy="4693988"/>
          </a:xfrm>
          <a:custGeom>
            <a:avLst/>
            <a:gdLst/>
            <a:ahLst/>
            <a:cxnLst/>
            <a:rect l="l" t="t" r="r" b="b"/>
            <a:pathLst>
              <a:path w="4045364" h="4693988">
                <a:moveTo>
                  <a:pt x="0" y="0"/>
                </a:moveTo>
                <a:lnTo>
                  <a:pt x="4045365" y="0"/>
                </a:lnTo>
                <a:lnTo>
                  <a:pt x="4045365" y="4693988"/>
                </a:lnTo>
                <a:lnTo>
                  <a:pt x="0" y="4693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52077">
            <a:off x="14514680" y="1615561"/>
            <a:ext cx="2777261" cy="2570229"/>
          </a:xfrm>
          <a:custGeom>
            <a:avLst/>
            <a:gdLst/>
            <a:ahLst/>
            <a:cxnLst/>
            <a:rect l="l" t="t" r="r" b="b"/>
            <a:pathLst>
              <a:path w="2777261" h="2570229">
                <a:moveTo>
                  <a:pt x="0" y="0"/>
                </a:moveTo>
                <a:lnTo>
                  <a:pt x="2777261" y="0"/>
                </a:lnTo>
                <a:lnTo>
                  <a:pt x="2777261" y="2570229"/>
                </a:lnTo>
                <a:lnTo>
                  <a:pt x="0" y="25702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0487" y="773199"/>
            <a:ext cx="4152757" cy="4092353"/>
          </a:xfrm>
          <a:custGeom>
            <a:avLst/>
            <a:gdLst/>
            <a:ahLst/>
            <a:cxnLst/>
            <a:rect l="l" t="t" r="r" b="b"/>
            <a:pathLst>
              <a:path w="4152757" h="4092353">
                <a:moveTo>
                  <a:pt x="0" y="0"/>
                </a:moveTo>
                <a:lnTo>
                  <a:pt x="4152757" y="0"/>
                </a:lnTo>
                <a:lnTo>
                  <a:pt x="4152757" y="4092354"/>
                </a:lnTo>
                <a:lnTo>
                  <a:pt x="0" y="4092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1019175"/>
            <a:ext cx="4806284" cy="299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60"/>
              </a:lnSpc>
            </a:pPr>
            <a:r>
              <a:rPr lang="en-US" sz="10237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Coś</a:t>
            </a:r>
            <a:r>
              <a:rPr lang="en-US" sz="10237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</a:p>
          <a:p>
            <a:pPr algn="ctr">
              <a:lnSpc>
                <a:spcPts val="11260"/>
              </a:lnSpc>
            </a:pPr>
            <a:r>
              <a:rPr lang="en-US" sz="10237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o </a:t>
            </a:r>
            <a:r>
              <a:rPr lang="en-US" sz="10237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Nas</a:t>
            </a:r>
            <a:endParaRPr lang="en-US" sz="10237" b="1" dirty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291997" y="5239543"/>
            <a:ext cx="9967303" cy="4123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9009" lvl="1" indent="-494505" algn="l">
              <a:lnSpc>
                <a:spcPts val="5359"/>
              </a:lnSpc>
              <a:buFont typeface="Arial"/>
              <a:buChar char="•"/>
            </a:pP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Jesteśmy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uczniami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klasy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VI;</a:t>
            </a:r>
          </a:p>
          <a:p>
            <a:pPr marL="989009" lvl="1" indent="-494505" algn="l">
              <a:lnSpc>
                <a:spcPts val="5359"/>
              </a:lnSpc>
              <a:buFont typeface="Arial"/>
              <a:buChar char="•"/>
            </a:pP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Nasza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klasa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liczy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11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osób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;</a:t>
            </a:r>
          </a:p>
          <a:p>
            <a:pPr marL="989009" lvl="1" indent="-494505" algn="l">
              <a:lnSpc>
                <a:spcPts val="5359"/>
              </a:lnSpc>
              <a:buFont typeface="Arial"/>
              <a:buChar char="•"/>
            </a:pP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Chodzimy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do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małej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szkoły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na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Podkarpaciu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;</a:t>
            </a:r>
          </a:p>
          <a:p>
            <a:pPr marL="989009" lvl="1" indent="-494505" algn="l">
              <a:lnSpc>
                <a:spcPts val="5359"/>
              </a:lnSpc>
              <a:buFont typeface="Arial"/>
              <a:buChar char="•"/>
            </a:pP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Jesteśmy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ambitni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,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weseli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i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mamy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duże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580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marzenia</a:t>
            </a:r>
            <a:r>
              <a:rPr lang="en-US" sz="4580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:-)</a:t>
            </a:r>
          </a:p>
        </p:txBody>
      </p:sp>
      <p:sp>
        <p:nvSpPr>
          <p:cNvPr id="17" name="Freeform 17"/>
          <p:cNvSpPr/>
          <p:nvPr/>
        </p:nvSpPr>
        <p:spPr>
          <a:xfrm rot="1230443">
            <a:off x="6304990" y="557091"/>
            <a:ext cx="1794718" cy="1865964"/>
          </a:xfrm>
          <a:custGeom>
            <a:avLst/>
            <a:gdLst/>
            <a:ahLst/>
            <a:cxnLst/>
            <a:rect l="l" t="t" r="r" b="b"/>
            <a:pathLst>
              <a:path w="1794718" h="1865964">
                <a:moveTo>
                  <a:pt x="0" y="0"/>
                </a:moveTo>
                <a:lnTo>
                  <a:pt x="1794719" y="0"/>
                </a:lnTo>
                <a:lnTo>
                  <a:pt x="1794719" y="1865964"/>
                </a:lnTo>
                <a:lnTo>
                  <a:pt x="0" y="1865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365142">
            <a:off x="8493185" y="1065660"/>
            <a:ext cx="1301631" cy="1353302"/>
          </a:xfrm>
          <a:custGeom>
            <a:avLst/>
            <a:gdLst/>
            <a:ahLst/>
            <a:cxnLst/>
            <a:rect l="l" t="t" r="r" b="b"/>
            <a:pathLst>
              <a:path w="1301631" h="1353302">
                <a:moveTo>
                  <a:pt x="0" y="0"/>
                </a:moveTo>
                <a:lnTo>
                  <a:pt x="1301630" y="0"/>
                </a:lnTo>
                <a:lnTo>
                  <a:pt x="1301630" y="1353303"/>
                </a:lnTo>
                <a:lnTo>
                  <a:pt x="0" y="1353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317109" y="8142150"/>
            <a:ext cx="1970891" cy="2441419"/>
          </a:xfrm>
          <a:custGeom>
            <a:avLst/>
            <a:gdLst/>
            <a:ahLst/>
            <a:cxnLst/>
            <a:rect l="l" t="t" r="r" b="b"/>
            <a:pathLst>
              <a:path w="1970891" h="2441419">
                <a:moveTo>
                  <a:pt x="0" y="0"/>
                </a:moveTo>
                <a:lnTo>
                  <a:pt x="1970891" y="0"/>
                </a:lnTo>
                <a:lnTo>
                  <a:pt x="1970891" y="2441419"/>
                </a:lnTo>
                <a:lnTo>
                  <a:pt x="0" y="24414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29492" y="5622915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960092" y="4566345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585" b="-37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1754" y="1859084"/>
            <a:ext cx="913891" cy="804224"/>
          </a:xfrm>
          <a:custGeom>
            <a:avLst/>
            <a:gdLst/>
            <a:ahLst/>
            <a:cxnLst/>
            <a:rect l="l" t="t" r="r" b="b"/>
            <a:pathLst>
              <a:path w="913891" h="804224">
                <a:moveTo>
                  <a:pt x="0" y="0"/>
                </a:moveTo>
                <a:lnTo>
                  <a:pt x="913892" y="0"/>
                </a:lnTo>
                <a:lnTo>
                  <a:pt x="913892" y="804225"/>
                </a:lnTo>
                <a:lnTo>
                  <a:pt x="0" y="8042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1754" y="2663309"/>
            <a:ext cx="913891" cy="804224"/>
          </a:xfrm>
          <a:custGeom>
            <a:avLst/>
            <a:gdLst/>
            <a:ahLst/>
            <a:cxnLst/>
            <a:rect l="l" t="t" r="r" b="b"/>
            <a:pathLst>
              <a:path w="913891" h="804224">
                <a:moveTo>
                  <a:pt x="0" y="0"/>
                </a:moveTo>
                <a:lnTo>
                  <a:pt x="913892" y="0"/>
                </a:lnTo>
                <a:lnTo>
                  <a:pt x="913892" y="804224"/>
                </a:lnTo>
                <a:lnTo>
                  <a:pt x="0" y="804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5646" y="2815709"/>
            <a:ext cx="913891" cy="804224"/>
          </a:xfrm>
          <a:custGeom>
            <a:avLst/>
            <a:gdLst/>
            <a:ahLst/>
            <a:cxnLst/>
            <a:rect l="l" t="t" r="r" b="b"/>
            <a:pathLst>
              <a:path w="913891" h="804224">
                <a:moveTo>
                  <a:pt x="0" y="0"/>
                </a:moveTo>
                <a:lnTo>
                  <a:pt x="913891" y="0"/>
                </a:lnTo>
                <a:lnTo>
                  <a:pt x="913891" y="804224"/>
                </a:lnTo>
                <a:lnTo>
                  <a:pt x="0" y="804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38118" y="1028700"/>
            <a:ext cx="2379661" cy="2202268"/>
          </a:xfrm>
          <a:custGeom>
            <a:avLst/>
            <a:gdLst/>
            <a:ahLst/>
            <a:cxnLst/>
            <a:rect l="l" t="t" r="r" b="b"/>
            <a:pathLst>
              <a:path w="2379661" h="2202268">
                <a:moveTo>
                  <a:pt x="0" y="0"/>
                </a:moveTo>
                <a:lnTo>
                  <a:pt x="2379661" y="0"/>
                </a:lnTo>
                <a:lnTo>
                  <a:pt x="2379661" y="2202268"/>
                </a:lnTo>
                <a:lnTo>
                  <a:pt x="0" y="2202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2" b="-248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4257" y="247689"/>
            <a:ext cx="1884019" cy="1562023"/>
          </a:xfrm>
          <a:custGeom>
            <a:avLst/>
            <a:gdLst/>
            <a:ahLst/>
            <a:cxnLst/>
            <a:rect l="l" t="t" r="r" b="b"/>
            <a:pathLst>
              <a:path w="1884019" h="1562023">
                <a:moveTo>
                  <a:pt x="0" y="0"/>
                </a:moveTo>
                <a:lnTo>
                  <a:pt x="1884019" y="0"/>
                </a:lnTo>
                <a:lnTo>
                  <a:pt x="1884019" y="1562022"/>
                </a:lnTo>
                <a:lnTo>
                  <a:pt x="0" y="1562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74745">
            <a:off x="15706657" y="0"/>
            <a:ext cx="2778400" cy="2647057"/>
          </a:xfrm>
          <a:custGeom>
            <a:avLst/>
            <a:gdLst/>
            <a:ahLst/>
            <a:cxnLst/>
            <a:rect l="l" t="t" r="r" b="b"/>
            <a:pathLst>
              <a:path w="2778400" h="2647057">
                <a:moveTo>
                  <a:pt x="0" y="0"/>
                </a:moveTo>
                <a:lnTo>
                  <a:pt x="2778400" y="0"/>
                </a:lnTo>
                <a:lnTo>
                  <a:pt x="2778400" y="2647057"/>
                </a:lnTo>
                <a:lnTo>
                  <a:pt x="0" y="26470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62395">
            <a:off x="302439" y="5532203"/>
            <a:ext cx="2045837" cy="1893329"/>
          </a:xfrm>
          <a:custGeom>
            <a:avLst/>
            <a:gdLst/>
            <a:ahLst/>
            <a:cxnLst/>
            <a:rect l="l" t="t" r="r" b="b"/>
            <a:pathLst>
              <a:path w="2045837" h="1893329">
                <a:moveTo>
                  <a:pt x="0" y="0"/>
                </a:moveTo>
                <a:lnTo>
                  <a:pt x="2045837" y="0"/>
                </a:lnTo>
                <a:lnTo>
                  <a:pt x="2045837" y="1893330"/>
                </a:lnTo>
                <a:lnTo>
                  <a:pt x="0" y="1893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301195">
            <a:off x="15235528" y="1028700"/>
            <a:ext cx="5428129" cy="6298462"/>
          </a:xfrm>
          <a:custGeom>
            <a:avLst/>
            <a:gdLst/>
            <a:ahLst/>
            <a:cxnLst/>
            <a:rect l="l" t="t" r="r" b="b"/>
            <a:pathLst>
              <a:path w="5428129" h="6298462">
                <a:moveTo>
                  <a:pt x="0" y="0"/>
                </a:moveTo>
                <a:lnTo>
                  <a:pt x="5428129" y="0"/>
                </a:lnTo>
                <a:lnTo>
                  <a:pt x="5428129" y="6298462"/>
                </a:lnTo>
                <a:lnTo>
                  <a:pt x="0" y="6298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33395" y="3035831"/>
            <a:ext cx="12183056" cy="114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1"/>
              </a:lnSpc>
            </a:pPr>
            <a:r>
              <a:rPr lang="en-US" sz="7510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WYSTAWA PRAC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961521" y="3525738"/>
            <a:ext cx="5320813" cy="6591098"/>
          </a:xfrm>
          <a:custGeom>
            <a:avLst/>
            <a:gdLst/>
            <a:ahLst/>
            <a:cxnLst/>
            <a:rect l="l" t="t" r="r" b="b"/>
            <a:pathLst>
              <a:path w="5320813" h="6591098">
                <a:moveTo>
                  <a:pt x="0" y="0"/>
                </a:moveTo>
                <a:lnTo>
                  <a:pt x="5320814" y="0"/>
                </a:lnTo>
                <a:lnTo>
                  <a:pt x="5320814" y="6591097"/>
                </a:lnTo>
                <a:lnTo>
                  <a:pt x="0" y="65910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10368">
            <a:off x="-756456" y="-2186489"/>
            <a:ext cx="5428359" cy="4984221"/>
          </a:xfrm>
          <a:custGeom>
            <a:avLst/>
            <a:gdLst/>
            <a:ahLst/>
            <a:cxnLst/>
            <a:rect l="l" t="t" r="r" b="b"/>
            <a:pathLst>
              <a:path w="5428359" h="4984221">
                <a:moveTo>
                  <a:pt x="0" y="0"/>
                </a:moveTo>
                <a:lnTo>
                  <a:pt x="5428359" y="0"/>
                </a:lnTo>
                <a:lnTo>
                  <a:pt x="5428359" y="4984221"/>
                </a:lnTo>
                <a:lnTo>
                  <a:pt x="0" y="4984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88661" y="7567946"/>
            <a:ext cx="3510677" cy="4262412"/>
          </a:xfrm>
          <a:custGeom>
            <a:avLst/>
            <a:gdLst/>
            <a:ahLst/>
            <a:cxnLst/>
            <a:rect l="l" t="t" r="r" b="b"/>
            <a:pathLst>
              <a:path w="3510677" h="4262412">
                <a:moveTo>
                  <a:pt x="0" y="0"/>
                </a:moveTo>
                <a:lnTo>
                  <a:pt x="3510678" y="0"/>
                </a:lnTo>
                <a:lnTo>
                  <a:pt x="3510678" y="4262412"/>
                </a:lnTo>
                <a:lnTo>
                  <a:pt x="0" y="4262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90210" y="-2824203"/>
            <a:ext cx="6129731" cy="5995991"/>
          </a:xfrm>
          <a:custGeom>
            <a:avLst/>
            <a:gdLst/>
            <a:ahLst/>
            <a:cxnLst/>
            <a:rect l="l" t="t" r="r" b="b"/>
            <a:pathLst>
              <a:path w="6129731" h="5995991">
                <a:moveTo>
                  <a:pt x="0" y="0"/>
                </a:moveTo>
                <a:lnTo>
                  <a:pt x="6129731" y="0"/>
                </a:lnTo>
                <a:lnTo>
                  <a:pt x="6129731" y="5995991"/>
                </a:lnTo>
                <a:lnTo>
                  <a:pt x="0" y="59959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242953">
            <a:off x="7850447" y="272484"/>
            <a:ext cx="2168849" cy="2254947"/>
          </a:xfrm>
          <a:custGeom>
            <a:avLst/>
            <a:gdLst/>
            <a:ahLst/>
            <a:cxnLst/>
            <a:rect l="l" t="t" r="r" b="b"/>
            <a:pathLst>
              <a:path w="2168849" h="2254947">
                <a:moveTo>
                  <a:pt x="0" y="0"/>
                </a:moveTo>
                <a:lnTo>
                  <a:pt x="2168849" y="0"/>
                </a:lnTo>
                <a:lnTo>
                  <a:pt x="2168849" y="2254946"/>
                </a:lnTo>
                <a:lnTo>
                  <a:pt x="0" y="22549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34187" y="3525738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936320" y="5498156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3359293" y="4453739"/>
            <a:ext cx="11995312" cy="3558171"/>
            <a:chOff x="0" y="0"/>
            <a:chExt cx="2685955" cy="6919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85955" cy="691938"/>
            </a:xfrm>
            <a:custGeom>
              <a:avLst/>
              <a:gdLst/>
              <a:ahLst/>
              <a:cxnLst/>
              <a:rect l="l" t="t" r="r" b="b"/>
              <a:pathLst>
                <a:path w="2685955" h="691938">
                  <a:moveTo>
                    <a:pt x="16462" y="0"/>
                  </a:moveTo>
                  <a:lnTo>
                    <a:pt x="2669493" y="0"/>
                  </a:lnTo>
                  <a:cubicBezTo>
                    <a:pt x="2673859" y="0"/>
                    <a:pt x="2678047" y="1734"/>
                    <a:pt x="2681134" y="4822"/>
                  </a:cubicBezTo>
                  <a:cubicBezTo>
                    <a:pt x="2684221" y="7909"/>
                    <a:pt x="2685955" y="12096"/>
                    <a:pt x="2685955" y="16462"/>
                  </a:cubicBezTo>
                  <a:lnTo>
                    <a:pt x="2685955" y="675476"/>
                  </a:lnTo>
                  <a:cubicBezTo>
                    <a:pt x="2685955" y="679842"/>
                    <a:pt x="2684221" y="684029"/>
                    <a:pt x="2681134" y="687116"/>
                  </a:cubicBezTo>
                  <a:cubicBezTo>
                    <a:pt x="2678047" y="690204"/>
                    <a:pt x="2673859" y="691938"/>
                    <a:pt x="2669493" y="691938"/>
                  </a:cubicBezTo>
                  <a:lnTo>
                    <a:pt x="16462" y="691938"/>
                  </a:lnTo>
                  <a:cubicBezTo>
                    <a:pt x="12096" y="691938"/>
                    <a:pt x="7909" y="690204"/>
                    <a:pt x="4822" y="687116"/>
                  </a:cubicBezTo>
                  <a:cubicBezTo>
                    <a:pt x="1734" y="684029"/>
                    <a:pt x="0" y="679842"/>
                    <a:pt x="0" y="675476"/>
                  </a:cubicBezTo>
                  <a:lnTo>
                    <a:pt x="0" y="16462"/>
                  </a:lnTo>
                  <a:cubicBezTo>
                    <a:pt x="0" y="12096"/>
                    <a:pt x="1734" y="7909"/>
                    <a:pt x="4822" y="4822"/>
                  </a:cubicBezTo>
                  <a:cubicBezTo>
                    <a:pt x="7909" y="1734"/>
                    <a:pt x="12096" y="0"/>
                    <a:pt x="16462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685955" cy="758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359293" y="7121050"/>
            <a:ext cx="2555785" cy="3165950"/>
          </a:xfrm>
          <a:custGeom>
            <a:avLst/>
            <a:gdLst/>
            <a:ahLst/>
            <a:cxnLst/>
            <a:rect l="l" t="t" r="r" b="b"/>
            <a:pathLst>
              <a:path w="2555785" h="3165950">
                <a:moveTo>
                  <a:pt x="0" y="0"/>
                </a:moveTo>
                <a:lnTo>
                  <a:pt x="2555785" y="0"/>
                </a:lnTo>
                <a:lnTo>
                  <a:pt x="2555785" y="3165950"/>
                </a:lnTo>
                <a:lnTo>
                  <a:pt x="0" y="3165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443031">
            <a:off x="13149268" y="5845300"/>
            <a:ext cx="5750457" cy="5394974"/>
          </a:xfrm>
          <a:custGeom>
            <a:avLst/>
            <a:gdLst/>
            <a:ahLst/>
            <a:cxnLst/>
            <a:rect l="l" t="t" r="r" b="b"/>
            <a:pathLst>
              <a:path w="5750457" h="5394974">
                <a:moveTo>
                  <a:pt x="0" y="0"/>
                </a:moveTo>
                <a:lnTo>
                  <a:pt x="5750457" y="0"/>
                </a:lnTo>
                <a:lnTo>
                  <a:pt x="5750457" y="5394973"/>
                </a:lnTo>
                <a:lnTo>
                  <a:pt x="0" y="5394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694583" y="4713768"/>
            <a:ext cx="11071687" cy="2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3"/>
              </a:lnSpc>
              <a:spcBef>
                <a:spcPct val="0"/>
              </a:spcBef>
            </a:pP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Prace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wszystkich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uczniów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zostały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zaprezentowane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wystawie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,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tak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by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cała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społeczność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naszej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szkoły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: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uczniowie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,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nauczyciele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i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rodzice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mieli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okazję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zapoznać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się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 z </a:t>
            </a:r>
            <a:r>
              <a:rPr lang="en-US" sz="3459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Programem</a:t>
            </a:r>
            <a:r>
              <a:rPr lang="en-US" sz="3459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MISJA EDUKACJA.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8171436"/>
            <a:ext cx="2285973" cy="2115564"/>
          </a:xfrm>
          <a:custGeom>
            <a:avLst/>
            <a:gdLst/>
            <a:ahLst/>
            <a:cxnLst/>
            <a:rect l="l" t="t" r="r" b="b"/>
            <a:pathLst>
              <a:path w="2285973" h="2115564">
                <a:moveTo>
                  <a:pt x="0" y="0"/>
                </a:moveTo>
                <a:lnTo>
                  <a:pt x="2285973" y="0"/>
                </a:lnTo>
                <a:lnTo>
                  <a:pt x="2285973" y="2115564"/>
                </a:lnTo>
                <a:lnTo>
                  <a:pt x="0" y="211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48884" y="7755718"/>
            <a:ext cx="1820832" cy="2265741"/>
          </a:xfrm>
          <a:custGeom>
            <a:avLst/>
            <a:gdLst/>
            <a:ahLst/>
            <a:cxnLst/>
            <a:rect l="l" t="t" r="r" b="b"/>
            <a:pathLst>
              <a:path w="1820832" h="2265741">
                <a:moveTo>
                  <a:pt x="0" y="0"/>
                </a:moveTo>
                <a:lnTo>
                  <a:pt x="1820832" y="0"/>
                </a:lnTo>
                <a:lnTo>
                  <a:pt x="1820832" y="2265741"/>
                </a:lnTo>
                <a:lnTo>
                  <a:pt x="0" y="2265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57876" cy="13918407"/>
          </a:xfrm>
          <a:custGeom>
            <a:avLst/>
            <a:gdLst/>
            <a:ahLst/>
            <a:cxnLst/>
            <a:rect l="l" t="t" r="r" b="b"/>
            <a:pathLst>
              <a:path w="18557876" h="13918407">
                <a:moveTo>
                  <a:pt x="0" y="0"/>
                </a:moveTo>
                <a:lnTo>
                  <a:pt x="18557876" y="0"/>
                </a:lnTo>
                <a:lnTo>
                  <a:pt x="18557876" y="13918407"/>
                </a:lnTo>
                <a:lnTo>
                  <a:pt x="0" y="13918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5979" y="508578"/>
            <a:ext cx="4404712" cy="4308609"/>
          </a:xfrm>
          <a:custGeom>
            <a:avLst/>
            <a:gdLst/>
            <a:ahLst/>
            <a:cxnLst/>
            <a:rect l="l" t="t" r="r" b="b"/>
            <a:pathLst>
              <a:path w="4404712" h="4308609">
                <a:moveTo>
                  <a:pt x="0" y="0"/>
                </a:moveTo>
                <a:lnTo>
                  <a:pt x="4404712" y="0"/>
                </a:lnTo>
                <a:lnTo>
                  <a:pt x="4404712" y="4308609"/>
                </a:lnTo>
                <a:lnTo>
                  <a:pt x="0" y="4308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26250"/>
            <a:ext cx="1760679" cy="1757478"/>
          </a:xfrm>
          <a:custGeom>
            <a:avLst/>
            <a:gdLst/>
            <a:ahLst/>
            <a:cxnLst/>
            <a:rect l="l" t="t" r="r" b="b"/>
            <a:pathLst>
              <a:path w="1760679" h="1757478">
                <a:moveTo>
                  <a:pt x="0" y="0"/>
                </a:moveTo>
                <a:lnTo>
                  <a:pt x="1760679" y="0"/>
                </a:lnTo>
                <a:lnTo>
                  <a:pt x="1760679" y="1757478"/>
                </a:lnTo>
                <a:lnTo>
                  <a:pt x="0" y="1757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5827" y="6791930"/>
            <a:ext cx="3469651" cy="3495070"/>
          </a:xfrm>
          <a:custGeom>
            <a:avLst/>
            <a:gdLst/>
            <a:ahLst/>
            <a:cxnLst/>
            <a:rect l="l" t="t" r="r" b="b"/>
            <a:pathLst>
              <a:path w="3469651" h="3495070">
                <a:moveTo>
                  <a:pt x="0" y="0"/>
                </a:moveTo>
                <a:lnTo>
                  <a:pt x="3469652" y="0"/>
                </a:lnTo>
                <a:lnTo>
                  <a:pt x="3469652" y="3495070"/>
                </a:lnTo>
                <a:lnTo>
                  <a:pt x="0" y="3495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5" b="-165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77729" y="8016963"/>
            <a:ext cx="2410271" cy="2270037"/>
          </a:xfrm>
          <a:custGeom>
            <a:avLst/>
            <a:gdLst/>
            <a:ahLst/>
            <a:cxnLst/>
            <a:rect l="l" t="t" r="r" b="b"/>
            <a:pathLst>
              <a:path w="2410271" h="2270037">
                <a:moveTo>
                  <a:pt x="0" y="0"/>
                </a:moveTo>
                <a:lnTo>
                  <a:pt x="2410271" y="0"/>
                </a:lnTo>
                <a:lnTo>
                  <a:pt x="2410271" y="2270037"/>
                </a:lnTo>
                <a:lnTo>
                  <a:pt x="0" y="2270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95349" y="8104808"/>
            <a:ext cx="1690709" cy="2094347"/>
          </a:xfrm>
          <a:custGeom>
            <a:avLst/>
            <a:gdLst/>
            <a:ahLst/>
            <a:cxnLst/>
            <a:rect l="l" t="t" r="r" b="b"/>
            <a:pathLst>
              <a:path w="1690709" h="2094347">
                <a:moveTo>
                  <a:pt x="0" y="0"/>
                </a:moveTo>
                <a:lnTo>
                  <a:pt x="1690710" y="0"/>
                </a:lnTo>
                <a:lnTo>
                  <a:pt x="1690710" y="2094347"/>
                </a:lnTo>
                <a:lnTo>
                  <a:pt x="0" y="2094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225844" y="-35589"/>
            <a:ext cx="2984259" cy="2810629"/>
          </a:xfrm>
          <a:custGeom>
            <a:avLst/>
            <a:gdLst/>
            <a:ahLst/>
            <a:cxnLst/>
            <a:rect l="l" t="t" r="r" b="b"/>
            <a:pathLst>
              <a:path w="2984259" h="2810629">
                <a:moveTo>
                  <a:pt x="0" y="0"/>
                </a:moveTo>
                <a:lnTo>
                  <a:pt x="2984259" y="0"/>
                </a:lnTo>
                <a:lnTo>
                  <a:pt x="2984259" y="2810629"/>
                </a:lnTo>
                <a:lnTo>
                  <a:pt x="0" y="2810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01195">
            <a:off x="15235528" y="1028700"/>
            <a:ext cx="5428129" cy="6298462"/>
          </a:xfrm>
          <a:custGeom>
            <a:avLst/>
            <a:gdLst/>
            <a:ahLst/>
            <a:cxnLst/>
            <a:rect l="l" t="t" r="r" b="b"/>
            <a:pathLst>
              <a:path w="5428129" h="6298462">
                <a:moveTo>
                  <a:pt x="0" y="0"/>
                </a:moveTo>
                <a:lnTo>
                  <a:pt x="5428129" y="0"/>
                </a:lnTo>
                <a:lnTo>
                  <a:pt x="5428129" y="6298462"/>
                </a:lnTo>
                <a:lnTo>
                  <a:pt x="0" y="6298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88661" y="7567946"/>
            <a:ext cx="3510677" cy="4262412"/>
          </a:xfrm>
          <a:custGeom>
            <a:avLst/>
            <a:gdLst/>
            <a:ahLst/>
            <a:cxnLst/>
            <a:rect l="l" t="t" r="r" b="b"/>
            <a:pathLst>
              <a:path w="3510677" h="4262412">
                <a:moveTo>
                  <a:pt x="0" y="0"/>
                </a:moveTo>
                <a:lnTo>
                  <a:pt x="3510678" y="0"/>
                </a:lnTo>
                <a:lnTo>
                  <a:pt x="3510678" y="4262412"/>
                </a:lnTo>
                <a:lnTo>
                  <a:pt x="0" y="4262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42953">
            <a:off x="7850447" y="272484"/>
            <a:ext cx="2168849" cy="2254947"/>
          </a:xfrm>
          <a:custGeom>
            <a:avLst/>
            <a:gdLst/>
            <a:ahLst/>
            <a:cxnLst/>
            <a:rect l="l" t="t" r="r" b="b"/>
            <a:pathLst>
              <a:path w="2168849" h="2254947">
                <a:moveTo>
                  <a:pt x="0" y="0"/>
                </a:moveTo>
                <a:lnTo>
                  <a:pt x="2168849" y="0"/>
                </a:lnTo>
                <a:lnTo>
                  <a:pt x="2168849" y="2254946"/>
                </a:lnTo>
                <a:lnTo>
                  <a:pt x="0" y="22549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34187" y="3525738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36320" y="5498156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060085" y="4593997"/>
            <a:ext cx="11757158" cy="3028802"/>
            <a:chOff x="0" y="0"/>
            <a:chExt cx="2685955" cy="6919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85955" cy="691938"/>
            </a:xfrm>
            <a:custGeom>
              <a:avLst/>
              <a:gdLst/>
              <a:ahLst/>
              <a:cxnLst/>
              <a:rect l="l" t="t" r="r" b="b"/>
              <a:pathLst>
                <a:path w="2685955" h="691938">
                  <a:moveTo>
                    <a:pt x="16462" y="0"/>
                  </a:moveTo>
                  <a:lnTo>
                    <a:pt x="2669493" y="0"/>
                  </a:lnTo>
                  <a:cubicBezTo>
                    <a:pt x="2673859" y="0"/>
                    <a:pt x="2678047" y="1734"/>
                    <a:pt x="2681134" y="4822"/>
                  </a:cubicBezTo>
                  <a:cubicBezTo>
                    <a:pt x="2684221" y="7909"/>
                    <a:pt x="2685955" y="12096"/>
                    <a:pt x="2685955" y="16462"/>
                  </a:cubicBezTo>
                  <a:lnTo>
                    <a:pt x="2685955" y="675476"/>
                  </a:lnTo>
                  <a:cubicBezTo>
                    <a:pt x="2685955" y="679842"/>
                    <a:pt x="2684221" y="684029"/>
                    <a:pt x="2681134" y="687116"/>
                  </a:cubicBezTo>
                  <a:cubicBezTo>
                    <a:pt x="2678047" y="690204"/>
                    <a:pt x="2673859" y="691938"/>
                    <a:pt x="2669493" y="691938"/>
                  </a:cubicBezTo>
                  <a:lnTo>
                    <a:pt x="16462" y="691938"/>
                  </a:lnTo>
                  <a:cubicBezTo>
                    <a:pt x="12096" y="691938"/>
                    <a:pt x="7909" y="690204"/>
                    <a:pt x="4822" y="687116"/>
                  </a:cubicBezTo>
                  <a:cubicBezTo>
                    <a:pt x="1734" y="684029"/>
                    <a:pt x="0" y="679842"/>
                    <a:pt x="0" y="675476"/>
                  </a:cubicBezTo>
                  <a:lnTo>
                    <a:pt x="0" y="16462"/>
                  </a:lnTo>
                  <a:cubicBezTo>
                    <a:pt x="0" y="12096"/>
                    <a:pt x="1734" y="7909"/>
                    <a:pt x="4822" y="4822"/>
                  </a:cubicBezTo>
                  <a:cubicBezTo>
                    <a:pt x="7909" y="1734"/>
                    <a:pt x="12096" y="0"/>
                    <a:pt x="16462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685955" cy="758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443031">
            <a:off x="13149268" y="5845300"/>
            <a:ext cx="5750457" cy="5394974"/>
          </a:xfrm>
          <a:custGeom>
            <a:avLst/>
            <a:gdLst/>
            <a:ahLst/>
            <a:cxnLst/>
            <a:rect l="l" t="t" r="r" b="b"/>
            <a:pathLst>
              <a:path w="5750457" h="5394974">
                <a:moveTo>
                  <a:pt x="0" y="0"/>
                </a:moveTo>
                <a:lnTo>
                  <a:pt x="5750457" y="0"/>
                </a:lnTo>
                <a:lnTo>
                  <a:pt x="5750457" y="5394973"/>
                </a:lnTo>
                <a:lnTo>
                  <a:pt x="0" y="53949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0"/>
            <a:ext cx="3721988" cy="3525738"/>
          </a:xfrm>
          <a:custGeom>
            <a:avLst/>
            <a:gdLst/>
            <a:ahLst/>
            <a:cxnLst/>
            <a:rect l="l" t="t" r="r" b="b"/>
            <a:pathLst>
              <a:path w="3721988" h="3525738">
                <a:moveTo>
                  <a:pt x="0" y="0"/>
                </a:moveTo>
                <a:lnTo>
                  <a:pt x="3721988" y="0"/>
                </a:lnTo>
                <a:lnTo>
                  <a:pt x="3721988" y="3525738"/>
                </a:lnTo>
                <a:lnTo>
                  <a:pt x="0" y="35257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614074" y="5307270"/>
            <a:ext cx="5402074" cy="4979730"/>
          </a:xfrm>
          <a:custGeom>
            <a:avLst/>
            <a:gdLst/>
            <a:ahLst/>
            <a:cxnLst/>
            <a:rect l="l" t="t" r="r" b="b"/>
            <a:pathLst>
              <a:path w="5402074" h="4979730">
                <a:moveTo>
                  <a:pt x="0" y="0"/>
                </a:moveTo>
                <a:lnTo>
                  <a:pt x="5402074" y="0"/>
                </a:lnTo>
                <a:lnTo>
                  <a:pt x="5402074" y="4979730"/>
                </a:lnTo>
                <a:lnTo>
                  <a:pt x="0" y="4979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634187" y="2234448"/>
            <a:ext cx="12183056" cy="218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1"/>
              </a:lnSpc>
            </a:pPr>
            <a:r>
              <a:rPr lang="en-US" sz="7510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NASZE DZIAŁANIA </a:t>
            </a:r>
          </a:p>
          <a:p>
            <a:pPr algn="ctr">
              <a:lnSpc>
                <a:spcPts val="8261"/>
              </a:lnSpc>
            </a:pPr>
            <a:r>
              <a:rPr lang="en-US" sz="7510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W INTERNECIE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59293" y="4807011"/>
            <a:ext cx="11071687" cy="2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3"/>
              </a:lnSpc>
            </a:pP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Nasze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działania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w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Programie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MISJA EDUKACJA </a:t>
            </a:r>
          </a:p>
          <a:p>
            <a:pPr algn="ctr">
              <a:lnSpc>
                <a:spcPts val="4843"/>
              </a:lnSpc>
              <a:spcBef>
                <a:spcPct val="0"/>
              </a:spcBef>
            </a:pP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na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bieżąco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dokumentujemy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na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stronie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internetowej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szkoły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spmanasterz.edu.pl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oraz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na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szkolnych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mediach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459" dirty="0" err="1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społecznościowych</a:t>
            </a:r>
            <a:r>
              <a:rPr lang="en-US" sz="3459" dirty="0">
                <a:solidFill>
                  <a:srgbClr val="4B4B4B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52933" y="280767"/>
            <a:ext cx="9146584" cy="5246370"/>
            <a:chOff x="0" y="0"/>
            <a:chExt cx="7981950" cy="4578350"/>
          </a:xfrm>
        </p:grpSpPr>
        <p:sp>
          <p:nvSpPr>
            <p:cNvPr id="3" name="Freeform 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2"/>
              <a:stretch>
                <a:fillRect l="-1403" r="-140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570708" y="5040630"/>
            <a:ext cx="9146584" cy="5246370"/>
            <a:chOff x="0" y="0"/>
            <a:chExt cx="7981950" cy="4578350"/>
          </a:xfrm>
        </p:grpSpPr>
        <p:sp>
          <p:nvSpPr>
            <p:cNvPr id="9" name="Freeform 9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3951" r="-3951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379214" y="280767"/>
            <a:ext cx="9146584" cy="5246370"/>
            <a:chOff x="0" y="0"/>
            <a:chExt cx="7981950" cy="4578350"/>
          </a:xfrm>
        </p:grpSpPr>
        <p:sp>
          <p:nvSpPr>
            <p:cNvPr id="15" name="Freeform 15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3951" r="-3951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279742" y="5794522"/>
            <a:ext cx="3469651" cy="3495070"/>
          </a:xfrm>
          <a:custGeom>
            <a:avLst/>
            <a:gdLst/>
            <a:ahLst/>
            <a:cxnLst/>
            <a:rect l="l" t="t" r="r" b="b"/>
            <a:pathLst>
              <a:path w="3469651" h="3495070">
                <a:moveTo>
                  <a:pt x="0" y="0"/>
                </a:moveTo>
                <a:lnTo>
                  <a:pt x="3469651" y="0"/>
                </a:lnTo>
                <a:lnTo>
                  <a:pt x="3469651" y="3495071"/>
                </a:lnTo>
                <a:lnTo>
                  <a:pt x="0" y="3495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101768" y="5982793"/>
            <a:ext cx="3768038" cy="3124046"/>
          </a:xfrm>
          <a:custGeom>
            <a:avLst/>
            <a:gdLst/>
            <a:ahLst/>
            <a:cxnLst/>
            <a:rect l="l" t="t" r="r" b="b"/>
            <a:pathLst>
              <a:path w="3768038" h="3124046">
                <a:moveTo>
                  <a:pt x="0" y="0"/>
                </a:moveTo>
                <a:lnTo>
                  <a:pt x="3768037" y="0"/>
                </a:lnTo>
                <a:lnTo>
                  <a:pt x="3768037" y="3124046"/>
                </a:lnTo>
                <a:lnTo>
                  <a:pt x="0" y="3124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353160" y="9089858"/>
            <a:ext cx="1891465" cy="1509733"/>
          </a:xfrm>
          <a:custGeom>
            <a:avLst/>
            <a:gdLst/>
            <a:ahLst/>
            <a:cxnLst/>
            <a:rect l="l" t="t" r="r" b="b"/>
            <a:pathLst>
              <a:path w="1891465" h="1509733">
                <a:moveTo>
                  <a:pt x="0" y="0"/>
                </a:moveTo>
                <a:lnTo>
                  <a:pt x="1891465" y="0"/>
                </a:lnTo>
                <a:lnTo>
                  <a:pt x="1891465" y="1509732"/>
                </a:lnTo>
                <a:lnTo>
                  <a:pt x="0" y="15097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0" y="9532134"/>
            <a:ext cx="1891465" cy="1509733"/>
          </a:xfrm>
          <a:custGeom>
            <a:avLst/>
            <a:gdLst/>
            <a:ahLst/>
            <a:cxnLst/>
            <a:rect l="l" t="t" r="r" b="b"/>
            <a:pathLst>
              <a:path w="1891465" h="1509733">
                <a:moveTo>
                  <a:pt x="0" y="0"/>
                </a:moveTo>
                <a:lnTo>
                  <a:pt x="1891465" y="0"/>
                </a:lnTo>
                <a:lnTo>
                  <a:pt x="1891465" y="1509732"/>
                </a:lnTo>
                <a:lnTo>
                  <a:pt x="0" y="15097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49393" y="1192375"/>
            <a:ext cx="1763535" cy="151664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40214" y="2431494"/>
            <a:ext cx="1819086" cy="19989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12928" y="3430992"/>
            <a:ext cx="3967535" cy="2678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244409">
            <a:off x="6062178" y="3266694"/>
            <a:ext cx="5655106" cy="5192415"/>
          </a:xfrm>
          <a:custGeom>
            <a:avLst/>
            <a:gdLst/>
            <a:ahLst/>
            <a:cxnLst/>
            <a:rect l="l" t="t" r="r" b="b"/>
            <a:pathLst>
              <a:path w="5655106" h="5192415">
                <a:moveTo>
                  <a:pt x="0" y="0"/>
                </a:moveTo>
                <a:lnTo>
                  <a:pt x="5655106" y="0"/>
                </a:lnTo>
                <a:lnTo>
                  <a:pt x="5655106" y="5192416"/>
                </a:lnTo>
                <a:lnTo>
                  <a:pt x="0" y="519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76735" y="5143500"/>
            <a:ext cx="7611051" cy="5286221"/>
          </a:xfrm>
          <a:custGeom>
            <a:avLst/>
            <a:gdLst/>
            <a:ahLst/>
            <a:cxnLst/>
            <a:rect l="l" t="t" r="r" b="b"/>
            <a:pathLst>
              <a:path w="7611051" h="5286221">
                <a:moveTo>
                  <a:pt x="0" y="0"/>
                </a:moveTo>
                <a:lnTo>
                  <a:pt x="7611052" y="0"/>
                </a:lnTo>
                <a:lnTo>
                  <a:pt x="7611052" y="5286221"/>
                </a:lnTo>
                <a:lnTo>
                  <a:pt x="0" y="5286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758482" y="4603535"/>
            <a:ext cx="6595926" cy="6080245"/>
          </a:xfrm>
          <a:custGeom>
            <a:avLst/>
            <a:gdLst/>
            <a:ahLst/>
            <a:cxnLst/>
            <a:rect l="l" t="t" r="r" b="b"/>
            <a:pathLst>
              <a:path w="6595926" h="6080245">
                <a:moveTo>
                  <a:pt x="0" y="0"/>
                </a:moveTo>
                <a:lnTo>
                  <a:pt x="6595926" y="0"/>
                </a:lnTo>
                <a:lnTo>
                  <a:pt x="6595926" y="6080245"/>
                </a:lnTo>
                <a:lnTo>
                  <a:pt x="0" y="6080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11581" y="6627060"/>
            <a:ext cx="2635341" cy="2319100"/>
          </a:xfrm>
          <a:custGeom>
            <a:avLst/>
            <a:gdLst/>
            <a:ahLst/>
            <a:cxnLst/>
            <a:rect l="l" t="t" r="r" b="b"/>
            <a:pathLst>
              <a:path w="2635341" h="2319100">
                <a:moveTo>
                  <a:pt x="0" y="0"/>
                </a:moveTo>
                <a:lnTo>
                  <a:pt x="2635341" y="0"/>
                </a:lnTo>
                <a:lnTo>
                  <a:pt x="2635341" y="2319101"/>
                </a:lnTo>
                <a:lnTo>
                  <a:pt x="0" y="2319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3923553" y="4023844"/>
            <a:ext cx="1827783" cy="1608449"/>
          </a:xfrm>
          <a:custGeom>
            <a:avLst/>
            <a:gdLst/>
            <a:ahLst/>
            <a:cxnLst/>
            <a:rect l="l" t="t" r="r" b="b"/>
            <a:pathLst>
              <a:path w="1827783" h="1608449">
                <a:moveTo>
                  <a:pt x="1827782" y="0"/>
                </a:moveTo>
                <a:lnTo>
                  <a:pt x="0" y="0"/>
                </a:lnTo>
                <a:lnTo>
                  <a:pt x="0" y="1608449"/>
                </a:lnTo>
                <a:lnTo>
                  <a:pt x="1827782" y="1608449"/>
                </a:lnTo>
                <a:lnTo>
                  <a:pt x="182778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31345" y="732888"/>
            <a:ext cx="5055909" cy="4679014"/>
          </a:xfrm>
          <a:custGeom>
            <a:avLst/>
            <a:gdLst/>
            <a:ahLst/>
            <a:cxnLst/>
            <a:rect l="l" t="t" r="r" b="b"/>
            <a:pathLst>
              <a:path w="5055909" h="4679014">
                <a:moveTo>
                  <a:pt x="0" y="0"/>
                </a:moveTo>
                <a:lnTo>
                  <a:pt x="5055910" y="0"/>
                </a:lnTo>
                <a:lnTo>
                  <a:pt x="5055910" y="4679014"/>
                </a:lnTo>
                <a:lnTo>
                  <a:pt x="0" y="46790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321517">
            <a:off x="7069" y="1030313"/>
            <a:ext cx="2885897" cy="3000460"/>
          </a:xfrm>
          <a:custGeom>
            <a:avLst/>
            <a:gdLst/>
            <a:ahLst/>
            <a:cxnLst/>
            <a:rect l="l" t="t" r="r" b="b"/>
            <a:pathLst>
              <a:path w="2885897" h="3000460">
                <a:moveTo>
                  <a:pt x="0" y="0"/>
                </a:moveTo>
                <a:lnTo>
                  <a:pt x="2885897" y="0"/>
                </a:lnTo>
                <a:lnTo>
                  <a:pt x="2885897" y="3000460"/>
                </a:lnTo>
                <a:lnTo>
                  <a:pt x="0" y="30004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37444" y="7070434"/>
            <a:ext cx="2555785" cy="3165950"/>
          </a:xfrm>
          <a:custGeom>
            <a:avLst/>
            <a:gdLst/>
            <a:ahLst/>
            <a:cxnLst/>
            <a:rect l="l" t="t" r="r" b="b"/>
            <a:pathLst>
              <a:path w="2555785" h="3165950">
                <a:moveTo>
                  <a:pt x="0" y="0"/>
                </a:moveTo>
                <a:lnTo>
                  <a:pt x="2555785" y="0"/>
                </a:lnTo>
                <a:lnTo>
                  <a:pt x="2555785" y="3165950"/>
                </a:lnTo>
                <a:lnTo>
                  <a:pt x="0" y="31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67698" y="8343102"/>
            <a:ext cx="1528395" cy="1893282"/>
          </a:xfrm>
          <a:custGeom>
            <a:avLst/>
            <a:gdLst/>
            <a:ahLst/>
            <a:cxnLst/>
            <a:rect l="l" t="t" r="r" b="b"/>
            <a:pathLst>
              <a:path w="1528395" h="1893282">
                <a:moveTo>
                  <a:pt x="0" y="0"/>
                </a:moveTo>
                <a:lnTo>
                  <a:pt x="1528395" y="0"/>
                </a:lnTo>
                <a:lnTo>
                  <a:pt x="1528395" y="1893282"/>
                </a:lnTo>
                <a:lnTo>
                  <a:pt x="0" y="18932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654303" y="6327853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30044" y="3974093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234872" y="5177392"/>
            <a:ext cx="2609218" cy="260921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20"/>
              <a:stretch>
                <a:fillRect l="-2986" r="-2986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2517307" y="537756"/>
            <a:ext cx="13426239" cy="9746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2"/>
              </a:lnSpc>
            </a:pPr>
            <a:r>
              <a:rPr lang="en-US" sz="3656" b="1" dirty="0" err="1" smtClean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Wykonali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:</a:t>
            </a:r>
          </a:p>
          <a:p>
            <a:pPr algn="ctr">
              <a:lnSpc>
                <a:spcPts val="4022"/>
              </a:lnSpc>
            </a:pP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Paweł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,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Kuba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, Hubert,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Michalina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,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Błażej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,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Kacper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, Milena,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Kasia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,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Beniamin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,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Szymon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i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Lena</a:t>
            </a:r>
          </a:p>
          <a:p>
            <a:pPr algn="ctr">
              <a:lnSpc>
                <a:spcPts val="4022"/>
              </a:lnSpc>
            </a:pP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-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uczniowie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kl. VI </a:t>
            </a:r>
          </a:p>
          <a:p>
            <a:pPr algn="ctr">
              <a:lnSpc>
                <a:spcPts val="4022"/>
              </a:lnSpc>
            </a:pP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Szkoły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Podstawowej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im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.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Kardynała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Stefana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656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Wyszyńskiego</a:t>
            </a:r>
            <a:r>
              <a:rPr lang="en-US" sz="3656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w </a:t>
            </a:r>
            <a:r>
              <a:rPr lang="en-US" sz="3656" b="1" dirty="0" err="1" smtClean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Manasterzu</a:t>
            </a:r>
            <a:endParaRPr lang="pl-PL" sz="3656" b="1" dirty="0" smtClean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 smtClean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 smtClean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 smtClean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 smtClean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 smtClean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 smtClean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endParaRPr lang="pl-PL" sz="3656" b="1" dirty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022"/>
              </a:lnSpc>
            </a:pPr>
            <a:r>
              <a:rPr lang="pl-PL" sz="3656" b="1" dirty="0" smtClean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Termin realizacji: </a:t>
            </a:r>
          </a:p>
          <a:p>
            <a:pPr algn="ctr">
              <a:lnSpc>
                <a:spcPts val="4022"/>
              </a:lnSpc>
            </a:pPr>
            <a:r>
              <a:rPr lang="pl-PL" sz="3656" b="1" dirty="0" smtClean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28.09.2024 r. – 29.11.2024 r.</a:t>
            </a:r>
            <a:endParaRPr lang="en-US" sz="3656" b="1" dirty="0">
              <a:solidFill>
                <a:srgbClr val="FFFFFF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5055863" y="2366513"/>
            <a:ext cx="2609218" cy="260921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20"/>
              <a:stretch>
                <a:fillRect l="-2986" r="-2986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6360472" y="885815"/>
            <a:ext cx="1797655" cy="1797655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20"/>
              <a:stretch>
                <a:fillRect l="-2986" r="-2986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4050869" y="4023844"/>
            <a:ext cx="1297268" cy="1297268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20"/>
              <a:stretch>
                <a:fillRect l="-2986" r="-2986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2390049" y="6856971"/>
            <a:ext cx="1573372" cy="157337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20"/>
              <a:stretch>
                <a:fillRect l="-2986" r="-2986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4355447"/>
            <a:ext cx="11696396" cy="3582278"/>
            <a:chOff x="0" y="0"/>
            <a:chExt cx="2592235" cy="7939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92235" cy="793929"/>
            </a:xfrm>
            <a:custGeom>
              <a:avLst/>
              <a:gdLst/>
              <a:ahLst/>
              <a:cxnLst/>
              <a:rect l="l" t="t" r="r" b="b"/>
              <a:pathLst>
                <a:path w="2592235" h="793929">
                  <a:moveTo>
                    <a:pt x="33757" y="0"/>
                  </a:moveTo>
                  <a:lnTo>
                    <a:pt x="2558477" y="0"/>
                  </a:lnTo>
                  <a:cubicBezTo>
                    <a:pt x="2567430" y="0"/>
                    <a:pt x="2576017" y="3557"/>
                    <a:pt x="2582347" y="9887"/>
                  </a:cubicBezTo>
                  <a:cubicBezTo>
                    <a:pt x="2588678" y="16218"/>
                    <a:pt x="2592235" y="24804"/>
                    <a:pt x="2592235" y="33757"/>
                  </a:cubicBezTo>
                  <a:lnTo>
                    <a:pt x="2592235" y="760171"/>
                  </a:lnTo>
                  <a:cubicBezTo>
                    <a:pt x="2592235" y="769124"/>
                    <a:pt x="2588678" y="777711"/>
                    <a:pt x="2582347" y="784041"/>
                  </a:cubicBezTo>
                  <a:cubicBezTo>
                    <a:pt x="2576017" y="790372"/>
                    <a:pt x="2567430" y="793929"/>
                    <a:pt x="2558477" y="793929"/>
                  </a:cubicBezTo>
                  <a:lnTo>
                    <a:pt x="33757" y="793929"/>
                  </a:lnTo>
                  <a:cubicBezTo>
                    <a:pt x="24804" y="793929"/>
                    <a:pt x="16218" y="790372"/>
                    <a:pt x="9887" y="784041"/>
                  </a:cubicBezTo>
                  <a:cubicBezTo>
                    <a:pt x="3557" y="777711"/>
                    <a:pt x="0" y="769124"/>
                    <a:pt x="0" y="760171"/>
                  </a:cubicBezTo>
                  <a:lnTo>
                    <a:pt x="0" y="33757"/>
                  </a:lnTo>
                  <a:cubicBezTo>
                    <a:pt x="0" y="24804"/>
                    <a:pt x="3557" y="16218"/>
                    <a:pt x="9887" y="9887"/>
                  </a:cubicBezTo>
                  <a:cubicBezTo>
                    <a:pt x="16218" y="3557"/>
                    <a:pt x="24804" y="0"/>
                    <a:pt x="33757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592235" cy="860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958987" y="625601"/>
            <a:ext cx="5055909" cy="4679014"/>
          </a:xfrm>
          <a:custGeom>
            <a:avLst/>
            <a:gdLst/>
            <a:ahLst/>
            <a:cxnLst/>
            <a:rect l="l" t="t" r="r" b="b"/>
            <a:pathLst>
              <a:path w="5055909" h="4679014">
                <a:moveTo>
                  <a:pt x="0" y="0"/>
                </a:moveTo>
                <a:lnTo>
                  <a:pt x="5055909" y="0"/>
                </a:lnTo>
                <a:lnTo>
                  <a:pt x="5055909" y="4679015"/>
                </a:lnTo>
                <a:lnTo>
                  <a:pt x="0" y="4679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22594" y="4706802"/>
            <a:ext cx="5807114" cy="7050580"/>
          </a:xfrm>
          <a:custGeom>
            <a:avLst/>
            <a:gdLst/>
            <a:ahLst/>
            <a:cxnLst/>
            <a:rect l="l" t="t" r="r" b="b"/>
            <a:pathLst>
              <a:path w="5807114" h="7050580">
                <a:moveTo>
                  <a:pt x="0" y="0"/>
                </a:moveTo>
                <a:lnTo>
                  <a:pt x="5807114" y="0"/>
                </a:lnTo>
                <a:lnTo>
                  <a:pt x="5807114" y="7050580"/>
                </a:lnTo>
                <a:lnTo>
                  <a:pt x="0" y="705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2471">
            <a:off x="-1548908" y="-1028700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6" y="0"/>
                </a:lnTo>
                <a:lnTo>
                  <a:pt x="5155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61573">
            <a:off x="-993982" y="7722709"/>
            <a:ext cx="4045364" cy="4693988"/>
          </a:xfrm>
          <a:custGeom>
            <a:avLst/>
            <a:gdLst/>
            <a:ahLst/>
            <a:cxnLst/>
            <a:rect l="l" t="t" r="r" b="b"/>
            <a:pathLst>
              <a:path w="4045364" h="4693988">
                <a:moveTo>
                  <a:pt x="0" y="0"/>
                </a:moveTo>
                <a:lnTo>
                  <a:pt x="4045364" y="0"/>
                </a:lnTo>
                <a:lnTo>
                  <a:pt x="4045364" y="4693989"/>
                </a:lnTo>
                <a:lnTo>
                  <a:pt x="0" y="4693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70823" y="6507128"/>
            <a:ext cx="3421549" cy="3210035"/>
          </a:xfrm>
          <a:custGeom>
            <a:avLst/>
            <a:gdLst/>
            <a:ahLst/>
            <a:cxnLst/>
            <a:rect l="l" t="t" r="r" b="b"/>
            <a:pathLst>
              <a:path w="3421549" h="3210035">
                <a:moveTo>
                  <a:pt x="0" y="0"/>
                </a:moveTo>
                <a:lnTo>
                  <a:pt x="3421548" y="0"/>
                </a:lnTo>
                <a:lnTo>
                  <a:pt x="3421548" y="3210035"/>
                </a:lnTo>
                <a:lnTo>
                  <a:pt x="0" y="3210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457124" y="625601"/>
            <a:ext cx="1827783" cy="1608449"/>
          </a:xfrm>
          <a:custGeom>
            <a:avLst/>
            <a:gdLst/>
            <a:ahLst/>
            <a:cxnLst/>
            <a:rect l="l" t="t" r="r" b="b"/>
            <a:pathLst>
              <a:path w="1827783" h="1608449">
                <a:moveTo>
                  <a:pt x="0" y="0"/>
                </a:moveTo>
                <a:lnTo>
                  <a:pt x="1827782" y="0"/>
                </a:lnTo>
                <a:lnTo>
                  <a:pt x="1827782" y="1608449"/>
                </a:lnTo>
                <a:lnTo>
                  <a:pt x="0" y="1608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524474" y="1028700"/>
            <a:ext cx="3469651" cy="3495070"/>
          </a:xfrm>
          <a:custGeom>
            <a:avLst/>
            <a:gdLst/>
            <a:ahLst/>
            <a:cxnLst/>
            <a:rect l="l" t="t" r="r" b="b"/>
            <a:pathLst>
              <a:path w="3469651" h="3495070">
                <a:moveTo>
                  <a:pt x="3469652" y="0"/>
                </a:moveTo>
                <a:lnTo>
                  <a:pt x="0" y="0"/>
                </a:lnTo>
                <a:lnTo>
                  <a:pt x="0" y="3495070"/>
                </a:lnTo>
                <a:lnTo>
                  <a:pt x="3469652" y="3495070"/>
                </a:lnTo>
                <a:lnTo>
                  <a:pt x="346965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284906" y="7878451"/>
            <a:ext cx="1768938" cy="2191252"/>
          </a:xfrm>
          <a:custGeom>
            <a:avLst/>
            <a:gdLst/>
            <a:ahLst/>
            <a:cxnLst/>
            <a:rect l="l" t="t" r="r" b="b"/>
            <a:pathLst>
              <a:path w="1768938" h="2191252">
                <a:moveTo>
                  <a:pt x="0" y="0"/>
                </a:moveTo>
                <a:lnTo>
                  <a:pt x="1768939" y="0"/>
                </a:lnTo>
                <a:lnTo>
                  <a:pt x="1768939" y="2191253"/>
                </a:lnTo>
                <a:lnTo>
                  <a:pt x="0" y="219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351689">
            <a:off x="8392145" y="699455"/>
            <a:ext cx="1676564" cy="1743119"/>
          </a:xfrm>
          <a:custGeom>
            <a:avLst/>
            <a:gdLst/>
            <a:ahLst/>
            <a:cxnLst/>
            <a:rect l="l" t="t" r="r" b="b"/>
            <a:pathLst>
              <a:path w="1676564" h="1743119">
                <a:moveTo>
                  <a:pt x="0" y="0"/>
                </a:moveTo>
                <a:lnTo>
                  <a:pt x="1676563" y="0"/>
                </a:lnTo>
                <a:lnTo>
                  <a:pt x="1676563" y="1743120"/>
                </a:lnTo>
                <a:lnTo>
                  <a:pt x="0" y="17431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858709" y="8491355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292285" y="3925355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5662812" y="1028700"/>
            <a:ext cx="2103899" cy="2103899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029865" y="2458752"/>
            <a:ext cx="9652897" cy="1652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8"/>
              </a:lnSpc>
            </a:pPr>
            <a:r>
              <a:rPr lang="en-US" sz="5653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Zapoznanie</a:t>
            </a:r>
            <a:r>
              <a:rPr lang="en-US" sz="5653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z </a:t>
            </a:r>
            <a:r>
              <a:rPr lang="en-US" sz="5653" b="1" dirty="0" err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Programem</a:t>
            </a:r>
            <a:r>
              <a:rPr lang="en-US" sz="5653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</a:p>
          <a:p>
            <a:pPr algn="ctr">
              <a:lnSpc>
                <a:spcPts val="6218"/>
              </a:lnSpc>
            </a:pPr>
            <a:r>
              <a:rPr lang="en-US" sz="5653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MISJA EDUKACJA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68807" y="4704243"/>
            <a:ext cx="10572684" cy="280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  <a:spcBef>
                <a:spcPct val="0"/>
              </a:spcBef>
            </a:pP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Naszą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przygodę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z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oszczędzaniem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rozpoczęliśmy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od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odwiedzenia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strony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BANKU BNP PARIBAS 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i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zapoznania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się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celami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948" b="1" dirty="0" err="1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Programu</a:t>
            </a:r>
            <a:r>
              <a:rPr lang="en-US" sz="3948" b="1" dirty="0">
                <a:solidFill>
                  <a:srgbClr val="4B4B4B"/>
                </a:solidFill>
                <a:latin typeface="Telegraf Bold"/>
                <a:ea typeface="Telegraf Bold"/>
                <a:cs typeface="Telegraf Bold"/>
                <a:sym typeface="Telegraf Bold"/>
              </a:rPr>
              <a:t> MISJA EDUKACJA 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763834">
            <a:off x="2481070" y="1098505"/>
            <a:ext cx="6646198" cy="7720954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4077" r="-1407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2459">
            <a:off x="8884515" y="899947"/>
            <a:ext cx="6646198" cy="7720954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528" b="-1952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 rot="507176">
            <a:off x="5523148" y="6068948"/>
            <a:ext cx="5253732" cy="6378703"/>
          </a:xfrm>
          <a:custGeom>
            <a:avLst/>
            <a:gdLst/>
            <a:ahLst/>
            <a:cxnLst/>
            <a:rect l="l" t="t" r="r" b="b"/>
            <a:pathLst>
              <a:path w="5253732" h="6378703">
                <a:moveTo>
                  <a:pt x="0" y="0"/>
                </a:moveTo>
                <a:lnTo>
                  <a:pt x="5253732" y="0"/>
                </a:lnTo>
                <a:lnTo>
                  <a:pt x="5253732" y="6378704"/>
                </a:lnTo>
                <a:lnTo>
                  <a:pt x="0" y="6378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351689">
            <a:off x="16249258" y="333660"/>
            <a:ext cx="1676564" cy="1743119"/>
          </a:xfrm>
          <a:custGeom>
            <a:avLst/>
            <a:gdLst/>
            <a:ahLst/>
            <a:cxnLst/>
            <a:rect l="l" t="t" r="r" b="b"/>
            <a:pathLst>
              <a:path w="1676564" h="1743119">
                <a:moveTo>
                  <a:pt x="0" y="0"/>
                </a:moveTo>
                <a:lnTo>
                  <a:pt x="1676564" y="0"/>
                </a:lnTo>
                <a:lnTo>
                  <a:pt x="1676564" y="1743120"/>
                </a:lnTo>
                <a:lnTo>
                  <a:pt x="0" y="1743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236210"/>
            <a:ext cx="3421549" cy="3210035"/>
          </a:xfrm>
          <a:custGeom>
            <a:avLst/>
            <a:gdLst/>
            <a:ahLst/>
            <a:cxnLst/>
            <a:rect l="l" t="t" r="r" b="b"/>
            <a:pathLst>
              <a:path w="3421549" h="3210035">
                <a:moveTo>
                  <a:pt x="0" y="0"/>
                </a:moveTo>
                <a:lnTo>
                  <a:pt x="3421549" y="0"/>
                </a:lnTo>
                <a:lnTo>
                  <a:pt x="3421549" y="3210035"/>
                </a:lnTo>
                <a:lnTo>
                  <a:pt x="0" y="3210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135588" y="5217671"/>
            <a:ext cx="8228487" cy="3022543"/>
            <a:chOff x="0" y="0"/>
            <a:chExt cx="1879821" cy="6905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79821" cy="690508"/>
            </a:xfrm>
            <a:custGeom>
              <a:avLst/>
              <a:gdLst/>
              <a:ahLst/>
              <a:cxnLst/>
              <a:rect l="l" t="t" r="r" b="b"/>
              <a:pathLst>
                <a:path w="1879821" h="690508">
                  <a:moveTo>
                    <a:pt x="23522" y="0"/>
                  </a:moveTo>
                  <a:lnTo>
                    <a:pt x="1856299" y="0"/>
                  </a:lnTo>
                  <a:cubicBezTo>
                    <a:pt x="1862537" y="0"/>
                    <a:pt x="1868520" y="2478"/>
                    <a:pt x="1872932" y="6889"/>
                  </a:cubicBezTo>
                  <a:cubicBezTo>
                    <a:pt x="1877343" y="11301"/>
                    <a:pt x="1879821" y="17283"/>
                    <a:pt x="1879821" y="23522"/>
                  </a:cubicBezTo>
                  <a:lnTo>
                    <a:pt x="1879821" y="666987"/>
                  </a:lnTo>
                  <a:cubicBezTo>
                    <a:pt x="1879821" y="679977"/>
                    <a:pt x="1869290" y="690508"/>
                    <a:pt x="1856299" y="690508"/>
                  </a:cubicBezTo>
                  <a:lnTo>
                    <a:pt x="23522" y="690508"/>
                  </a:lnTo>
                  <a:cubicBezTo>
                    <a:pt x="17283" y="690508"/>
                    <a:pt x="11301" y="688030"/>
                    <a:pt x="6889" y="683619"/>
                  </a:cubicBezTo>
                  <a:cubicBezTo>
                    <a:pt x="2478" y="679208"/>
                    <a:pt x="0" y="673225"/>
                    <a:pt x="0" y="666987"/>
                  </a:cubicBezTo>
                  <a:lnTo>
                    <a:pt x="0" y="23522"/>
                  </a:lnTo>
                  <a:cubicBezTo>
                    <a:pt x="0" y="17283"/>
                    <a:pt x="2478" y="11301"/>
                    <a:pt x="6889" y="6889"/>
                  </a:cubicBezTo>
                  <a:cubicBezTo>
                    <a:pt x="11301" y="2478"/>
                    <a:pt x="17283" y="0"/>
                    <a:pt x="23522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879821" cy="757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24845" y="2881159"/>
            <a:ext cx="6463773" cy="5359055"/>
          </a:xfrm>
          <a:custGeom>
            <a:avLst/>
            <a:gdLst/>
            <a:ahLst/>
            <a:cxnLst/>
            <a:rect l="l" t="t" r="r" b="b"/>
            <a:pathLst>
              <a:path w="6463773" h="5359055">
                <a:moveTo>
                  <a:pt x="0" y="0"/>
                </a:moveTo>
                <a:lnTo>
                  <a:pt x="6463773" y="0"/>
                </a:lnTo>
                <a:lnTo>
                  <a:pt x="6463773" y="5359055"/>
                </a:lnTo>
                <a:lnTo>
                  <a:pt x="0" y="5359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9237" y="1028700"/>
            <a:ext cx="3004784" cy="2961078"/>
          </a:xfrm>
          <a:custGeom>
            <a:avLst/>
            <a:gdLst/>
            <a:ahLst/>
            <a:cxnLst/>
            <a:rect l="l" t="t" r="r" b="b"/>
            <a:pathLst>
              <a:path w="3004784" h="2961078">
                <a:moveTo>
                  <a:pt x="0" y="0"/>
                </a:moveTo>
                <a:lnTo>
                  <a:pt x="3004784" y="0"/>
                </a:lnTo>
                <a:lnTo>
                  <a:pt x="3004784" y="2961078"/>
                </a:lnTo>
                <a:lnTo>
                  <a:pt x="0" y="2961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7176">
            <a:off x="4829319" y="6769392"/>
            <a:ext cx="5253732" cy="6378703"/>
          </a:xfrm>
          <a:custGeom>
            <a:avLst/>
            <a:gdLst/>
            <a:ahLst/>
            <a:cxnLst/>
            <a:rect l="l" t="t" r="r" b="b"/>
            <a:pathLst>
              <a:path w="5253732" h="6378703">
                <a:moveTo>
                  <a:pt x="0" y="0"/>
                </a:moveTo>
                <a:lnTo>
                  <a:pt x="5253732" y="0"/>
                </a:lnTo>
                <a:lnTo>
                  <a:pt x="5253732" y="6378703"/>
                </a:lnTo>
                <a:lnTo>
                  <a:pt x="0" y="6378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3290">
            <a:off x="12640225" y="-2026273"/>
            <a:ext cx="5072223" cy="4657223"/>
          </a:xfrm>
          <a:custGeom>
            <a:avLst/>
            <a:gdLst/>
            <a:ahLst/>
            <a:cxnLst/>
            <a:rect l="l" t="t" r="r" b="b"/>
            <a:pathLst>
              <a:path w="5072223" h="4657223">
                <a:moveTo>
                  <a:pt x="0" y="0"/>
                </a:moveTo>
                <a:lnTo>
                  <a:pt x="5072223" y="0"/>
                </a:lnTo>
                <a:lnTo>
                  <a:pt x="5072223" y="4657222"/>
                </a:lnTo>
                <a:lnTo>
                  <a:pt x="0" y="46572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35108" y="7153396"/>
            <a:ext cx="2264681" cy="2805348"/>
          </a:xfrm>
          <a:custGeom>
            <a:avLst/>
            <a:gdLst/>
            <a:ahLst/>
            <a:cxnLst/>
            <a:rect l="l" t="t" r="r" b="b"/>
            <a:pathLst>
              <a:path w="2264681" h="2805348">
                <a:moveTo>
                  <a:pt x="0" y="0"/>
                </a:moveTo>
                <a:lnTo>
                  <a:pt x="2264681" y="0"/>
                </a:lnTo>
                <a:lnTo>
                  <a:pt x="2264681" y="2805348"/>
                </a:lnTo>
                <a:lnTo>
                  <a:pt x="0" y="2805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176337" y="6417897"/>
            <a:ext cx="3916566" cy="4851602"/>
          </a:xfrm>
          <a:custGeom>
            <a:avLst/>
            <a:gdLst/>
            <a:ahLst/>
            <a:cxnLst/>
            <a:rect l="l" t="t" r="r" b="b"/>
            <a:pathLst>
              <a:path w="3916566" h="4851602">
                <a:moveTo>
                  <a:pt x="0" y="0"/>
                </a:moveTo>
                <a:lnTo>
                  <a:pt x="3916566" y="0"/>
                </a:lnTo>
                <a:lnTo>
                  <a:pt x="3916566" y="4851602"/>
                </a:lnTo>
                <a:lnTo>
                  <a:pt x="0" y="48516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102787" y="2954909"/>
            <a:ext cx="11347243" cy="205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</a:pPr>
            <a:r>
              <a:rPr lang="en-US" sz="6971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CO SŁYCHAĆ W STREFIE DZIECKA?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72448" y="5817170"/>
            <a:ext cx="7554766" cy="17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9"/>
              </a:lnSpc>
            </a:pP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Bardzo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miło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upłyną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nam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czas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podczas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zabawy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</a:p>
          <a:p>
            <a:pPr algn="ctr">
              <a:lnSpc>
                <a:spcPts val="3439"/>
              </a:lnSpc>
              <a:spcBef>
                <a:spcPct val="0"/>
              </a:spcBef>
            </a:pP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w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strefie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dziecka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.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Rozwiązywaliśmy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quiz,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graliśmy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w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grę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.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Udało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nam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się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nawet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wyłonić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klasowego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245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zwycięzcę</a:t>
            </a:r>
            <a:r>
              <a:rPr lang="en-US" sz="245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!</a:t>
            </a:r>
          </a:p>
        </p:txBody>
      </p:sp>
      <p:sp>
        <p:nvSpPr>
          <p:cNvPr id="19" name="Freeform 19"/>
          <p:cNvSpPr/>
          <p:nvPr/>
        </p:nvSpPr>
        <p:spPr>
          <a:xfrm rot="2242953">
            <a:off x="7465171" y="580245"/>
            <a:ext cx="2615394" cy="2719219"/>
          </a:xfrm>
          <a:custGeom>
            <a:avLst/>
            <a:gdLst/>
            <a:ahLst/>
            <a:cxnLst/>
            <a:rect l="l" t="t" r="r" b="b"/>
            <a:pathLst>
              <a:path w="2615394" h="2719219">
                <a:moveTo>
                  <a:pt x="0" y="0"/>
                </a:moveTo>
                <a:lnTo>
                  <a:pt x="2615394" y="0"/>
                </a:lnTo>
                <a:lnTo>
                  <a:pt x="2615394" y="2719219"/>
                </a:lnTo>
                <a:lnTo>
                  <a:pt x="0" y="27192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231165" y="7649851"/>
            <a:ext cx="1827783" cy="1608449"/>
          </a:xfrm>
          <a:custGeom>
            <a:avLst/>
            <a:gdLst/>
            <a:ahLst/>
            <a:cxnLst/>
            <a:rect l="l" t="t" r="r" b="b"/>
            <a:pathLst>
              <a:path w="1827783" h="1608449">
                <a:moveTo>
                  <a:pt x="0" y="0"/>
                </a:moveTo>
                <a:lnTo>
                  <a:pt x="1827783" y="0"/>
                </a:lnTo>
                <a:lnTo>
                  <a:pt x="1827783" y="1608449"/>
                </a:lnTo>
                <a:lnTo>
                  <a:pt x="0" y="16084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4389030" y="900790"/>
            <a:ext cx="1827783" cy="1608449"/>
          </a:xfrm>
          <a:custGeom>
            <a:avLst/>
            <a:gdLst/>
            <a:ahLst/>
            <a:cxnLst/>
            <a:rect l="l" t="t" r="r" b="b"/>
            <a:pathLst>
              <a:path w="1827783" h="1608449">
                <a:moveTo>
                  <a:pt x="1827782" y="0"/>
                </a:moveTo>
                <a:lnTo>
                  <a:pt x="0" y="0"/>
                </a:lnTo>
                <a:lnTo>
                  <a:pt x="0" y="1608449"/>
                </a:lnTo>
                <a:lnTo>
                  <a:pt x="1827782" y="1608449"/>
                </a:lnTo>
                <a:lnTo>
                  <a:pt x="182778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26430" y="4631215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954071" y="1405807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267152"/>
            <a:ext cx="18288000" cy="7752697"/>
            <a:chOff x="0" y="0"/>
            <a:chExt cx="7219950" cy="3060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FF82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2"/>
              <a:stretch>
                <a:fillRect l="-8625" r="-862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3"/>
              <a:stretch>
                <a:fillRect l="-8625" r="-862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4"/>
              <a:stretch>
                <a:fillRect l="-8625" r="-862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107318" y="162741"/>
            <a:ext cx="3623546" cy="3353427"/>
          </a:xfrm>
          <a:custGeom>
            <a:avLst/>
            <a:gdLst/>
            <a:ahLst/>
            <a:cxnLst/>
            <a:rect l="l" t="t" r="r" b="b"/>
            <a:pathLst>
              <a:path w="3623546" h="3353427">
                <a:moveTo>
                  <a:pt x="0" y="0"/>
                </a:moveTo>
                <a:lnTo>
                  <a:pt x="3623547" y="0"/>
                </a:lnTo>
                <a:lnTo>
                  <a:pt x="3623547" y="3353428"/>
                </a:lnTo>
                <a:lnTo>
                  <a:pt x="0" y="3353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2471">
            <a:off x="-1322677" y="7200900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6" y="0"/>
                </a:lnTo>
                <a:lnTo>
                  <a:pt x="5155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30443">
            <a:off x="2790439" y="255244"/>
            <a:ext cx="1794718" cy="1865964"/>
          </a:xfrm>
          <a:custGeom>
            <a:avLst/>
            <a:gdLst/>
            <a:ahLst/>
            <a:cxnLst/>
            <a:rect l="l" t="t" r="r" b="b"/>
            <a:pathLst>
              <a:path w="1794718" h="1865964">
                <a:moveTo>
                  <a:pt x="0" y="0"/>
                </a:moveTo>
                <a:lnTo>
                  <a:pt x="1794718" y="0"/>
                </a:lnTo>
                <a:lnTo>
                  <a:pt x="1794718" y="1865965"/>
                </a:lnTo>
                <a:lnTo>
                  <a:pt x="0" y="1865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38342" y="7525936"/>
            <a:ext cx="2161499" cy="2130059"/>
          </a:xfrm>
          <a:custGeom>
            <a:avLst/>
            <a:gdLst/>
            <a:ahLst/>
            <a:cxnLst/>
            <a:rect l="l" t="t" r="r" b="b"/>
            <a:pathLst>
              <a:path w="2161499" h="2130059">
                <a:moveTo>
                  <a:pt x="0" y="0"/>
                </a:moveTo>
                <a:lnTo>
                  <a:pt x="2161499" y="0"/>
                </a:lnTo>
                <a:lnTo>
                  <a:pt x="2161499" y="2130059"/>
                </a:lnTo>
                <a:lnTo>
                  <a:pt x="0" y="2130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316" y="-310105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547696" y="2098043"/>
            <a:ext cx="12711604" cy="4570868"/>
            <a:chOff x="0" y="0"/>
            <a:chExt cx="2904001" cy="1044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04001" cy="1044228"/>
            </a:xfrm>
            <a:custGeom>
              <a:avLst/>
              <a:gdLst/>
              <a:ahLst/>
              <a:cxnLst/>
              <a:rect l="l" t="t" r="r" b="b"/>
              <a:pathLst>
                <a:path w="2904001" h="1044228">
                  <a:moveTo>
                    <a:pt x="15226" y="0"/>
                  </a:moveTo>
                  <a:lnTo>
                    <a:pt x="2888775" y="0"/>
                  </a:lnTo>
                  <a:cubicBezTo>
                    <a:pt x="2892814" y="0"/>
                    <a:pt x="2896686" y="1604"/>
                    <a:pt x="2899542" y="4460"/>
                  </a:cubicBezTo>
                  <a:cubicBezTo>
                    <a:pt x="2902397" y="7315"/>
                    <a:pt x="2904001" y="11188"/>
                    <a:pt x="2904001" y="15226"/>
                  </a:cubicBezTo>
                  <a:lnTo>
                    <a:pt x="2904001" y="1029001"/>
                  </a:lnTo>
                  <a:cubicBezTo>
                    <a:pt x="2904001" y="1033040"/>
                    <a:pt x="2902397" y="1036912"/>
                    <a:pt x="2899542" y="1039768"/>
                  </a:cubicBezTo>
                  <a:cubicBezTo>
                    <a:pt x="2896686" y="1042623"/>
                    <a:pt x="2892814" y="1044228"/>
                    <a:pt x="2888775" y="1044228"/>
                  </a:cubicBezTo>
                  <a:lnTo>
                    <a:pt x="15226" y="1044228"/>
                  </a:lnTo>
                  <a:cubicBezTo>
                    <a:pt x="11188" y="1044228"/>
                    <a:pt x="7315" y="1042623"/>
                    <a:pt x="4460" y="1039768"/>
                  </a:cubicBezTo>
                  <a:cubicBezTo>
                    <a:pt x="1604" y="1036912"/>
                    <a:pt x="0" y="1033040"/>
                    <a:pt x="0" y="1029001"/>
                  </a:cubicBezTo>
                  <a:lnTo>
                    <a:pt x="0" y="15226"/>
                  </a:lnTo>
                  <a:cubicBezTo>
                    <a:pt x="0" y="11188"/>
                    <a:pt x="1604" y="7315"/>
                    <a:pt x="4460" y="4460"/>
                  </a:cubicBezTo>
                  <a:cubicBezTo>
                    <a:pt x="7315" y="1604"/>
                    <a:pt x="11188" y="0"/>
                    <a:pt x="15226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904001" cy="11109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88995" y="6668911"/>
            <a:ext cx="2555785" cy="3165950"/>
          </a:xfrm>
          <a:custGeom>
            <a:avLst/>
            <a:gdLst/>
            <a:ahLst/>
            <a:cxnLst/>
            <a:rect l="l" t="t" r="r" b="b"/>
            <a:pathLst>
              <a:path w="2555785" h="3165950">
                <a:moveTo>
                  <a:pt x="0" y="0"/>
                </a:moveTo>
                <a:lnTo>
                  <a:pt x="2555785" y="0"/>
                </a:lnTo>
                <a:lnTo>
                  <a:pt x="2555785" y="3165950"/>
                </a:lnTo>
                <a:lnTo>
                  <a:pt x="0" y="3165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20316" y="6861735"/>
            <a:ext cx="2555785" cy="3165950"/>
          </a:xfrm>
          <a:custGeom>
            <a:avLst/>
            <a:gdLst/>
            <a:ahLst/>
            <a:cxnLst/>
            <a:rect l="l" t="t" r="r" b="b"/>
            <a:pathLst>
              <a:path w="2555785" h="3165950">
                <a:moveTo>
                  <a:pt x="0" y="0"/>
                </a:moveTo>
                <a:lnTo>
                  <a:pt x="2555785" y="0"/>
                </a:lnTo>
                <a:lnTo>
                  <a:pt x="2555785" y="3165950"/>
                </a:lnTo>
                <a:lnTo>
                  <a:pt x="0" y="3165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47696" y="6859411"/>
            <a:ext cx="4429729" cy="3076648"/>
          </a:xfrm>
          <a:custGeom>
            <a:avLst/>
            <a:gdLst/>
            <a:ahLst/>
            <a:cxnLst/>
            <a:rect l="l" t="t" r="r" b="b"/>
            <a:pathLst>
              <a:path w="4429729" h="3076648">
                <a:moveTo>
                  <a:pt x="0" y="0"/>
                </a:moveTo>
                <a:lnTo>
                  <a:pt x="4429729" y="0"/>
                </a:lnTo>
                <a:lnTo>
                  <a:pt x="4429729" y="3076648"/>
                </a:lnTo>
                <a:lnTo>
                  <a:pt x="0" y="3076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58488" y="6032921"/>
            <a:ext cx="4261828" cy="4254079"/>
          </a:xfrm>
          <a:custGeom>
            <a:avLst/>
            <a:gdLst/>
            <a:ahLst/>
            <a:cxnLst/>
            <a:rect l="l" t="t" r="r" b="b"/>
            <a:pathLst>
              <a:path w="4261828" h="4254079">
                <a:moveTo>
                  <a:pt x="0" y="0"/>
                </a:moveTo>
                <a:lnTo>
                  <a:pt x="4261828" y="0"/>
                </a:lnTo>
                <a:lnTo>
                  <a:pt x="4261828" y="4254079"/>
                </a:lnTo>
                <a:lnTo>
                  <a:pt x="0" y="4254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8336" y="4064798"/>
            <a:ext cx="2451594" cy="2157403"/>
          </a:xfrm>
          <a:custGeom>
            <a:avLst/>
            <a:gdLst/>
            <a:ahLst/>
            <a:cxnLst/>
            <a:rect l="l" t="t" r="r" b="b"/>
            <a:pathLst>
              <a:path w="2451594" h="2157403">
                <a:moveTo>
                  <a:pt x="0" y="0"/>
                </a:moveTo>
                <a:lnTo>
                  <a:pt x="2451594" y="0"/>
                </a:lnTo>
                <a:lnTo>
                  <a:pt x="2451594" y="2157404"/>
                </a:lnTo>
                <a:lnTo>
                  <a:pt x="0" y="2157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330530" y="4737867"/>
            <a:ext cx="1521785" cy="1339171"/>
          </a:xfrm>
          <a:custGeom>
            <a:avLst/>
            <a:gdLst/>
            <a:ahLst/>
            <a:cxnLst/>
            <a:rect l="l" t="t" r="r" b="b"/>
            <a:pathLst>
              <a:path w="1521785" h="1339171">
                <a:moveTo>
                  <a:pt x="0" y="0"/>
                </a:moveTo>
                <a:lnTo>
                  <a:pt x="1521785" y="0"/>
                </a:lnTo>
                <a:lnTo>
                  <a:pt x="1521785" y="1339170"/>
                </a:lnTo>
                <a:lnTo>
                  <a:pt x="0" y="1339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149499">
            <a:off x="16439716" y="890643"/>
            <a:ext cx="1303414" cy="1355156"/>
          </a:xfrm>
          <a:custGeom>
            <a:avLst/>
            <a:gdLst/>
            <a:ahLst/>
            <a:cxnLst/>
            <a:rect l="l" t="t" r="r" b="b"/>
            <a:pathLst>
              <a:path w="1303414" h="1355156">
                <a:moveTo>
                  <a:pt x="0" y="0"/>
                </a:moveTo>
                <a:lnTo>
                  <a:pt x="1303413" y="0"/>
                </a:lnTo>
                <a:lnTo>
                  <a:pt x="1303413" y="1355156"/>
                </a:lnTo>
                <a:lnTo>
                  <a:pt x="0" y="1355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992764" y="476811"/>
            <a:ext cx="9990467" cy="1430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02"/>
              </a:lnSpc>
            </a:pPr>
            <a:r>
              <a:rPr lang="en-US" sz="9274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BANKOSŁÓWKA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37384" y="2365708"/>
            <a:ext cx="11560825" cy="80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8"/>
              </a:lnSpc>
              <a:spcBef>
                <a:spcPct val="0"/>
              </a:spcBef>
            </a:pPr>
            <a:r>
              <a:rPr lang="en-US" sz="44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Zapoznaliśmy</a:t>
            </a:r>
            <a:r>
              <a:rPr lang="en-US" sz="44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4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się</a:t>
            </a:r>
            <a:r>
              <a:rPr lang="en-US" sz="44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z BANKOSŁÓWKAMI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669376" y="3056511"/>
            <a:ext cx="12212726" cy="284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8"/>
              </a:lnSpc>
            </a:pP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Zrobiliśmy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w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naszej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klasie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gazetkę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, by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pozostali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uczniowie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mogli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również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zapoznać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się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smtClean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podstawowymi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pojęciami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dotyczącymi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4006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bankowości</a:t>
            </a:r>
            <a:r>
              <a:rPr lang="en-US" sz="4006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031323" y="2569771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838176" y="5435719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5" y="0"/>
                </a:lnTo>
                <a:lnTo>
                  <a:pt x="598415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85025">
            <a:off x="1294747" y="674534"/>
            <a:ext cx="7392495" cy="8587935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528" b="-1952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336616" y="842150"/>
            <a:ext cx="7244622" cy="8416150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4077" r="-1407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254082" y="7643889"/>
            <a:ext cx="3805526" cy="2643111"/>
          </a:xfrm>
          <a:custGeom>
            <a:avLst/>
            <a:gdLst/>
            <a:ahLst/>
            <a:cxnLst/>
            <a:rect l="l" t="t" r="r" b="b"/>
            <a:pathLst>
              <a:path w="3805526" h="2643111">
                <a:moveTo>
                  <a:pt x="0" y="0"/>
                </a:moveTo>
                <a:lnTo>
                  <a:pt x="3805526" y="0"/>
                </a:lnTo>
                <a:lnTo>
                  <a:pt x="3805526" y="2643111"/>
                </a:lnTo>
                <a:lnTo>
                  <a:pt x="0" y="2643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519962" y="7162954"/>
            <a:ext cx="3768038" cy="3124046"/>
          </a:xfrm>
          <a:custGeom>
            <a:avLst/>
            <a:gdLst/>
            <a:ahLst/>
            <a:cxnLst/>
            <a:rect l="l" t="t" r="r" b="b"/>
            <a:pathLst>
              <a:path w="3768038" h="3124046">
                <a:moveTo>
                  <a:pt x="0" y="0"/>
                </a:moveTo>
                <a:lnTo>
                  <a:pt x="3768038" y="0"/>
                </a:lnTo>
                <a:lnTo>
                  <a:pt x="3768038" y="3124046"/>
                </a:lnTo>
                <a:lnTo>
                  <a:pt x="0" y="3124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74570" y="-240105"/>
            <a:ext cx="2338860" cy="2164509"/>
          </a:xfrm>
          <a:custGeom>
            <a:avLst/>
            <a:gdLst/>
            <a:ahLst/>
            <a:cxnLst/>
            <a:rect l="l" t="t" r="r" b="b"/>
            <a:pathLst>
              <a:path w="2338860" h="2164509">
                <a:moveTo>
                  <a:pt x="0" y="0"/>
                </a:moveTo>
                <a:lnTo>
                  <a:pt x="2338860" y="0"/>
                </a:lnTo>
                <a:lnTo>
                  <a:pt x="2338860" y="2164509"/>
                </a:lnTo>
                <a:lnTo>
                  <a:pt x="0" y="2164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552" y="-219903"/>
            <a:ext cx="20157104" cy="10095943"/>
            <a:chOff x="0" y="0"/>
            <a:chExt cx="26876139" cy="13461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14882" y="0"/>
              <a:ext cx="13461257" cy="13461257"/>
            </a:xfrm>
            <a:custGeom>
              <a:avLst/>
              <a:gdLst/>
              <a:ahLst/>
              <a:cxnLst/>
              <a:rect l="l" t="t" r="r" b="b"/>
              <a:pathLst>
                <a:path w="13461257" h="13461257">
                  <a:moveTo>
                    <a:pt x="0" y="0"/>
                  </a:moveTo>
                  <a:lnTo>
                    <a:pt x="13461257" y="0"/>
                  </a:lnTo>
                  <a:lnTo>
                    <a:pt x="13461257" y="13461257"/>
                  </a:lnTo>
                  <a:lnTo>
                    <a:pt x="0" y="1346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3694551"/>
            <a:ext cx="11550849" cy="5563749"/>
            <a:chOff x="0" y="0"/>
            <a:chExt cx="2406986" cy="11593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6986" cy="1159384"/>
            </a:xfrm>
            <a:custGeom>
              <a:avLst/>
              <a:gdLst/>
              <a:ahLst/>
              <a:cxnLst/>
              <a:rect l="l" t="t" r="r" b="b"/>
              <a:pathLst>
                <a:path w="2406986" h="1159384">
                  <a:moveTo>
                    <a:pt x="16756" y="0"/>
                  </a:moveTo>
                  <a:lnTo>
                    <a:pt x="2390230" y="0"/>
                  </a:lnTo>
                  <a:cubicBezTo>
                    <a:pt x="2394674" y="0"/>
                    <a:pt x="2398936" y="1765"/>
                    <a:pt x="2402078" y="4908"/>
                  </a:cubicBezTo>
                  <a:cubicBezTo>
                    <a:pt x="2405221" y="8050"/>
                    <a:pt x="2406986" y="12312"/>
                    <a:pt x="2406986" y="16756"/>
                  </a:cubicBezTo>
                  <a:lnTo>
                    <a:pt x="2406986" y="1142628"/>
                  </a:lnTo>
                  <a:cubicBezTo>
                    <a:pt x="2406986" y="1151882"/>
                    <a:pt x="2399484" y="1159384"/>
                    <a:pt x="2390230" y="1159384"/>
                  </a:cubicBezTo>
                  <a:lnTo>
                    <a:pt x="16756" y="1159384"/>
                  </a:lnTo>
                  <a:cubicBezTo>
                    <a:pt x="12312" y="1159384"/>
                    <a:pt x="8050" y="1157618"/>
                    <a:pt x="4908" y="1154476"/>
                  </a:cubicBezTo>
                  <a:cubicBezTo>
                    <a:pt x="1765" y="1151334"/>
                    <a:pt x="0" y="1147072"/>
                    <a:pt x="0" y="1142628"/>
                  </a:cubicBezTo>
                  <a:lnTo>
                    <a:pt x="0" y="16756"/>
                  </a:lnTo>
                  <a:cubicBezTo>
                    <a:pt x="0" y="12312"/>
                    <a:pt x="1765" y="8050"/>
                    <a:pt x="4908" y="4908"/>
                  </a:cubicBezTo>
                  <a:cubicBezTo>
                    <a:pt x="8050" y="1765"/>
                    <a:pt x="12312" y="0"/>
                    <a:pt x="16756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406986" cy="1226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14074" y="9723289"/>
            <a:ext cx="19689001" cy="1127422"/>
            <a:chOff x="0" y="0"/>
            <a:chExt cx="4498007" cy="257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8007" cy="257563"/>
            </a:xfrm>
            <a:custGeom>
              <a:avLst/>
              <a:gdLst/>
              <a:ahLst/>
              <a:cxnLst/>
              <a:rect l="l" t="t" r="r" b="b"/>
              <a:pathLst>
                <a:path w="4498007" h="257563">
                  <a:moveTo>
                    <a:pt x="20054" y="0"/>
                  </a:moveTo>
                  <a:lnTo>
                    <a:pt x="4477953" y="0"/>
                  </a:lnTo>
                  <a:cubicBezTo>
                    <a:pt x="4483272" y="0"/>
                    <a:pt x="4488373" y="2113"/>
                    <a:pt x="4492134" y="5874"/>
                  </a:cubicBezTo>
                  <a:cubicBezTo>
                    <a:pt x="4495895" y="9634"/>
                    <a:pt x="4498007" y="14735"/>
                    <a:pt x="4498007" y="20054"/>
                  </a:cubicBezTo>
                  <a:lnTo>
                    <a:pt x="4498007" y="237509"/>
                  </a:lnTo>
                  <a:cubicBezTo>
                    <a:pt x="4498007" y="242828"/>
                    <a:pt x="4495895" y="247928"/>
                    <a:pt x="4492134" y="251689"/>
                  </a:cubicBezTo>
                  <a:cubicBezTo>
                    <a:pt x="4488373" y="255450"/>
                    <a:pt x="4483272" y="257563"/>
                    <a:pt x="4477953" y="257563"/>
                  </a:cubicBezTo>
                  <a:lnTo>
                    <a:pt x="20054" y="257563"/>
                  </a:lnTo>
                  <a:cubicBezTo>
                    <a:pt x="14735" y="257563"/>
                    <a:pt x="9634" y="255450"/>
                    <a:pt x="5874" y="251689"/>
                  </a:cubicBezTo>
                  <a:cubicBezTo>
                    <a:pt x="2113" y="247928"/>
                    <a:pt x="0" y="242828"/>
                    <a:pt x="0" y="237509"/>
                  </a:cubicBezTo>
                  <a:lnTo>
                    <a:pt x="0" y="20054"/>
                  </a:lnTo>
                  <a:cubicBezTo>
                    <a:pt x="0" y="14735"/>
                    <a:pt x="2113" y="9634"/>
                    <a:pt x="5874" y="5874"/>
                  </a:cubicBezTo>
                  <a:cubicBezTo>
                    <a:pt x="9634" y="2113"/>
                    <a:pt x="14735" y="0"/>
                    <a:pt x="20054" y="0"/>
                  </a:cubicBezTo>
                  <a:close/>
                </a:path>
              </a:pathLst>
            </a:custGeom>
            <a:solidFill>
              <a:srgbClr val="1966C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498007" cy="32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50918" y="316964"/>
            <a:ext cx="5049696" cy="5762102"/>
          </a:xfrm>
          <a:custGeom>
            <a:avLst/>
            <a:gdLst/>
            <a:ahLst/>
            <a:cxnLst/>
            <a:rect l="l" t="t" r="r" b="b"/>
            <a:pathLst>
              <a:path w="5049696" h="5762102">
                <a:moveTo>
                  <a:pt x="0" y="0"/>
                </a:moveTo>
                <a:lnTo>
                  <a:pt x="5049697" y="0"/>
                </a:lnTo>
                <a:lnTo>
                  <a:pt x="5049697" y="5762102"/>
                </a:lnTo>
                <a:lnTo>
                  <a:pt x="0" y="5762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77774" y="6928528"/>
            <a:ext cx="2555785" cy="3165950"/>
          </a:xfrm>
          <a:custGeom>
            <a:avLst/>
            <a:gdLst/>
            <a:ahLst/>
            <a:cxnLst/>
            <a:rect l="l" t="t" r="r" b="b"/>
            <a:pathLst>
              <a:path w="2555785" h="3165950">
                <a:moveTo>
                  <a:pt x="0" y="0"/>
                </a:moveTo>
                <a:lnTo>
                  <a:pt x="2555785" y="0"/>
                </a:lnTo>
                <a:lnTo>
                  <a:pt x="2555785" y="3165950"/>
                </a:lnTo>
                <a:lnTo>
                  <a:pt x="0" y="3165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67866">
            <a:off x="-325377" y="-662823"/>
            <a:ext cx="4682459" cy="4461106"/>
          </a:xfrm>
          <a:custGeom>
            <a:avLst/>
            <a:gdLst/>
            <a:ahLst/>
            <a:cxnLst/>
            <a:rect l="l" t="t" r="r" b="b"/>
            <a:pathLst>
              <a:path w="4682459" h="4461106">
                <a:moveTo>
                  <a:pt x="0" y="0"/>
                </a:moveTo>
                <a:lnTo>
                  <a:pt x="4682458" y="0"/>
                </a:lnTo>
                <a:lnTo>
                  <a:pt x="4682458" y="4461106"/>
                </a:lnTo>
                <a:lnTo>
                  <a:pt x="0" y="446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44000" y="5694990"/>
            <a:ext cx="4246439" cy="5155721"/>
          </a:xfrm>
          <a:custGeom>
            <a:avLst/>
            <a:gdLst/>
            <a:ahLst/>
            <a:cxnLst/>
            <a:rect l="l" t="t" r="r" b="b"/>
            <a:pathLst>
              <a:path w="4246439" h="5155721">
                <a:moveTo>
                  <a:pt x="0" y="0"/>
                </a:moveTo>
                <a:lnTo>
                  <a:pt x="4246439" y="0"/>
                </a:lnTo>
                <a:lnTo>
                  <a:pt x="4246439" y="5155721"/>
                </a:lnTo>
                <a:lnTo>
                  <a:pt x="0" y="5155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142730" y="437511"/>
            <a:ext cx="7685822" cy="325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45"/>
              </a:lnSpc>
            </a:pPr>
            <a:r>
              <a:rPr lang="en-US" sz="11132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PROJEKTY </a:t>
            </a:r>
          </a:p>
          <a:p>
            <a:pPr algn="l">
              <a:lnSpc>
                <a:spcPts val="12245"/>
              </a:lnSpc>
            </a:pPr>
            <a:r>
              <a:rPr lang="en-US" sz="11132" b="1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GRUPOWE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64766" y="3868982"/>
            <a:ext cx="11114783" cy="512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0"/>
              </a:lnSpc>
            </a:pP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Podzieliliśmy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się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3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grupy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projektowe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.</a:t>
            </a:r>
          </a:p>
          <a:p>
            <a:pPr algn="l">
              <a:lnSpc>
                <a:spcPts val="5060"/>
              </a:lnSpc>
            </a:pP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Chcieliśmy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znaleźć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odpowiedzi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następujące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pytania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:</a:t>
            </a:r>
          </a:p>
          <a:p>
            <a:pPr marL="780399" lvl="1" indent="-390200" algn="l">
              <a:lnSpc>
                <a:spcPts val="5060"/>
              </a:lnSpc>
              <a:buFont typeface="Arial"/>
              <a:buChar char="•"/>
            </a:pP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Jak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zarabiamy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?</a:t>
            </a:r>
          </a:p>
          <a:p>
            <a:pPr marL="780399" lvl="1" indent="-390200" algn="l">
              <a:lnSpc>
                <a:spcPts val="5060"/>
              </a:lnSpc>
              <a:buFont typeface="Arial"/>
              <a:buChar char="•"/>
            </a:pP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Jak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oszczędzamy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?</a:t>
            </a:r>
          </a:p>
          <a:p>
            <a:pPr marL="780399" lvl="1" indent="-390200" algn="l">
              <a:lnSpc>
                <a:spcPts val="5060"/>
              </a:lnSpc>
              <a:buFont typeface="Arial"/>
              <a:buChar char="•"/>
            </a:pP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Na co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wydajemy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?</a:t>
            </a:r>
          </a:p>
          <a:p>
            <a:pPr marL="780399" lvl="1" indent="-390200" algn="l">
              <a:lnSpc>
                <a:spcPts val="5060"/>
              </a:lnSpc>
              <a:buFont typeface="Arial"/>
              <a:buChar char="•"/>
            </a:pP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Co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wiemy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o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pieniądzach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?</a:t>
            </a:r>
          </a:p>
          <a:p>
            <a:pPr marL="780399" lvl="1" indent="-390200" algn="l">
              <a:lnSpc>
                <a:spcPts val="5060"/>
              </a:lnSpc>
              <a:buFont typeface="Arial"/>
              <a:buChar char="•"/>
            </a:pP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Jaka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jest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historia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</a:t>
            </a:r>
            <a:r>
              <a:rPr lang="en-US" sz="3614" b="1" dirty="0" err="1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pieniądza</a:t>
            </a:r>
            <a:r>
              <a:rPr lang="en-US" sz="3614" b="1" dirty="0">
                <a:solidFill>
                  <a:srgbClr val="4B4B4B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?</a:t>
            </a:r>
          </a:p>
        </p:txBody>
      </p:sp>
      <p:sp>
        <p:nvSpPr>
          <p:cNvPr id="17" name="Freeform 17"/>
          <p:cNvSpPr/>
          <p:nvPr/>
        </p:nvSpPr>
        <p:spPr>
          <a:xfrm>
            <a:off x="8844792" y="5395783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936109" y="1416395"/>
            <a:ext cx="598415" cy="598415"/>
          </a:xfrm>
          <a:custGeom>
            <a:avLst/>
            <a:gdLst/>
            <a:ahLst/>
            <a:cxnLst/>
            <a:rect l="l" t="t" r="r" b="b"/>
            <a:pathLst>
              <a:path w="598415" h="598415">
                <a:moveTo>
                  <a:pt x="0" y="0"/>
                </a:moveTo>
                <a:lnTo>
                  <a:pt x="598416" y="0"/>
                </a:lnTo>
                <a:lnTo>
                  <a:pt x="598416" y="598415"/>
                </a:lnTo>
                <a:lnTo>
                  <a:pt x="0" y="598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8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2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2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2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67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301</Words>
  <Application>Microsoft Office PowerPoint</Application>
  <PresentationFormat>Niestandardowy</PresentationFormat>
  <Paragraphs>56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5" baseType="lpstr">
      <vt:lpstr>Arial</vt:lpstr>
      <vt:lpstr>Telegraf Bold</vt:lpstr>
      <vt:lpstr>Calibri</vt:lpstr>
      <vt:lpstr>Telegraf Medium</vt:lpstr>
      <vt:lpstr>Telegraf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Zapoznanie z</dc:title>
  <dc:creator>user</dc:creator>
  <cp:lastModifiedBy>user</cp:lastModifiedBy>
  <cp:revision>6</cp:revision>
  <dcterms:created xsi:type="dcterms:W3CDTF">2006-08-16T00:00:00Z</dcterms:created>
  <dcterms:modified xsi:type="dcterms:W3CDTF">2024-12-05T06:38:36Z</dcterms:modified>
  <dc:identifier>DAGXdzPZ9hc</dc:identifier>
</cp:coreProperties>
</file>