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6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8288000" cy="10287000"/>
  <p:notesSz cx="6858000" cy="9144000"/>
  <p:embeddedFontLst>
    <p:embeddedFont>
      <p:font typeface="Pagkaki" panose="020B0604020202020204" charset="-18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Quicksand Bold" panose="020B0604020202020204" charset="-18"/>
      <p:regular r:id="rId36"/>
    </p:embeddedFont>
    <p:embeddedFont>
      <p:font typeface="Quicksand" panose="020B0604020202020204" charset="-18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6" d="100"/>
          <a:sy n="46" d="100"/>
        </p:scale>
        <p:origin x="365" y="-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81.svg"/><Relationship Id="rId18" Type="http://schemas.openxmlformats.org/officeDocument/2006/relationships/image" Target="../media/image44.png"/><Relationship Id="rId3" Type="http://schemas.openxmlformats.org/officeDocument/2006/relationships/image" Target="../media/image2.svg"/><Relationship Id="rId7" Type="http://schemas.openxmlformats.org/officeDocument/2006/relationships/image" Target="../media/image77.svg"/><Relationship Id="rId12" Type="http://schemas.openxmlformats.org/officeDocument/2006/relationships/image" Target="../media/image43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0.svg"/><Relationship Id="rId5" Type="http://schemas.openxmlformats.org/officeDocument/2006/relationships/image" Target="../media/image75.svg"/><Relationship Id="rId15" Type="http://schemas.openxmlformats.org/officeDocument/2006/relationships/image" Target="../media/image26.svg"/><Relationship Id="rId10" Type="http://schemas.openxmlformats.org/officeDocument/2006/relationships/image" Target="../media/image20.png"/><Relationship Id="rId19" Type="http://schemas.openxmlformats.org/officeDocument/2006/relationships/image" Target="../media/image83.svg"/><Relationship Id="rId4" Type="http://schemas.openxmlformats.org/officeDocument/2006/relationships/image" Target="../media/image40.png"/><Relationship Id="rId9" Type="http://schemas.openxmlformats.org/officeDocument/2006/relationships/image" Target="../media/image79.sv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87.sv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6.svg"/><Relationship Id="rId18" Type="http://schemas.openxmlformats.org/officeDocument/2006/relationships/image" Target="../media/image49.jpeg"/><Relationship Id="rId3" Type="http://schemas.openxmlformats.org/officeDocument/2006/relationships/image" Target="../media/image2.svg"/><Relationship Id="rId7" Type="http://schemas.openxmlformats.org/officeDocument/2006/relationships/image" Target="../media/image63.svg"/><Relationship Id="rId12" Type="http://schemas.openxmlformats.org/officeDocument/2006/relationships/image" Target="../media/image12.png"/><Relationship Id="rId17" Type="http://schemas.openxmlformats.org/officeDocument/2006/relationships/image" Target="../media/image81.svg"/><Relationship Id="rId2" Type="http://schemas.openxmlformats.org/officeDocument/2006/relationships/image" Target="../media/image1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4.svg"/><Relationship Id="rId5" Type="http://schemas.openxmlformats.org/officeDocument/2006/relationships/image" Target="../media/image85.svg"/><Relationship Id="rId15" Type="http://schemas.openxmlformats.org/officeDocument/2006/relationships/image" Target="../media/image90.svg"/><Relationship Id="rId10" Type="http://schemas.openxmlformats.org/officeDocument/2006/relationships/image" Target="../media/image7.png"/><Relationship Id="rId4" Type="http://schemas.openxmlformats.org/officeDocument/2006/relationships/image" Target="../media/image45.png"/><Relationship Id="rId9" Type="http://schemas.openxmlformats.org/officeDocument/2006/relationships/image" Target="../media/image12.svg"/><Relationship Id="rId1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87.sv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6.svg"/><Relationship Id="rId18" Type="http://schemas.openxmlformats.org/officeDocument/2006/relationships/image" Target="../media/image51.jpeg"/><Relationship Id="rId3" Type="http://schemas.openxmlformats.org/officeDocument/2006/relationships/image" Target="../media/image2.svg"/><Relationship Id="rId7" Type="http://schemas.openxmlformats.org/officeDocument/2006/relationships/image" Target="../media/image63.svg"/><Relationship Id="rId12" Type="http://schemas.openxmlformats.org/officeDocument/2006/relationships/image" Target="../media/image12.png"/><Relationship Id="rId17" Type="http://schemas.openxmlformats.org/officeDocument/2006/relationships/image" Target="../media/image81.svg"/><Relationship Id="rId2" Type="http://schemas.openxmlformats.org/officeDocument/2006/relationships/image" Target="../media/image1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4.svg"/><Relationship Id="rId5" Type="http://schemas.openxmlformats.org/officeDocument/2006/relationships/image" Target="../media/image85.svg"/><Relationship Id="rId15" Type="http://schemas.openxmlformats.org/officeDocument/2006/relationships/image" Target="../media/image90.svg"/><Relationship Id="rId10" Type="http://schemas.openxmlformats.org/officeDocument/2006/relationships/image" Target="../media/image7.png"/><Relationship Id="rId4" Type="http://schemas.openxmlformats.org/officeDocument/2006/relationships/image" Target="../media/image45.png"/><Relationship Id="rId9" Type="http://schemas.openxmlformats.org/officeDocument/2006/relationships/image" Target="../media/image12.svg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87.sv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6.svg"/><Relationship Id="rId18" Type="http://schemas.openxmlformats.org/officeDocument/2006/relationships/image" Target="../media/image53.jpeg"/><Relationship Id="rId3" Type="http://schemas.openxmlformats.org/officeDocument/2006/relationships/image" Target="../media/image2.svg"/><Relationship Id="rId7" Type="http://schemas.openxmlformats.org/officeDocument/2006/relationships/image" Target="../media/image63.svg"/><Relationship Id="rId12" Type="http://schemas.openxmlformats.org/officeDocument/2006/relationships/image" Target="../media/image12.png"/><Relationship Id="rId17" Type="http://schemas.openxmlformats.org/officeDocument/2006/relationships/image" Target="../media/image81.svg"/><Relationship Id="rId2" Type="http://schemas.openxmlformats.org/officeDocument/2006/relationships/image" Target="../media/image1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4.svg"/><Relationship Id="rId5" Type="http://schemas.openxmlformats.org/officeDocument/2006/relationships/image" Target="../media/image85.svg"/><Relationship Id="rId15" Type="http://schemas.openxmlformats.org/officeDocument/2006/relationships/image" Target="../media/image90.svg"/><Relationship Id="rId10" Type="http://schemas.openxmlformats.org/officeDocument/2006/relationships/image" Target="../media/image7.png"/><Relationship Id="rId4" Type="http://schemas.openxmlformats.org/officeDocument/2006/relationships/image" Target="../media/image45.png"/><Relationship Id="rId9" Type="http://schemas.openxmlformats.org/officeDocument/2006/relationships/image" Target="../media/image12.svg"/><Relationship Id="rId1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87.sv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6.svg"/><Relationship Id="rId18" Type="http://schemas.openxmlformats.org/officeDocument/2006/relationships/image" Target="../media/image55.jpeg"/><Relationship Id="rId3" Type="http://schemas.openxmlformats.org/officeDocument/2006/relationships/image" Target="../media/image2.svg"/><Relationship Id="rId7" Type="http://schemas.openxmlformats.org/officeDocument/2006/relationships/image" Target="../media/image63.svg"/><Relationship Id="rId12" Type="http://schemas.openxmlformats.org/officeDocument/2006/relationships/image" Target="../media/image12.png"/><Relationship Id="rId17" Type="http://schemas.openxmlformats.org/officeDocument/2006/relationships/image" Target="../media/image81.svg"/><Relationship Id="rId2" Type="http://schemas.openxmlformats.org/officeDocument/2006/relationships/image" Target="../media/image1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4.svg"/><Relationship Id="rId5" Type="http://schemas.openxmlformats.org/officeDocument/2006/relationships/image" Target="../media/image85.svg"/><Relationship Id="rId15" Type="http://schemas.openxmlformats.org/officeDocument/2006/relationships/image" Target="../media/image90.svg"/><Relationship Id="rId10" Type="http://schemas.openxmlformats.org/officeDocument/2006/relationships/image" Target="../media/image7.png"/><Relationship Id="rId4" Type="http://schemas.openxmlformats.org/officeDocument/2006/relationships/image" Target="../media/image45.png"/><Relationship Id="rId9" Type="http://schemas.openxmlformats.org/officeDocument/2006/relationships/image" Target="../media/image12.svg"/><Relationship Id="rId1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87.sv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svg"/><Relationship Id="rId18" Type="http://schemas.openxmlformats.org/officeDocument/2006/relationships/image" Target="../media/image12.png"/><Relationship Id="rId3" Type="http://schemas.openxmlformats.org/officeDocument/2006/relationships/image" Target="../media/image2.svg"/><Relationship Id="rId12" Type="http://schemas.openxmlformats.org/officeDocument/2006/relationships/image" Target="../media/image9.png"/><Relationship Id="rId17" Type="http://schemas.openxmlformats.org/officeDocument/2006/relationships/image" Target="../media/image16.svg"/><Relationship Id="rId7" Type="http://schemas.openxmlformats.org/officeDocument/2006/relationships/image" Target="../media/image22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24.svg"/><Relationship Id="rId5" Type="http://schemas.openxmlformats.org/officeDocument/2006/relationships/image" Target="../media/image20.svg"/><Relationship Id="rId15" Type="http://schemas.openxmlformats.org/officeDocument/2006/relationships/image" Target="../media/image12.svg"/><Relationship Id="rId10" Type="http://schemas.openxmlformats.org/officeDocument/2006/relationships/image" Target="../media/image11.png"/><Relationship Id="rId19" Type="http://schemas.openxmlformats.org/officeDocument/2006/relationships/image" Target="../media/image26.svg"/><Relationship Id="rId4" Type="http://schemas.openxmlformats.org/officeDocument/2006/relationships/image" Target="../media/image10.png"/><Relationship Id="rId9" Type="http://schemas.openxmlformats.org/officeDocument/2006/relationships/image" Target="../media/image10.svg"/><Relationship Id="rId1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87.sv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6.svg"/><Relationship Id="rId18" Type="http://schemas.openxmlformats.org/officeDocument/2006/relationships/image" Target="../media/image58.jpeg"/><Relationship Id="rId3" Type="http://schemas.openxmlformats.org/officeDocument/2006/relationships/image" Target="../media/image2.svg"/><Relationship Id="rId7" Type="http://schemas.openxmlformats.org/officeDocument/2006/relationships/image" Target="../media/image63.svg"/><Relationship Id="rId12" Type="http://schemas.openxmlformats.org/officeDocument/2006/relationships/image" Target="../media/image12.png"/><Relationship Id="rId17" Type="http://schemas.openxmlformats.org/officeDocument/2006/relationships/image" Target="../media/image81.svg"/><Relationship Id="rId2" Type="http://schemas.openxmlformats.org/officeDocument/2006/relationships/image" Target="../media/image1.png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14.svg"/><Relationship Id="rId5" Type="http://schemas.openxmlformats.org/officeDocument/2006/relationships/image" Target="../media/image85.svg"/><Relationship Id="rId15" Type="http://schemas.openxmlformats.org/officeDocument/2006/relationships/image" Target="../media/image90.svg"/><Relationship Id="rId10" Type="http://schemas.openxmlformats.org/officeDocument/2006/relationships/image" Target="../media/image7.png"/><Relationship Id="rId4" Type="http://schemas.openxmlformats.org/officeDocument/2006/relationships/image" Target="../media/image45.png"/><Relationship Id="rId9" Type="http://schemas.openxmlformats.org/officeDocument/2006/relationships/image" Target="../media/image12.svg"/><Relationship Id="rId1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87.sv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2.svg"/><Relationship Id="rId18" Type="http://schemas.openxmlformats.org/officeDocument/2006/relationships/image" Target="../media/image6.png"/><Relationship Id="rId3" Type="http://schemas.openxmlformats.org/officeDocument/2006/relationships/image" Target="../media/image2.svg"/><Relationship Id="rId21" Type="http://schemas.openxmlformats.org/officeDocument/2006/relationships/image" Target="../media/image81.svg"/><Relationship Id="rId7" Type="http://schemas.openxmlformats.org/officeDocument/2006/relationships/image" Target="../media/image104.svg"/><Relationship Id="rId12" Type="http://schemas.openxmlformats.org/officeDocument/2006/relationships/image" Target="../media/image16.png"/><Relationship Id="rId17" Type="http://schemas.openxmlformats.org/officeDocument/2006/relationships/image" Target="../media/image72.svg"/><Relationship Id="rId2" Type="http://schemas.openxmlformats.org/officeDocument/2006/relationships/image" Target="../media/image1.png"/><Relationship Id="rId16" Type="http://schemas.openxmlformats.org/officeDocument/2006/relationships/image" Target="../media/image38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87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106.svg"/><Relationship Id="rId10" Type="http://schemas.openxmlformats.org/officeDocument/2006/relationships/image" Target="../media/image46.png"/><Relationship Id="rId19" Type="http://schemas.openxmlformats.org/officeDocument/2006/relationships/image" Target="../media/image12.svg"/><Relationship Id="rId4" Type="http://schemas.openxmlformats.org/officeDocument/2006/relationships/image" Target="../media/image2.png"/><Relationship Id="rId9" Type="http://schemas.openxmlformats.org/officeDocument/2006/relationships/image" Target="../media/image6.svg"/><Relationship Id="rId14" Type="http://schemas.openxmlformats.org/officeDocument/2006/relationships/image" Target="../media/image7.png"/><Relationship Id="rId22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4.svg"/><Relationship Id="rId18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28.svg"/><Relationship Id="rId12" Type="http://schemas.openxmlformats.org/officeDocument/2006/relationships/image" Target="../media/image17.png"/><Relationship Id="rId17" Type="http://schemas.openxmlformats.org/officeDocument/2006/relationships/image" Target="../media/image18.sv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2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16.png"/><Relationship Id="rId19" Type="http://schemas.openxmlformats.org/officeDocument/2006/relationships/image" Target="../media/image36.svg"/><Relationship Id="rId4" Type="http://schemas.openxmlformats.org/officeDocument/2006/relationships/image" Target="../media/image2.png"/><Relationship Id="rId9" Type="http://schemas.openxmlformats.org/officeDocument/2006/relationships/image" Target="../media/image30.sv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0.sv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38.svg"/><Relationship Id="rId12" Type="http://schemas.openxmlformats.org/officeDocument/2006/relationships/image" Target="../media/image20.png"/><Relationship Id="rId17" Type="http://schemas.openxmlformats.org/officeDocument/2006/relationships/image" Target="../media/image30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2.svg"/><Relationship Id="rId5" Type="http://schemas.openxmlformats.org/officeDocument/2006/relationships/image" Target="../media/image20.svg"/><Relationship Id="rId15" Type="http://schemas.openxmlformats.org/officeDocument/2006/relationships/image" Target="../media/image42.svg"/><Relationship Id="rId10" Type="http://schemas.openxmlformats.org/officeDocument/2006/relationships/image" Target="../media/image16.png"/><Relationship Id="rId19" Type="http://schemas.openxmlformats.org/officeDocument/2006/relationships/image" Target="../media/image24.svg"/><Relationship Id="rId4" Type="http://schemas.openxmlformats.org/officeDocument/2006/relationships/image" Target="../media/image10.png"/><Relationship Id="rId9" Type="http://schemas.openxmlformats.org/officeDocument/2006/relationships/image" Target="../media/image14.sv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2.svg"/><Relationship Id="rId18" Type="http://schemas.openxmlformats.org/officeDocument/2006/relationships/image" Target="../media/image8.png"/><Relationship Id="rId3" Type="http://schemas.openxmlformats.org/officeDocument/2006/relationships/image" Target="../media/image2.svg"/><Relationship Id="rId21" Type="http://schemas.openxmlformats.org/officeDocument/2006/relationships/image" Target="../media/image32.svg"/><Relationship Id="rId7" Type="http://schemas.openxmlformats.org/officeDocument/2006/relationships/image" Target="../media/image46.svg"/><Relationship Id="rId12" Type="http://schemas.openxmlformats.org/officeDocument/2006/relationships/image" Target="../media/image26.png"/><Relationship Id="rId17" Type="http://schemas.openxmlformats.org/officeDocument/2006/relationships/image" Target="../media/image18.sv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50.svg"/><Relationship Id="rId5" Type="http://schemas.openxmlformats.org/officeDocument/2006/relationships/image" Target="../media/image44.svg"/><Relationship Id="rId15" Type="http://schemas.openxmlformats.org/officeDocument/2006/relationships/image" Target="../media/image54.svg"/><Relationship Id="rId10" Type="http://schemas.openxmlformats.org/officeDocument/2006/relationships/image" Target="../media/image25.png"/><Relationship Id="rId19" Type="http://schemas.openxmlformats.org/officeDocument/2006/relationships/image" Target="../media/image16.svg"/><Relationship Id="rId4" Type="http://schemas.openxmlformats.org/officeDocument/2006/relationships/image" Target="../media/image22.png"/><Relationship Id="rId9" Type="http://schemas.openxmlformats.org/officeDocument/2006/relationships/image" Target="../media/image48.sv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0.png"/><Relationship Id="rId7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19.png"/><Relationship Id="rId4" Type="http://schemas.openxmlformats.org/officeDocument/2006/relationships/image" Target="../media/image2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6.svg"/><Relationship Id="rId18" Type="http://schemas.openxmlformats.org/officeDocument/2006/relationships/image" Target="../media/image32.jpeg"/><Relationship Id="rId3" Type="http://schemas.openxmlformats.org/officeDocument/2006/relationships/image" Target="../media/image2.svg"/><Relationship Id="rId21" Type="http://schemas.openxmlformats.org/officeDocument/2006/relationships/image" Target="../media/image34.png"/><Relationship Id="rId7" Type="http://schemas.openxmlformats.org/officeDocument/2006/relationships/image" Target="../media/image18.svg"/><Relationship Id="rId12" Type="http://schemas.openxmlformats.org/officeDocument/2006/relationships/image" Target="../media/image8.png"/><Relationship Id="rId17" Type="http://schemas.openxmlformats.org/officeDocument/2006/relationships/image" Target="../media/image60.svg"/><Relationship Id="rId2" Type="http://schemas.openxmlformats.org/officeDocument/2006/relationships/image" Target="../media/image1.png"/><Relationship Id="rId16" Type="http://schemas.openxmlformats.org/officeDocument/2006/relationships/image" Target="../media/image31.png"/><Relationship Id="rId20" Type="http://schemas.openxmlformats.org/officeDocument/2006/relationships/image" Target="../media/image6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0.svg"/><Relationship Id="rId5" Type="http://schemas.openxmlformats.org/officeDocument/2006/relationships/image" Target="../media/image12.svg"/><Relationship Id="rId15" Type="http://schemas.openxmlformats.org/officeDocument/2006/relationships/image" Target="../media/image58.svg"/><Relationship Id="rId23" Type="http://schemas.openxmlformats.org/officeDocument/2006/relationships/image" Target="../media/image35.jpeg"/><Relationship Id="rId10" Type="http://schemas.openxmlformats.org/officeDocument/2006/relationships/image" Target="../media/image5.png"/><Relationship Id="rId19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32.svg"/><Relationship Id="rId14" Type="http://schemas.openxmlformats.org/officeDocument/2006/relationships/image" Target="../media/image30.png"/><Relationship Id="rId22" Type="http://schemas.openxmlformats.org/officeDocument/2006/relationships/image" Target="../media/image6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72.svg"/><Relationship Id="rId18" Type="http://schemas.openxmlformats.org/officeDocument/2006/relationships/image" Target="../media/image31.png"/><Relationship Id="rId3" Type="http://schemas.openxmlformats.org/officeDocument/2006/relationships/image" Target="../media/image2.svg"/><Relationship Id="rId7" Type="http://schemas.openxmlformats.org/officeDocument/2006/relationships/image" Target="../media/image70.svg"/><Relationship Id="rId12" Type="http://schemas.openxmlformats.org/officeDocument/2006/relationships/image" Target="../media/image38.png"/><Relationship Id="rId17" Type="http://schemas.openxmlformats.org/officeDocument/2006/relationships/image" Target="../media/image12.svg"/><Relationship Id="rId2" Type="http://schemas.openxmlformats.org/officeDocument/2006/relationships/image" Target="../media/image1.png"/><Relationship Id="rId16" Type="http://schemas.openxmlformats.org/officeDocument/2006/relationships/image" Target="../media/image6.png"/><Relationship Id="rId20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24.svg"/><Relationship Id="rId5" Type="http://schemas.openxmlformats.org/officeDocument/2006/relationships/image" Target="../media/image68.svg"/><Relationship Id="rId15" Type="http://schemas.openxmlformats.org/officeDocument/2006/relationships/image" Target="../media/image40.svg"/><Relationship Id="rId10" Type="http://schemas.openxmlformats.org/officeDocument/2006/relationships/image" Target="../media/image11.png"/><Relationship Id="rId19" Type="http://schemas.openxmlformats.org/officeDocument/2006/relationships/image" Target="../media/image60.svg"/><Relationship Id="rId4" Type="http://schemas.openxmlformats.org/officeDocument/2006/relationships/image" Target="../media/image36.png"/><Relationship Id="rId9" Type="http://schemas.openxmlformats.org/officeDocument/2006/relationships/image" Target="../media/image26.sv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900747"/>
            <a:ext cx="18288000" cy="18088495"/>
          </a:xfrm>
          <a:custGeom>
            <a:avLst/>
            <a:gdLst/>
            <a:ahLst/>
            <a:cxnLst/>
            <a:rect l="l" t="t" r="r" b="b"/>
            <a:pathLst>
              <a:path w="18288000" h="18088495">
                <a:moveTo>
                  <a:pt x="0" y="0"/>
                </a:moveTo>
                <a:lnTo>
                  <a:pt x="18288000" y="0"/>
                </a:lnTo>
                <a:lnTo>
                  <a:pt x="18288000" y="18088494"/>
                </a:lnTo>
                <a:lnTo>
                  <a:pt x="0" y="18088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04085" y="1297882"/>
            <a:ext cx="13679831" cy="7691235"/>
          </a:xfrm>
          <a:custGeom>
            <a:avLst/>
            <a:gdLst/>
            <a:ahLst/>
            <a:cxnLst/>
            <a:rect l="l" t="t" r="r" b="b"/>
            <a:pathLst>
              <a:path w="13679831" h="7691235">
                <a:moveTo>
                  <a:pt x="0" y="0"/>
                </a:moveTo>
                <a:lnTo>
                  <a:pt x="13679830" y="0"/>
                </a:lnTo>
                <a:lnTo>
                  <a:pt x="13679830" y="7691236"/>
                </a:lnTo>
                <a:lnTo>
                  <a:pt x="0" y="76912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5487629" y="3408890"/>
            <a:ext cx="7312742" cy="1425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14960">
                <a:solidFill>
                  <a:srgbClr val="5B5C92"/>
                </a:solidFill>
                <a:latin typeface="Pagkaki"/>
                <a:ea typeface="Pagkaki"/>
                <a:cs typeface="Pagkaki"/>
                <a:sym typeface="Pagkaki"/>
              </a:rPr>
              <a:t>MISJA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84457" y="4972616"/>
            <a:ext cx="11919086" cy="1425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14960">
                <a:solidFill>
                  <a:srgbClr val="C66791"/>
                </a:solidFill>
                <a:latin typeface="Pagkaki"/>
                <a:ea typeface="Pagkaki"/>
                <a:cs typeface="Pagkaki"/>
                <a:sym typeface="Pagkaki"/>
              </a:rPr>
              <a:t>OSZCZĘDZANIE</a:t>
            </a:r>
          </a:p>
        </p:txBody>
      </p:sp>
      <p:grpSp>
        <p:nvGrpSpPr>
          <p:cNvPr id="6" name="Group 6"/>
          <p:cNvGrpSpPr/>
          <p:nvPr/>
        </p:nvGrpSpPr>
        <p:grpSpPr>
          <a:xfrm rot="-207086">
            <a:off x="5410917" y="5480006"/>
            <a:ext cx="7312742" cy="1938132"/>
            <a:chOff x="0" y="0"/>
            <a:chExt cx="3796974" cy="100633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96974" cy="1006331"/>
            </a:xfrm>
            <a:custGeom>
              <a:avLst/>
              <a:gdLst/>
              <a:ahLst/>
              <a:cxnLst/>
              <a:rect l="l" t="t" r="r" b="b"/>
              <a:pathLst>
                <a:path w="3796974" h="1006331">
                  <a:moveTo>
                    <a:pt x="3636954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846311"/>
                  </a:lnTo>
                  <a:lnTo>
                    <a:pt x="160020" y="1006331"/>
                  </a:lnTo>
                  <a:lnTo>
                    <a:pt x="3636954" y="1006331"/>
                  </a:lnTo>
                  <a:lnTo>
                    <a:pt x="3796974" y="846311"/>
                  </a:lnTo>
                  <a:lnTo>
                    <a:pt x="3796974" y="160020"/>
                  </a:lnTo>
                  <a:lnTo>
                    <a:pt x="3636954" y="0"/>
                  </a:lnTo>
                  <a:close/>
                </a:path>
              </a:pathLst>
            </a:custGeom>
            <a:solidFill>
              <a:srgbClr val="5B5C9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63500" y="25400"/>
              <a:ext cx="3669974" cy="9174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859595">
            <a:off x="12695732" y="1028700"/>
            <a:ext cx="2407811" cy="2923390"/>
          </a:xfrm>
          <a:custGeom>
            <a:avLst/>
            <a:gdLst/>
            <a:ahLst/>
            <a:cxnLst/>
            <a:rect l="l" t="t" r="r" b="b"/>
            <a:pathLst>
              <a:path w="2407811" h="2923390">
                <a:moveTo>
                  <a:pt x="0" y="0"/>
                </a:moveTo>
                <a:lnTo>
                  <a:pt x="2407811" y="0"/>
                </a:lnTo>
                <a:lnTo>
                  <a:pt x="2407811" y="2923390"/>
                </a:lnTo>
                <a:lnTo>
                  <a:pt x="0" y="29233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74661">
            <a:off x="2163062" y="6124751"/>
            <a:ext cx="2612062" cy="2450589"/>
          </a:xfrm>
          <a:custGeom>
            <a:avLst/>
            <a:gdLst/>
            <a:ahLst/>
            <a:cxnLst/>
            <a:rect l="l" t="t" r="r" b="b"/>
            <a:pathLst>
              <a:path w="2612062" h="2450589">
                <a:moveTo>
                  <a:pt x="0" y="0"/>
                </a:moveTo>
                <a:lnTo>
                  <a:pt x="2612062" y="0"/>
                </a:lnTo>
                <a:lnTo>
                  <a:pt x="2612062" y="2450589"/>
                </a:lnTo>
                <a:lnTo>
                  <a:pt x="0" y="24505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103543" y="8076312"/>
            <a:ext cx="2544440" cy="1360119"/>
          </a:xfrm>
          <a:custGeom>
            <a:avLst/>
            <a:gdLst/>
            <a:ahLst/>
            <a:cxnLst/>
            <a:rect l="l" t="t" r="r" b="b"/>
            <a:pathLst>
              <a:path w="2544440" h="1360119">
                <a:moveTo>
                  <a:pt x="0" y="0"/>
                </a:moveTo>
                <a:lnTo>
                  <a:pt x="2544440" y="0"/>
                </a:lnTo>
                <a:lnTo>
                  <a:pt x="2544440" y="1360119"/>
                </a:lnTo>
                <a:lnTo>
                  <a:pt x="0" y="13601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64183" flipH="1">
            <a:off x="1742139" y="1322104"/>
            <a:ext cx="3677868" cy="1965988"/>
          </a:xfrm>
          <a:custGeom>
            <a:avLst/>
            <a:gdLst/>
            <a:ahLst/>
            <a:cxnLst/>
            <a:rect l="l" t="t" r="r" b="b"/>
            <a:pathLst>
              <a:path w="3677868" h="1965988">
                <a:moveTo>
                  <a:pt x="3677868" y="0"/>
                </a:moveTo>
                <a:lnTo>
                  <a:pt x="0" y="0"/>
                </a:lnTo>
                <a:lnTo>
                  <a:pt x="0" y="1965988"/>
                </a:lnTo>
                <a:lnTo>
                  <a:pt x="3677868" y="1965988"/>
                </a:lnTo>
                <a:lnTo>
                  <a:pt x="367786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559582" y="6048884"/>
            <a:ext cx="341432" cy="432691"/>
          </a:xfrm>
          <a:custGeom>
            <a:avLst/>
            <a:gdLst/>
            <a:ahLst/>
            <a:cxnLst/>
            <a:rect l="l" t="t" r="r" b="b"/>
            <a:pathLst>
              <a:path w="341432" h="432691">
                <a:moveTo>
                  <a:pt x="0" y="0"/>
                </a:moveTo>
                <a:lnTo>
                  <a:pt x="341432" y="0"/>
                </a:lnTo>
                <a:lnTo>
                  <a:pt x="341432" y="432691"/>
                </a:lnTo>
                <a:lnTo>
                  <a:pt x="0" y="4326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14029537" y="6481575"/>
            <a:ext cx="515080" cy="652751"/>
          </a:xfrm>
          <a:custGeom>
            <a:avLst/>
            <a:gdLst/>
            <a:ahLst/>
            <a:cxnLst/>
            <a:rect l="l" t="t" r="r" b="b"/>
            <a:pathLst>
              <a:path w="515080" h="652751">
                <a:moveTo>
                  <a:pt x="0" y="0"/>
                </a:moveTo>
                <a:lnTo>
                  <a:pt x="515081" y="0"/>
                </a:lnTo>
                <a:lnTo>
                  <a:pt x="515081" y="652751"/>
                </a:lnTo>
                <a:lnTo>
                  <a:pt x="0" y="6527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269461" y="6836149"/>
            <a:ext cx="631553" cy="800355"/>
          </a:xfrm>
          <a:custGeom>
            <a:avLst/>
            <a:gdLst/>
            <a:ahLst/>
            <a:cxnLst/>
            <a:rect l="l" t="t" r="r" b="b"/>
            <a:pathLst>
              <a:path w="631553" h="800355">
                <a:moveTo>
                  <a:pt x="0" y="0"/>
                </a:moveTo>
                <a:lnTo>
                  <a:pt x="631553" y="0"/>
                </a:lnTo>
                <a:lnTo>
                  <a:pt x="631553" y="800355"/>
                </a:lnTo>
                <a:lnTo>
                  <a:pt x="0" y="8003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926016">
            <a:off x="-641125" y="4853789"/>
            <a:ext cx="1752484" cy="815702"/>
          </a:xfrm>
          <a:custGeom>
            <a:avLst/>
            <a:gdLst/>
            <a:ahLst/>
            <a:cxnLst/>
            <a:rect l="l" t="t" r="r" b="b"/>
            <a:pathLst>
              <a:path w="1752484" h="815702">
                <a:moveTo>
                  <a:pt x="0" y="0"/>
                </a:moveTo>
                <a:lnTo>
                  <a:pt x="1752484" y="0"/>
                </a:lnTo>
                <a:lnTo>
                  <a:pt x="1752484" y="815702"/>
                </a:lnTo>
                <a:lnTo>
                  <a:pt x="0" y="815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9719062">
            <a:off x="-247023" y="9879149"/>
            <a:ext cx="1752484" cy="815702"/>
          </a:xfrm>
          <a:custGeom>
            <a:avLst/>
            <a:gdLst/>
            <a:ahLst/>
            <a:cxnLst/>
            <a:rect l="l" t="t" r="r" b="b"/>
            <a:pathLst>
              <a:path w="1752484" h="815702">
                <a:moveTo>
                  <a:pt x="0" y="0"/>
                </a:moveTo>
                <a:lnTo>
                  <a:pt x="1752485" y="0"/>
                </a:lnTo>
                <a:lnTo>
                  <a:pt x="1752485" y="815702"/>
                </a:lnTo>
                <a:lnTo>
                  <a:pt x="0" y="8157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 rot="215180">
            <a:off x="16511720" y="-407851"/>
            <a:ext cx="1752484" cy="815702"/>
          </a:xfrm>
          <a:custGeom>
            <a:avLst/>
            <a:gdLst/>
            <a:ahLst/>
            <a:cxnLst/>
            <a:rect l="l" t="t" r="r" b="b"/>
            <a:pathLst>
              <a:path w="1752484" h="815702">
                <a:moveTo>
                  <a:pt x="0" y="0"/>
                </a:moveTo>
                <a:lnTo>
                  <a:pt x="1752484" y="0"/>
                </a:lnTo>
                <a:lnTo>
                  <a:pt x="1752484" y="815702"/>
                </a:lnTo>
                <a:lnTo>
                  <a:pt x="0" y="8157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 rot="6859290">
            <a:off x="17232586" y="2468667"/>
            <a:ext cx="1588509" cy="1319907"/>
          </a:xfrm>
          <a:custGeom>
            <a:avLst/>
            <a:gdLst/>
            <a:ahLst/>
            <a:cxnLst/>
            <a:rect l="l" t="t" r="r" b="b"/>
            <a:pathLst>
              <a:path w="1588509" h="1319907">
                <a:moveTo>
                  <a:pt x="0" y="0"/>
                </a:moveTo>
                <a:lnTo>
                  <a:pt x="1588510" y="0"/>
                </a:lnTo>
                <a:lnTo>
                  <a:pt x="1588510" y="1319907"/>
                </a:lnTo>
                <a:lnTo>
                  <a:pt x="0" y="131990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TextBox 20"/>
          <p:cNvSpPr txBox="1"/>
          <p:nvPr/>
        </p:nvSpPr>
        <p:spPr>
          <a:xfrm rot="-207086">
            <a:off x="5678436" y="6483219"/>
            <a:ext cx="6863058" cy="134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12961">
                <a:solidFill>
                  <a:srgbClr val="FBFBFF"/>
                </a:solidFill>
                <a:latin typeface="Pagkaki"/>
                <a:ea typeface="Pagkaki"/>
                <a:cs typeface="Pagkaki"/>
                <a:sym typeface="Pagkaki"/>
              </a:rPr>
              <a:t>KL. 5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487629" y="7999683"/>
            <a:ext cx="7312742" cy="1361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Bold"/>
                <a:ea typeface="Quicksand Bold"/>
                <a:cs typeface="Quicksand Bold"/>
                <a:sym typeface="Quicksand Bold"/>
              </a:rPr>
              <a:t>SZKOŁA PODSTAWOWA </a:t>
            </a:r>
            <a:endParaRPr lang="pl-PL" sz="2999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Bold"/>
              <a:ea typeface="Quicksand Bold"/>
              <a:cs typeface="Quicksand Bold"/>
              <a:sym typeface="Quicksand Bold"/>
            </a:endParaRPr>
          </a:p>
          <a:p>
            <a:pPr algn="ctr">
              <a:lnSpc>
                <a:spcPts val="3599"/>
              </a:lnSpc>
            </a:pPr>
            <a:r>
              <a:rPr lang="en-US" sz="2999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Bold"/>
                <a:ea typeface="Quicksand Bold"/>
                <a:cs typeface="Quicksand Bold"/>
                <a:sym typeface="Quicksand Bold"/>
              </a:rPr>
              <a:t>IM</a:t>
            </a:r>
            <a:r>
              <a:rPr lang="en-US" sz="2999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Bold"/>
                <a:ea typeface="Quicksand Bold"/>
                <a:cs typeface="Quicksand Bold"/>
                <a:sym typeface="Quicksand Bold"/>
              </a:rPr>
              <a:t>. KARDYNAŁA STEFANA WYSZYŃSKIEGO W MANASTERZU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900747"/>
            <a:ext cx="18288000" cy="18088495"/>
          </a:xfrm>
          <a:custGeom>
            <a:avLst/>
            <a:gdLst/>
            <a:ahLst/>
            <a:cxnLst/>
            <a:rect l="l" t="t" r="r" b="b"/>
            <a:pathLst>
              <a:path w="18288000" h="18088495">
                <a:moveTo>
                  <a:pt x="0" y="0"/>
                </a:moveTo>
                <a:lnTo>
                  <a:pt x="18288000" y="0"/>
                </a:lnTo>
                <a:lnTo>
                  <a:pt x="18288000" y="18088494"/>
                </a:lnTo>
                <a:lnTo>
                  <a:pt x="0" y="18088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3"/>
          <p:cNvGrpSpPr/>
          <p:nvPr/>
        </p:nvGrpSpPr>
        <p:grpSpPr>
          <a:xfrm rot="-23734">
            <a:off x="1047441" y="4405598"/>
            <a:ext cx="10705118" cy="4809540"/>
            <a:chOff x="0" y="0"/>
            <a:chExt cx="5937674" cy="26676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37674" cy="2667648"/>
            </a:xfrm>
            <a:custGeom>
              <a:avLst/>
              <a:gdLst/>
              <a:ahLst/>
              <a:cxnLst/>
              <a:rect l="l" t="t" r="r" b="b"/>
              <a:pathLst>
                <a:path w="5937674" h="2667648">
                  <a:moveTo>
                    <a:pt x="5777654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2507628"/>
                  </a:lnTo>
                  <a:lnTo>
                    <a:pt x="160020" y="2667648"/>
                  </a:lnTo>
                  <a:lnTo>
                    <a:pt x="5777654" y="2667648"/>
                  </a:lnTo>
                  <a:lnTo>
                    <a:pt x="5937674" y="2507628"/>
                  </a:lnTo>
                  <a:lnTo>
                    <a:pt x="5937674" y="160020"/>
                  </a:lnTo>
                  <a:lnTo>
                    <a:pt x="5777654" y="0"/>
                  </a:lnTo>
                  <a:close/>
                </a:path>
              </a:pathLst>
            </a:custGeom>
            <a:solidFill>
              <a:srgbClr val="5B5C9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63500" y="25400"/>
              <a:ext cx="5810674" cy="25787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538614" y="4368701"/>
            <a:ext cx="4720686" cy="4889599"/>
          </a:xfrm>
          <a:custGeom>
            <a:avLst/>
            <a:gdLst/>
            <a:ahLst/>
            <a:cxnLst/>
            <a:rect l="l" t="t" r="r" b="b"/>
            <a:pathLst>
              <a:path w="4720686" h="4889599">
                <a:moveTo>
                  <a:pt x="0" y="0"/>
                </a:moveTo>
                <a:lnTo>
                  <a:pt x="4720686" y="0"/>
                </a:lnTo>
                <a:lnTo>
                  <a:pt x="4720686" y="4889599"/>
                </a:lnTo>
                <a:lnTo>
                  <a:pt x="0" y="48895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 rot="54929">
            <a:off x="3029365" y="1071207"/>
            <a:ext cx="12241382" cy="2441586"/>
            <a:chOff x="0" y="0"/>
            <a:chExt cx="5045442" cy="100633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45442" cy="1006331"/>
            </a:xfrm>
            <a:custGeom>
              <a:avLst/>
              <a:gdLst/>
              <a:ahLst/>
              <a:cxnLst/>
              <a:rect l="l" t="t" r="r" b="b"/>
              <a:pathLst>
                <a:path w="5045442" h="1006331">
                  <a:moveTo>
                    <a:pt x="4885422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846311"/>
                  </a:lnTo>
                  <a:lnTo>
                    <a:pt x="160020" y="1006331"/>
                  </a:lnTo>
                  <a:lnTo>
                    <a:pt x="4885422" y="1006331"/>
                  </a:lnTo>
                  <a:lnTo>
                    <a:pt x="5045442" y="846311"/>
                  </a:lnTo>
                  <a:lnTo>
                    <a:pt x="5045442" y="160020"/>
                  </a:lnTo>
                  <a:lnTo>
                    <a:pt x="4885422" y="0"/>
                  </a:lnTo>
                  <a:close/>
                </a:path>
              </a:pathLst>
            </a:custGeom>
            <a:solidFill>
              <a:srgbClr val="C66791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63500" y="25400"/>
              <a:ext cx="4918442" cy="9174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724996">
            <a:off x="-705009" y="-302095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852218" y="-302095"/>
            <a:ext cx="4294383" cy="4114800"/>
          </a:xfrm>
          <a:custGeom>
            <a:avLst/>
            <a:gdLst/>
            <a:ahLst/>
            <a:cxnLst/>
            <a:rect l="l" t="t" r="r" b="b"/>
            <a:pathLst>
              <a:path w="4294383" h="4114800">
                <a:moveTo>
                  <a:pt x="0" y="0"/>
                </a:moveTo>
                <a:lnTo>
                  <a:pt x="4294383" y="0"/>
                </a:lnTo>
                <a:lnTo>
                  <a:pt x="429438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324256">
            <a:off x="10659623" y="4630263"/>
            <a:ext cx="1671327" cy="1431264"/>
          </a:xfrm>
          <a:custGeom>
            <a:avLst/>
            <a:gdLst/>
            <a:ahLst/>
            <a:cxnLst/>
            <a:rect l="l" t="t" r="r" b="b"/>
            <a:pathLst>
              <a:path w="1671327" h="1431264">
                <a:moveTo>
                  <a:pt x="0" y="0"/>
                </a:moveTo>
                <a:lnTo>
                  <a:pt x="1671328" y="0"/>
                </a:lnTo>
                <a:lnTo>
                  <a:pt x="1671328" y="1431264"/>
                </a:lnTo>
                <a:lnTo>
                  <a:pt x="0" y="143126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9202491" y="4344007"/>
            <a:ext cx="1169933" cy="1001888"/>
          </a:xfrm>
          <a:custGeom>
            <a:avLst/>
            <a:gdLst/>
            <a:ahLst/>
            <a:cxnLst/>
            <a:rect l="l" t="t" r="r" b="b"/>
            <a:pathLst>
              <a:path w="1169933" h="1001888">
                <a:moveTo>
                  <a:pt x="0" y="0"/>
                </a:moveTo>
                <a:lnTo>
                  <a:pt x="1169934" y="0"/>
                </a:lnTo>
                <a:lnTo>
                  <a:pt x="1169934" y="1001888"/>
                </a:lnTo>
                <a:lnTo>
                  <a:pt x="0" y="10018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 rot="-9363686">
            <a:off x="11764129" y="8723115"/>
            <a:ext cx="2190042" cy="824252"/>
          </a:xfrm>
          <a:custGeom>
            <a:avLst/>
            <a:gdLst/>
            <a:ahLst/>
            <a:cxnLst/>
            <a:rect l="l" t="t" r="r" b="b"/>
            <a:pathLst>
              <a:path w="2190042" h="824252">
                <a:moveTo>
                  <a:pt x="0" y="0"/>
                </a:moveTo>
                <a:lnTo>
                  <a:pt x="2190042" y="0"/>
                </a:lnTo>
                <a:lnTo>
                  <a:pt x="2190042" y="824252"/>
                </a:lnTo>
                <a:lnTo>
                  <a:pt x="0" y="8242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3327797">
            <a:off x="16354045" y="7862251"/>
            <a:ext cx="2993477" cy="2792098"/>
          </a:xfrm>
          <a:custGeom>
            <a:avLst/>
            <a:gdLst/>
            <a:ahLst/>
            <a:cxnLst/>
            <a:rect l="l" t="t" r="r" b="b"/>
            <a:pathLst>
              <a:path w="2993477" h="2792098">
                <a:moveTo>
                  <a:pt x="0" y="0"/>
                </a:moveTo>
                <a:lnTo>
                  <a:pt x="2993477" y="0"/>
                </a:lnTo>
                <a:lnTo>
                  <a:pt x="2993477" y="2792098"/>
                </a:lnTo>
                <a:lnTo>
                  <a:pt x="0" y="27920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3129710">
            <a:off x="306915" y="8429445"/>
            <a:ext cx="2411272" cy="1122337"/>
          </a:xfrm>
          <a:custGeom>
            <a:avLst/>
            <a:gdLst/>
            <a:ahLst/>
            <a:cxnLst/>
            <a:rect l="l" t="t" r="r" b="b"/>
            <a:pathLst>
              <a:path w="2411272" h="1122337">
                <a:moveTo>
                  <a:pt x="0" y="0"/>
                </a:moveTo>
                <a:lnTo>
                  <a:pt x="2411272" y="0"/>
                </a:lnTo>
                <a:lnTo>
                  <a:pt x="2411272" y="1122337"/>
                </a:lnTo>
                <a:lnTo>
                  <a:pt x="0" y="112233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TextBox 17"/>
          <p:cNvSpPr txBox="1"/>
          <p:nvPr/>
        </p:nvSpPr>
        <p:spPr>
          <a:xfrm rot="54929">
            <a:off x="3315860" y="2487933"/>
            <a:ext cx="11630420" cy="1549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6"/>
              </a:lnSpc>
            </a:pPr>
            <a:r>
              <a:rPr lang="en-US" sz="16328">
                <a:solidFill>
                  <a:srgbClr val="FBFBFF"/>
                </a:solidFill>
                <a:latin typeface="Pagkaki"/>
                <a:ea typeface="Pagkaki"/>
                <a:cs typeface="Pagkaki"/>
                <a:sym typeface="Pagkaki"/>
              </a:rPr>
              <a:t>LAPBOOKI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85969" y="5020944"/>
            <a:ext cx="9924855" cy="3601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9"/>
              </a:lnSpc>
            </a:pPr>
            <a:r>
              <a:rPr lang="en-US" sz="4099" b="1">
                <a:solidFill>
                  <a:srgbClr val="FBFB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Każda z nas przygotowała własnoręcznie Lapbook nt. wielkich marzeń i realnych celów, na które chciałybyśmy odkładać swoje kieszonkowe.</a:t>
            </a:r>
          </a:p>
        </p:txBody>
      </p:sp>
      <p:sp>
        <p:nvSpPr>
          <p:cNvPr id="19" name="Freeform 19"/>
          <p:cNvSpPr/>
          <p:nvPr/>
        </p:nvSpPr>
        <p:spPr>
          <a:xfrm>
            <a:off x="13430779" y="5143500"/>
            <a:ext cx="2936356" cy="2920339"/>
          </a:xfrm>
          <a:custGeom>
            <a:avLst/>
            <a:gdLst/>
            <a:ahLst/>
            <a:cxnLst/>
            <a:rect l="l" t="t" r="r" b="b"/>
            <a:pathLst>
              <a:path w="2936356" h="2920339">
                <a:moveTo>
                  <a:pt x="0" y="0"/>
                </a:moveTo>
                <a:lnTo>
                  <a:pt x="2936356" y="0"/>
                </a:lnTo>
                <a:lnTo>
                  <a:pt x="2936356" y="2920339"/>
                </a:lnTo>
                <a:lnTo>
                  <a:pt x="0" y="29203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929">
            <a:off x="-2176184" y="7682385"/>
            <a:ext cx="7944130" cy="1584484"/>
            <a:chOff x="0" y="0"/>
            <a:chExt cx="5045442" cy="10063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45442" cy="1006331"/>
            </a:xfrm>
            <a:custGeom>
              <a:avLst/>
              <a:gdLst/>
              <a:ahLst/>
              <a:cxnLst/>
              <a:rect l="l" t="t" r="r" b="b"/>
              <a:pathLst>
                <a:path w="5045442" h="1006331">
                  <a:moveTo>
                    <a:pt x="4885422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846311"/>
                  </a:lnTo>
                  <a:lnTo>
                    <a:pt x="160020" y="1006331"/>
                  </a:lnTo>
                  <a:lnTo>
                    <a:pt x="4885422" y="1006331"/>
                  </a:lnTo>
                  <a:lnTo>
                    <a:pt x="5045442" y="846311"/>
                  </a:lnTo>
                  <a:lnTo>
                    <a:pt x="5045442" y="160020"/>
                  </a:lnTo>
                  <a:lnTo>
                    <a:pt x="4885422" y="0"/>
                  </a:lnTo>
                  <a:close/>
                </a:path>
              </a:pathLst>
            </a:custGeom>
            <a:solidFill>
              <a:srgbClr val="C6679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4918442" cy="9174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723575">
            <a:off x="5000170" y="4957614"/>
            <a:ext cx="2743188" cy="3054157"/>
          </a:xfrm>
          <a:custGeom>
            <a:avLst/>
            <a:gdLst/>
            <a:ahLst/>
            <a:cxnLst/>
            <a:rect l="l" t="t" r="r" b="b"/>
            <a:pathLst>
              <a:path w="2743188" h="3054157">
                <a:moveTo>
                  <a:pt x="0" y="0"/>
                </a:moveTo>
                <a:lnTo>
                  <a:pt x="2743188" y="0"/>
                </a:lnTo>
                <a:lnTo>
                  <a:pt x="2743188" y="3054157"/>
                </a:lnTo>
                <a:lnTo>
                  <a:pt x="0" y="30541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98835">
            <a:off x="469428" y="-109534"/>
            <a:ext cx="4740826" cy="4671868"/>
          </a:xfrm>
          <a:custGeom>
            <a:avLst/>
            <a:gdLst/>
            <a:ahLst/>
            <a:cxnLst/>
            <a:rect l="l" t="t" r="r" b="b"/>
            <a:pathLst>
              <a:path w="4740826" h="4671868">
                <a:moveTo>
                  <a:pt x="0" y="0"/>
                </a:moveTo>
                <a:lnTo>
                  <a:pt x="4740826" y="0"/>
                </a:lnTo>
                <a:lnTo>
                  <a:pt x="4740826" y="4671868"/>
                </a:lnTo>
                <a:lnTo>
                  <a:pt x="0" y="46718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760758" y="455293"/>
            <a:ext cx="10308894" cy="10070287"/>
            <a:chOff x="0" y="0"/>
            <a:chExt cx="4828540" cy="4716780"/>
          </a:xfrm>
        </p:grpSpPr>
        <p:sp>
          <p:nvSpPr>
            <p:cNvPr id="8" name="Freeform 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t="-18282" b="-18282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 rot="54929">
            <a:off x="246949" y="8513920"/>
            <a:ext cx="4737745" cy="1424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4"/>
              </a:lnSpc>
            </a:pPr>
            <a:r>
              <a:rPr lang="en-US" sz="15007">
                <a:solidFill>
                  <a:srgbClr val="FBFBFF"/>
                </a:solidFill>
                <a:latin typeface="Pagkaki"/>
                <a:ea typeface="Pagkaki"/>
                <a:cs typeface="Pagkaki"/>
                <a:sym typeface="Pagkaki"/>
              </a:rPr>
              <a:t>ZUZIA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900747"/>
            <a:ext cx="18288000" cy="18088495"/>
          </a:xfrm>
          <a:custGeom>
            <a:avLst/>
            <a:gdLst/>
            <a:ahLst/>
            <a:cxnLst/>
            <a:rect l="l" t="t" r="r" b="b"/>
            <a:pathLst>
              <a:path w="18288000" h="18088495">
                <a:moveTo>
                  <a:pt x="0" y="0"/>
                </a:moveTo>
                <a:lnTo>
                  <a:pt x="18288000" y="0"/>
                </a:lnTo>
                <a:lnTo>
                  <a:pt x="18288000" y="18088494"/>
                </a:lnTo>
                <a:lnTo>
                  <a:pt x="0" y="18088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723575">
            <a:off x="14227331" y="6639727"/>
            <a:ext cx="2743188" cy="3054157"/>
          </a:xfrm>
          <a:custGeom>
            <a:avLst/>
            <a:gdLst/>
            <a:ahLst/>
            <a:cxnLst/>
            <a:rect l="l" t="t" r="r" b="b"/>
            <a:pathLst>
              <a:path w="2743188" h="3054157">
                <a:moveTo>
                  <a:pt x="0" y="0"/>
                </a:moveTo>
                <a:lnTo>
                  <a:pt x="2743188" y="0"/>
                </a:lnTo>
                <a:lnTo>
                  <a:pt x="2743188" y="3054157"/>
                </a:lnTo>
                <a:lnTo>
                  <a:pt x="0" y="3054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465477" y="4570199"/>
            <a:ext cx="2543305" cy="2238108"/>
          </a:xfrm>
          <a:custGeom>
            <a:avLst/>
            <a:gdLst/>
            <a:ahLst/>
            <a:cxnLst/>
            <a:rect l="l" t="t" r="r" b="b"/>
            <a:pathLst>
              <a:path w="2543305" h="2238108">
                <a:moveTo>
                  <a:pt x="0" y="0"/>
                </a:moveTo>
                <a:lnTo>
                  <a:pt x="2543305" y="0"/>
                </a:lnTo>
                <a:lnTo>
                  <a:pt x="2543305" y="2238108"/>
                </a:lnTo>
                <a:lnTo>
                  <a:pt x="0" y="2238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8753597" y="4648750"/>
            <a:ext cx="637934" cy="808442"/>
          </a:xfrm>
          <a:custGeom>
            <a:avLst/>
            <a:gdLst/>
            <a:ahLst/>
            <a:cxnLst/>
            <a:rect l="l" t="t" r="r" b="b"/>
            <a:pathLst>
              <a:path w="637934" h="808442">
                <a:moveTo>
                  <a:pt x="0" y="0"/>
                </a:moveTo>
                <a:lnTo>
                  <a:pt x="637934" y="0"/>
                </a:lnTo>
                <a:lnTo>
                  <a:pt x="637934" y="808442"/>
                </a:lnTo>
                <a:lnTo>
                  <a:pt x="0" y="8084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246612" y="4200697"/>
            <a:ext cx="422907" cy="535941"/>
          </a:xfrm>
          <a:custGeom>
            <a:avLst/>
            <a:gdLst/>
            <a:ahLst/>
            <a:cxnLst/>
            <a:rect l="l" t="t" r="r" b="b"/>
            <a:pathLst>
              <a:path w="422907" h="535941">
                <a:moveTo>
                  <a:pt x="0" y="0"/>
                </a:moveTo>
                <a:lnTo>
                  <a:pt x="422906" y="0"/>
                </a:lnTo>
                <a:lnTo>
                  <a:pt x="422906" y="535942"/>
                </a:lnTo>
                <a:lnTo>
                  <a:pt x="0" y="5359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115551">
            <a:off x="16171992" y="589049"/>
            <a:ext cx="1752484" cy="815702"/>
          </a:xfrm>
          <a:custGeom>
            <a:avLst/>
            <a:gdLst/>
            <a:ahLst/>
            <a:cxnLst/>
            <a:rect l="l" t="t" r="r" b="b"/>
            <a:pathLst>
              <a:path w="1752484" h="815702">
                <a:moveTo>
                  <a:pt x="0" y="0"/>
                </a:moveTo>
                <a:lnTo>
                  <a:pt x="1752484" y="0"/>
                </a:lnTo>
                <a:lnTo>
                  <a:pt x="1752484" y="815702"/>
                </a:lnTo>
                <a:lnTo>
                  <a:pt x="0" y="8157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2700000" flipH="1">
            <a:off x="-261459" y="8594516"/>
            <a:ext cx="1971393" cy="1838772"/>
          </a:xfrm>
          <a:custGeom>
            <a:avLst/>
            <a:gdLst/>
            <a:ahLst/>
            <a:cxnLst/>
            <a:rect l="l" t="t" r="r" b="b"/>
            <a:pathLst>
              <a:path w="1971393" h="1838772">
                <a:moveTo>
                  <a:pt x="1971392" y="0"/>
                </a:moveTo>
                <a:lnTo>
                  <a:pt x="0" y="0"/>
                </a:lnTo>
                <a:lnTo>
                  <a:pt x="0" y="1838772"/>
                </a:lnTo>
                <a:lnTo>
                  <a:pt x="1971392" y="1838772"/>
                </a:lnTo>
                <a:lnTo>
                  <a:pt x="197139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3790619">
            <a:off x="14709350" y="7821225"/>
            <a:ext cx="4055559" cy="3030609"/>
          </a:xfrm>
          <a:custGeom>
            <a:avLst/>
            <a:gdLst/>
            <a:ahLst/>
            <a:cxnLst/>
            <a:rect l="l" t="t" r="r" b="b"/>
            <a:pathLst>
              <a:path w="4055559" h="3030609">
                <a:moveTo>
                  <a:pt x="0" y="0"/>
                </a:moveTo>
                <a:lnTo>
                  <a:pt x="4055559" y="0"/>
                </a:lnTo>
                <a:lnTo>
                  <a:pt x="4055559" y="3030609"/>
                </a:lnTo>
                <a:lnTo>
                  <a:pt x="0" y="30306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-8525459">
            <a:off x="14489042" y="1536063"/>
            <a:ext cx="1896711" cy="713853"/>
          </a:xfrm>
          <a:custGeom>
            <a:avLst/>
            <a:gdLst/>
            <a:ahLst/>
            <a:cxnLst/>
            <a:rect l="l" t="t" r="r" b="b"/>
            <a:pathLst>
              <a:path w="1896711" h="713853">
                <a:moveTo>
                  <a:pt x="0" y="0"/>
                </a:moveTo>
                <a:lnTo>
                  <a:pt x="1896711" y="0"/>
                </a:lnTo>
                <a:lnTo>
                  <a:pt x="1896711" y="713853"/>
                </a:lnTo>
                <a:lnTo>
                  <a:pt x="0" y="7138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2322924" y="592394"/>
            <a:ext cx="11895344" cy="8921508"/>
          </a:xfrm>
          <a:custGeom>
            <a:avLst/>
            <a:gdLst/>
            <a:ahLst/>
            <a:cxnLst/>
            <a:rect l="l" t="t" r="r" b="b"/>
            <a:pathLst>
              <a:path w="11895344" h="8921508">
                <a:moveTo>
                  <a:pt x="0" y="0"/>
                </a:moveTo>
                <a:lnTo>
                  <a:pt x="11895344" y="0"/>
                </a:lnTo>
                <a:lnTo>
                  <a:pt x="11895344" y="8921508"/>
                </a:lnTo>
                <a:lnTo>
                  <a:pt x="0" y="892150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929">
            <a:off x="-2176184" y="7682385"/>
            <a:ext cx="7944130" cy="1584484"/>
            <a:chOff x="0" y="0"/>
            <a:chExt cx="5045442" cy="10063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45442" cy="1006331"/>
            </a:xfrm>
            <a:custGeom>
              <a:avLst/>
              <a:gdLst/>
              <a:ahLst/>
              <a:cxnLst/>
              <a:rect l="l" t="t" r="r" b="b"/>
              <a:pathLst>
                <a:path w="5045442" h="1006331">
                  <a:moveTo>
                    <a:pt x="4885422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846311"/>
                  </a:lnTo>
                  <a:lnTo>
                    <a:pt x="160020" y="1006331"/>
                  </a:lnTo>
                  <a:lnTo>
                    <a:pt x="4885422" y="1006331"/>
                  </a:lnTo>
                  <a:lnTo>
                    <a:pt x="5045442" y="846311"/>
                  </a:lnTo>
                  <a:lnTo>
                    <a:pt x="5045442" y="160020"/>
                  </a:lnTo>
                  <a:lnTo>
                    <a:pt x="4885422" y="0"/>
                  </a:lnTo>
                  <a:close/>
                </a:path>
              </a:pathLst>
            </a:custGeom>
            <a:solidFill>
              <a:srgbClr val="C6679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4918442" cy="9174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723575">
            <a:off x="5000170" y="4957614"/>
            <a:ext cx="2743188" cy="3054157"/>
          </a:xfrm>
          <a:custGeom>
            <a:avLst/>
            <a:gdLst/>
            <a:ahLst/>
            <a:cxnLst/>
            <a:rect l="l" t="t" r="r" b="b"/>
            <a:pathLst>
              <a:path w="2743188" h="3054157">
                <a:moveTo>
                  <a:pt x="0" y="0"/>
                </a:moveTo>
                <a:lnTo>
                  <a:pt x="2743188" y="0"/>
                </a:lnTo>
                <a:lnTo>
                  <a:pt x="2743188" y="3054157"/>
                </a:lnTo>
                <a:lnTo>
                  <a:pt x="0" y="30541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98835">
            <a:off x="469428" y="-109534"/>
            <a:ext cx="4740826" cy="4671868"/>
          </a:xfrm>
          <a:custGeom>
            <a:avLst/>
            <a:gdLst/>
            <a:ahLst/>
            <a:cxnLst/>
            <a:rect l="l" t="t" r="r" b="b"/>
            <a:pathLst>
              <a:path w="4740826" h="4671868">
                <a:moveTo>
                  <a:pt x="0" y="0"/>
                </a:moveTo>
                <a:lnTo>
                  <a:pt x="4740826" y="0"/>
                </a:lnTo>
                <a:lnTo>
                  <a:pt x="4740826" y="4671868"/>
                </a:lnTo>
                <a:lnTo>
                  <a:pt x="0" y="46718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760758" y="455293"/>
            <a:ext cx="10308894" cy="10070287"/>
            <a:chOff x="0" y="0"/>
            <a:chExt cx="4828540" cy="4716780"/>
          </a:xfrm>
        </p:grpSpPr>
        <p:sp>
          <p:nvSpPr>
            <p:cNvPr id="8" name="Freeform 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t="-18365" b="-18365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 rot="54929">
            <a:off x="246949" y="8513920"/>
            <a:ext cx="4737745" cy="1424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4"/>
              </a:lnSpc>
            </a:pPr>
            <a:r>
              <a:rPr lang="en-US" sz="15007">
                <a:solidFill>
                  <a:srgbClr val="FBFBFF"/>
                </a:solidFill>
                <a:latin typeface="Pagkaki"/>
                <a:ea typeface="Pagkaki"/>
                <a:cs typeface="Pagkaki"/>
                <a:sym typeface="Pagkaki"/>
              </a:rPr>
              <a:t>JULKA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900747"/>
            <a:ext cx="18288000" cy="18088495"/>
          </a:xfrm>
          <a:custGeom>
            <a:avLst/>
            <a:gdLst/>
            <a:ahLst/>
            <a:cxnLst/>
            <a:rect l="l" t="t" r="r" b="b"/>
            <a:pathLst>
              <a:path w="18288000" h="18088495">
                <a:moveTo>
                  <a:pt x="0" y="0"/>
                </a:moveTo>
                <a:lnTo>
                  <a:pt x="18288000" y="0"/>
                </a:lnTo>
                <a:lnTo>
                  <a:pt x="18288000" y="18088494"/>
                </a:lnTo>
                <a:lnTo>
                  <a:pt x="0" y="18088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723575">
            <a:off x="14227331" y="6639727"/>
            <a:ext cx="2743188" cy="3054157"/>
          </a:xfrm>
          <a:custGeom>
            <a:avLst/>
            <a:gdLst/>
            <a:ahLst/>
            <a:cxnLst/>
            <a:rect l="l" t="t" r="r" b="b"/>
            <a:pathLst>
              <a:path w="2743188" h="3054157">
                <a:moveTo>
                  <a:pt x="0" y="0"/>
                </a:moveTo>
                <a:lnTo>
                  <a:pt x="2743188" y="0"/>
                </a:lnTo>
                <a:lnTo>
                  <a:pt x="2743188" y="3054157"/>
                </a:lnTo>
                <a:lnTo>
                  <a:pt x="0" y="3054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465477" y="4570199"/>
            <a:ext cx="2543305" cy="2238108"/>
          </a:xfrm>
          <a:custGeom>
            <a:avLst/>
            <a:gdLst/>
            <a:ahLst/>
            <a:cxnLst/>
            <a:rect l="l" t="t" r="r" b="b"/>
            <a:pathLst>
              <a:path w="2543305" h="2238108">
                <a:moveTo>
                  <a:pt x="0" y="0"/>
                </a:moveTo>
                <a:lnTo>
                  <a:pt x="2543305" y="0"/>
                </a:lnTo>
                <a:lnTo>
                  <a:pt x="2543305" y="2238108"/>
                </a:lnTo>
                <a:lnTo>
                  <a:pt x="0" y="2238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8753597" y="4648750"/>
            <a:ext cx="637934" cy="808442"/>
          </a:xfrm>
          <a:custGeom>
            <a:avLst/>
            <a:gdLst/>
            <a:ahLst/>
            <a:cxnLst/>
            <a:rect l="l" t="t" r="r" b="b"/>
            <a:pathLst>
              <a:path w="637934" h="808442">
                <a:moveTo>
                  <a:pt x="0" y="0"/>
                </a:moveTo>
                <a:lnTo>
                  <a:pt x="637934" y="0"/>
                </a:lnTo>
                <a:lnTo>
                  <a:pt x="637934" y="808442"/>
                </a:lnTo>
                <a:lnTo>
                  <a:pt x="0" y="8084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246612" y="4200697"/>
            <a:ext cx="422907" cy="535941"/>
          </a:xfrm>
          <a:custGeom>
            <a:avLst/>
            <a:gdLst/>
            <a:ahLst/>
            <a:cxnLst/>
            <a:rect l="l" t="t" r="r" b="b"/>
            <a:pathLst>
              <a:path w="422907" h="535941">
                <a:moveTo>
                  <a:pt x="0" y="0"/>
                </a:moveTo>
                <a:lnTo>
                  <a:pt x="422906" y="0"/>
                </a:lnTo>
                <a:lnTo>
                  <a:pt x="422906" y="535942"/>
                </a:lnTo>
                <a:lnTo>
                  <a:pt x="0" y="5359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115551">
            <a:off x="16171992" y="589049"/>
            <a:ext cx="1752484" cy="815702"/>
          </a:xfrm>
          <a:custGeom>
            <a:avLst/>
            <a:gdLst/>
            <a:ahLst/>
            <a:cxnLst/>
            <a:rect l="l" t="t" r="r" b="b"/>
            <a:pathLst>
              <a:path w="1752484" h="815702">
                <a:moveTo>
                  <a:pt x="0" y="0"/>
                </a:moveTo>
                <a:lnTo>
                  <a:pt x="1752484" y="0"/>
                </a:lnTo>
                <a:lnTo>
                  <a:pt x="1752484" y="815702"/>
                </a:lnTo>
                <a:lnTo>
                  <a:pt x="0" y="8157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2700000" flipH="1">
            <a:off x="-261459" y="8594516"/>
            <a:ext cx="1971393" cy="1838772"/>
          </a:xfrm>
          <a:custGeom>
            <a:avLst/>
            <a:gdLst/>
            <a:ahLst/>
            <a:cxnLst/>
            <a:rect l="l" t="t" r="r" b="b"/>
            <a:pathLst>
              <a:path w="1971393" h="1838772">
                <a:moveTo>
                  <a:pt x="1971392" y="0"/>
                </a:moveTo>
                <a:lnTo>
                  <a:pt x="0" y="0"/>
                </a:lnTo>
                <a:lnTo>
                  <a:pt x="0" y="1838772"/>
                </a:lnTo>
                <a:lnTo>
                  <a:pt x="1971392" y="1838772"/>
                </a:lnTo>
                <a:lnTo>
                  <a:pt x="197139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3790619">
            <a:off x="14709350" y="7821225"/>
            <a:ext cx="4055559" cy="3030609"/>
          </a:xfrm>
          <a:custGeom>
            <a:avLst/>
            <a:gdLst/>
            <a:ahLst/>
            <a:cxnLst/>
            <a:rect l="l" t="t" r="r" b="b"/>
            <a:pathLst>
              <a:path w="4055559" h="3030609">
                <a:moveTo>
                  <a:pt x="0" y="0"/>
                </a:moveTo>
                <a:lnTo>
                  <a:pt x="4055559" y="0"/>
                </a:lnTo>
                <a:lnTo>
                  <a:pt x="4055559" y="3030609"/>
                </a:lnTo>
                <a:lnTo>
                  <a:pt x="0" y="30306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-8525459">
            <a:off x="14489042" y="1536063"/>
            <a:ext cx="1896711" cy="713853"/>
          </a:xfrm>
          <a:custGeom>
            <a:avLst/>
            <a:gdLst/>
            <a:ahLst/>
            <a:cxnLst/>
            <a:rect l="l" t="t" r="r" b="b"/>
            <a:pathLst>
              <a:path w="1896711" h="713853">
                <a:moveTo>
                  <a:pt x="0" y="0"/>
                </a:moveTo>
                <a:lnTo>
                  <a:pt x="1896711" y="0"/>
                </a:lnTo>
                <a:lnTo>
                  <a:pt x="1896711" y="713853"/>
                </a:lnTo>
                <a:lnTo>
                  <a:pt x="0" y="7138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2322924" y="592394"/>
            <a:ext cx="11895344" cy="8921508"/>
          </a:xfrm>
          <a:custGeom>
            <a:avLst/>
            <a:gdLst/>
            <a:ahLst/>
            <a:cxnLst/>
            <a:rect l="l" t="t" r="r" b="b"/>
            <a:pathLst>
              <a:path w="11895344" h="8921508">
                <a:moveTo>
                  <a:pt x="0" y="0"/>
                </a:moveTo>
                <a:lnTo>
                  <a:pt x="11895344" y="0"/>
                </a:lnTo>
                <a:lnTo>
                  <a:pt x="11895344" y="8921508"/>
                </a:lnTo>
                <a:lnTo>
                  <a:pt x="0" y="892150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60" r="-60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929">
            <a:off x="-2176184" y="7682385"/>
            <a:ext cx="7944130" cy="1584484"/>
            <a:chOff x="0" y="0"/>
            <a:chExt cx="5045442" cy="10063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45442" cy="1006331"/>
            </a:xfrm>
            <a:custGeom>
              <a:avLst/>
              <a:gdLst/>
              <a:ahLst/>
              <a:cxnLst/>
              <a:rect l="l" t="t" r="r" b="b"/>
              <a:pathLst>
                <a:path w="5045442" h="1006331">
                  <a:moveTo>
                    <a:pt x="4885422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846311"/>
                  </a:lnTo>
                  <a:lnTo>
                    <a:pt x="160020" y="1006331"/>
                  </a:lnTo>
                  <a:lnTo>
                    <a:pt x="4885422" y="1006331"/>
                  </a:lnTo>
                  <a:lnTo>
                    <a:pt x="5045442" y="846311"/>
                  </a:lnTo>
                  <a:lnTo>
                    <a:pt x="5045442" y="160020"/>
                  </a:lnTo>
                  <a:lnTo>
                    <a:pt x="4885422" y="0"/>
                  </a:lnTo>
                  <a:close/>
                </a:path>
              </a:pathLst>
            </a:custGeom>
            <a:solidFill>
              <a:srgbClr val="C6679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4918442" cy="9174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723575">
            <a:off x="5000170" y="4957614"/>
            <a:ext cx="2743188" cy="3054157"/>
          </a:xfrm>
          <a:custGeom>
            <a:avLst/>
            <a:gdLst/>
            <a:ahLst/>
            <a:cxnLst/>
            <a:rect l="l" t="t" r="r" b="b"/>
            <a:pathLst>
              <a:path w="2743188" h="3054157">
                <a:moveTo>
                  <a:pt x="0" y="0"/>
                </a:moveTo>
                <a:lnTo>
                  <a:pt x="2743188" y="0"/>
                </a:lnTo>
                <a:lnTo>
                  <a:pt x="2743188" y="3054157"/>
                </a:lnTo>
                <a:lnTo>
                  <a:pt x="0" y="30541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98835">
            <a:off x="469428" y="-109534"/>
            <a:ext cx="4740826" cy="4671868"/>
          </a:xfrm>
          <a:custGeom>
            <a:avLst/>
            <a:gdLst/>
            <a:ahLst/>
            <a:cxnLst/>
            <a:rect l="l" t="t" r="r" b="b"/>
            <a:pathLst>
              <a:path w="4740826" h="4671868">
                <a:moveTo>
                  <a:pt x="0" y="0"/>
                </a:moveTo>
                <a:lnTo>
                  <a:pt x="4740826" y="0"/>
                </a:lnTo>
                <a:lnTo>
                  <a:pt x="4740826" y="4671868"/>
                </a:lnTo>
                <a:lnTo>
                  <a:pt x="0" y="46718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760758" y="455293"/>
            <a:ext cx="10308894" cy="10070287"/>
            <a:chOff x="0" y="0"/>
            <a:chExt cx="4828540" cy="4716780"/>
          </a:xfrm>
        </p:grpSpPr>
        <p:sp>
          <p:nvSpPr>
            <p:cNvPr id="8" name="Freeform 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t="-18365" b="-18365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 rot="54929">
            <a:off x="246949" y="8513920"/>
            <a:ext cx="4737745" cy="1424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4"/>
              </a:lnSpc>
            </a:pPr>
            <a:r>
              <a:rPr lang="en-US" sz="15007">
                <a:solidFill>
                  <a:srgbClr val="FBFBFF"/>
                </a:solidFill>
                <a:latin typeface="Pagkaki"/>
                <a:ea typeface="Pagkaki"/>
                <a:cs typeface="Pagkaki"/>
                <a:sym typeface="Pagkaki"/>
              </a:rPr>
              <a:t>WIKA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900747"/>
            <a:ext cx="18288000" cy="18088495"/>
          </a:xfrm>
          <a:custGeom>
            <a:avLst/>
            <a:gdLst/>
            <a:ahLst/>
            <a:cxnLst/>
            <a:rect l="l" t="t" r="r" b="b"/>
            <a:pathLst>
              <a:path w="18288000" h="18088495">
                <a:moveTo>
                  <a:pt x="0" y="0"/>
                </a:moveTo>
                <a:lnTo>
                  <a:pt x="18288000" y="0"/>
                </a:lnTo>
                <a:lnTo>
                  <a:pt x="18288000" y="18088494"/>
                </a:lnTo>
                <a:lnTo>
                  <a:pt x="0" y="18088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723575">
            <a:off x="14227331" y="6639727"/>
            <a:ext cx="2743188" cy="3054157"/>
          </a:xfrm>
          <a:custGeom>
            <a:avLst/>
            <a:gdLst/>
            <a:ahLst/>
            <a:cxnLst/>
            <a:rect l="l" t="t" r="r" b="b"/>
            <a:pathLst>
              <a:path w="2743188" h="3054157">
                <a:moveTo>
                  <a:pt x="0" y="0"/>
                </a:moveTo>
                <a:lnTo>
                  <a:pt x="2743188" y="0"/>
                </a:lnTo>
                <a:lnTo>
                  <a:pt x="2743188" y="3054157"/>
                </a:lnTo>
                <a:lnTo>
                  <a:pt x="0" y="3054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465477" y="4570199"/>
            <a:ext cx="2543305" cy="2238108"/>
          </a:xfrm>
          <a:custGeom>
            <a:avLst/>
            <a:gdLst/>
            <a:ahLst/>
            <a:cxnLst/>
            <a:rect l="l" t="t" r="r" b="b"/>
            <a:pathLst>
              <a:path w="2543305" h="2238108">
                <a:moveTo>
                  <a:pt x="0" y="0"/>
                </a:moveTo>
                <a:lnTo>
                  <a:pt x="2543305" y="0"/>
                </a:lnTo>
                <a:lnTo>
                  <a:pt x="2543305" y="2238108"/>
                </a:lnTo>
                <a:lnTo>
                  <a:pt x="0" y="2238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8753597" y="4648750"/>
            <a:ext cx="637934" cy="808442"/>
          </a:xfrm>
          <a:custGeom>
            <a:avLst/>
            <a:gdLst/>
            <a:ahLst/>
            <a:cxnLst/>
            <a:rect l="l" t="t" r="r" b="b"/>
            <a:pathLst>
              <a:path w="637934" h="808442">
                <a:moveTo>
                  <a:pt x="0" y="0"/>
                </a:moveTo>
                <a:lnTo>
                  <a:pt x="637934" y="0"/>
                </a:lnTo>
                <a:lnTo>
                  <a:pt x="637934" y="808442"/>
                </a:lnTo>
                <a:lnTo>
                  <a:pt x="0" y="8084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246612" y="4200697"/>
            <a:ext cx="422907" cy="535941"/>
          </a:xfrm>
          <a:custGeom>
            <a:avLst/>
            <a:gdLst/>
            <a:ahLst/>
            <a:cxnLst/>
            <a:rect l="l" t="t" r="r" b="b"/>
            <a:pathLst>
              <a:path w="422907" h="535941">
                <a:moveTo>
                  <a:pt x="0" y="0"/>
                </a:moveTo>
                <a:lnTo>
                  <a:pt x="422906" y="0"/>
                </a:lnTo>
                <a:lnTo>
                  <a:pt x="422906" y="535942"/>
                </a:lnTo>
                <a:lnTo>
                  <a:pt x="0" y="5359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115551">
            <a:off x="16171992" y="589049"/>
            <a:ext cx="1752484" cy="815702"/>
          </a:xfrm>
          <a:custGeom>
            <a:avLst/>
            <a:gdLst/>
            <a:ahLst/>
            <a:cxnLst/>
            <a:rect l="l" t="t" r="r" b="b"/>
            <a:pathLst>
              <a:path w="1752484" h="815702">
                <a:moveTo>
                  <a:pt x="0" y="0"/>
                </a:moveTo>
                <a:lnTo>
                  <a:pt x="1752484" y="0"/>
                </a:lnTo>
                <a:lnTo>
                  <a:pt x="1752484" y="815702"/>
                </a:lnTo>
                <a:lnTo>
                  <a:pt x="0" y="8157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2700000" flipH="1">
            <a:off x="-261459" y="8594516"/>
            <a:ext cx="1971393" cy="1838772"/>
          </a:xfrm>
          <a:custGeom>
            <a:avLst/>
            <a:gdLst/>
            <a:ahLst/>
            <a:cxnLst/>
            <a:rect l="l" t="t" r="r" b="b"/>
            <a:pathLst>
              <a:path w="1971393" h="1838772">
                <a:moveTo>
                  <a:pt x="1971392" y="0"/>
                </a:moveTo>
                <a:lnTo>
                  <a:pt x="0" y="0"/>
                </a:lnTo>
                <a:lnTo>
                  <a:pt x="0" y="1838772"/>
                </a:lnTo>
                <a:lnTo>
                  <a:pt x="1971392" y="1838772"/>
                </a:lnTo>
                <a:lnTo>
                  <a:pt x="197139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3790619">
            <a:off x="14709350" y="7821225"/>
            <a:ext cx="4055559" cy="3030609"/>
          </a:xfrm>
          <a:custGeom>
            <a:avLst/>
            <a:gdLst/>
            <a:ahLst/>
            <a:cxnLst/>
            <a:rect l="l" t="t" r="r" b="b"/>
            <a:pathLst>
              <a:path w="4055559" h="3030609">
                <a:moveTo>
                  <a:pt x="0" y="0"/>
                </a:moveTo>
                <a:lnTo>
                  <a:pt x="4055559" y="0"/>
                </a:lnTo>
                <a:lnTo>
                  <a:pt x="4055559" y="3030609"/>
                </a:lnTo>
                <a:lnTo>
                  <a:pt x="0" y="30306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-8525459">
            <a:off x="14489042" y="1536063"/>
            <a:ext cx="1896711" cy="713853"/>
          </a:xfrm>
          <a:custGeom>
            <a:avLst/>
            <a:gdLst/>
            <a:ahLst/>
            <a:cxnLst/>
            <a:rect l="l" t="t" r="r" b="b"/>
            <a:pathLst>
              <a:path w="1896711" h="713853">
                <a:moveTo>
                  <a:pt x="0" y="0"/>
                </a:moveTo>
                <a:lnTo>
                  <a:pt x="1896711" y="0"/>
                </a:lnTo>
                <a:lnTo>
                  <a:pt x="1896711" y="713853"/>
                </a:lnTo>
                <a:lnTo>
                  <a:pt x="0" y="7138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2322924" y="592394"/>
            <a:ext cx="11895344" cy="8921508"/>
          </a:xfrm>
          <a:custGeom>
            <a:avLst/>
            <a:gdLst/>
            <a:ahLst/>
            <a:cxnLst/>
            <a:rect l="l" t="t" r="r" b="b"/>
            <a:pathLst>
              <a:path w="11895344" h="8921508">
                <a:moveTo>
                  <a:pt x="0" y="0"/>
                </a:moveTo>
                <a:lnTo>
                  <a:pt x="11895344" y="0"/>
                </a:lnTo>
                <a:lnTo>
                  <a:pt x="11895344" y="8921508"/>
                </a:lnTo>
                <a:lnTo>
                  <a:pt x="0" y="892150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-60" r="-60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929">
            <a:off x="-2176184" y="7682385"/>
            <a:ext cx="7944130" cy="1584484"/>
            <a:chOff x="0" y="0"/>
            <a:chExt cx="5045442" cy="10063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45442" cy="1006331"/>
            </a:xfrm>
            <a:custGeom>
              <a:avLst/>
              <a:gdLst/>
              <a:ahLst/>
              <a:cxnLst/>
              <a:rect l="l" t="t" r="r" b="b"/>
              <a:pathLst>
                <a:path w="5045442" h="1006331">
                  <a:moveTo>
                    <a:pt x="4885422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846311"/>
                  </a:lnTo>
                  <a:lnTo>
                    <a:pt x="160020" y="1006331"/>
                  </a:lnTo>
                  <a:lnTo>
                    <a:pt x="4885422" y="1006331"/>
                  </a:lnTo>
                  <a:lnTo>
                    <a:pt x="5045442" y="846311"/>
                  </a:lnTo>
                  <a:lnTo>
                    <a:pt x="5045442" y="160020"/>
                  </a:lnTo>
                  <a:lnTo>
                    <a:pt x="4885422" y="0"/>
                  </a:lnTo>
                  <a:close/>
                </a:path>
              </a:pathLst>
            </a:custGeom>
            <a:solidFill>
              <a:srgbClr val="C6679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4918442" cy="9174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723575">
            <a:off x="5000170" y="4957614"/>
            <a:ext cx="2743188" cy="3054157"/>
          </a:xfrm>
          <a:custGeom>
            <a:avLst/>
            <a:gdLst/>
            <a:ahLst/>
            <a:cxnLst/>
            <a:rect l="l" t="t" r="r" b="b"/>
            <a:pathLst>
              <a:path w="2743188" h="3054157">
                <a:moveTo>
                  <a:pt x="0" y="0"/>
                </a:moveTo>
                <a:lnTo>
                  <a:pt x="2743188" y="0"/>
                </a:lnTo>
                <a:lnTo>
                  <a:pt x="2743188" y="3054157"/>
                </a:lnTo>
                <a:lnTo>
                  <a:pt x="0" y="30541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98835">
            <a:off x="469428" y="-109534"/>
            <a:ext cx="4740826" cy="4671868"/>
          </a:xfrm>
          <a:custGeom>
            <a:avLst/>
            <a:gdLst/>
            <a:ahLst/>
            <a:cxnLst/>
            <a:rect l="l" t="t" r="r" b="b"/>
            <a:pathLst>
              <a:path w="4740826" h="4671868">
                <a:moveTo>
                  <a:pt x="0" y="0"/>
                </a:moveTo>
                <a:lnTo>
                  <a:pt x="4740826" y="0"/>
                </a:lnTo>
                <a:lnTo>
                  <a:pt x="4740826" y="4671868"/>
                </a:lnTo>
                <a:lnTo>
                  <a:pt x="0" y="46718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760758" y="455293"/>
            <a:ext cx="10308894" cy="10070287"/>
            <a:chOff x="0" y="0"/>
            <a:chExt cx="4828540" cy="4716780"/>
          </a:xfrm>
        </p:grpSpPr>
        <p:sp>
          <p:nvSpPr>
            <p:cNvPr id="8" name="Freeform 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t="-18365" b="-18365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 rot="54929">
            <a:off x="246949" y="8513920"/>
            <a:ext cx="4737745" cy="1424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4"/>
              </a:lnSpc>
            </a:pPr>
            <a:r>
              <a:rPr lang="en-US" sz="15007">
                <a:solidFill>
                  <a:srgbClr val="FBFBFF"/>
                </a:solidFill>
                <a:latin typeface="Pagkaki"/>
                <a:ea typeface="Pagkaki"/>
                <a:cs typeface="Pagkaki"/>
                <a:sym typeface="Pagkaki"/>
              </a:rPr>
              <a:t>LENA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900747"/>
            <a:ext cx="18288000" cy="18088495"/>
          </a:xfrm>
          <a:custGeom>
            <a:avLst/>
            <a:gdLst/>
            <a:ahLst/>
            <a:cxnLst/>
            <a:rect l="l" t="t" r="r" b="b"/>
            <a:pathLst>
              <a:path w="18288000" h="18088495">
                <a:moveTo>
                  <a:pt x="0" y="0"/>
                </a:moveTo>
                <a:lnTo>
                  <a:pt x="18288000" y="0"/>
                </a:lnTo>
                <a:lnTo>
                  <a:pt x="18288000" y="18088494"/>
                </a:lnTo>
                <a:lnTo>
                  <a:pt x="0" y="18088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723575">
            <a:off x="14227331" y="6639727"/>
            <a:ext cx="2743188" cy="3054157"/>
          </a:xfrm>
          <a:custGeom>
            <a:avLst/>
            <a:gdLst/>
            <a:ahLst/>
            <a:cxnLst/>
            <a:rect l="l" t="t" r="r" b="b"/>
            <a:pathLst>
              <a:path w="2743188" h="3054157">
                <a:moveTo>
                  <a:pt x="0" y="0"/>
                </a:moveTo>
                <a:lnTo>
                  <a:pt x="2743188" y="0"/>
                </a:lnTo>
                <a:lnTo>
                  <a:pt x="2743188" y="3054157"/>
                </a:lnTo>
                <a:lnTo>
                  <a:pt x="0" y="3054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465477" y="4570199"/>
            <a:ext cx="2543305" cy="2238108"/>
          </a:xfrm>
          <a:custGeom>
            <a:avLst/>
            <a:gdLst/>
            <a:ahLst/>
            <a:cxnLst/>
            <a:rect l="l" t="t" r="r" b="b"/>
            <a:pathLst>
              <a:path w="2543305" h="2238108">
                <a:moveTo>
                  <a:pt x="0" y="0"/>
                </a:moveTo>
                <a:lnTo>
                  <a:pt x="2543305" y="0"/>
                </a:lnTo>
                <a:lnTo>
                  <a:pt x="2543305" y="2238108"/>
                </a:lnTo>
                <a:lnTo>
                  <a:pt x="0" y="2238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8753597" y="4648750"/>
            <a:ext cx="637934" cy="808442"/>
          </a:xfrm>
          <a:custGeom>
            <a:avLst/>
            <a:gdLst/>
            <a:ahLst/>
            <a:cxnLst/>
            <a:rect l="l" t="t" r="r" b="b"/>
            <a:pathLst>
              <a:path w="637934" h="808442">
                <a:moveTo>
                  <a:pt x="0" y="0"/>
                </a:moveTo>
                <a:lnTo>
                  <a:pt x="637934" y="0"/>
                </a:lnTo>
                <a:lnTo>
                  <a:pt x="637934" y="808442"/>
                </a:lnTo>
                <a:lnTo>
                  <a:pt x="0" y="8084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246612" y="4200697"/>
            <a:ext cx="422907" cy="535941"/>
          </a:xfrm>
          <a:custGeom>
            <a:avLst/>
            <a:gdLst/>
            <a:ahLst/>
            <a:cxnLst/>
            <a:rect l="l" t="t" r="r" b="b"/>
            <a:pathLst>
              <a:path w="422907" h="535941">
                <a:moveTo>
                  <a:pt x="0" y="0"/>
                </a:moveTo>
                <a:lnTo>
                  <a:pt x="422906" y="0"/>
                </a:lnTo>
                <a:lnTo>
                  <a:pt x="422906" y="535942"/>
                </a:lnTo>
                <a:lnTo>
                  <a:pt x="0" y="5359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115551">
            <a:off x="16171992" y="589049"/>
            <a:ext cx="1752484" cy="815702"/>
          </a:xfrm>
          <a:custGeom>
            <a:avLst/>
            <a:gdLst/>
            <a:ahLst/>
            <a:cxnLst/>
            <a:rect l="l" t="t" r="r" b="b"/>
            <a:pathLst>
              <a:path w="1752484" h="815702">
                <a:moveTo>
                  <a:pt x="0" y="0"/>
                </a:moveTo>
                <a:lnTo>
                  <a:pt x="1752484" y="0"/>
                </a:lnTo>
                <a:lnTo>
                  <a:pt x="1752484" y="815702"/>
                </a:lnTo>
                <a:lnTo>
                  <a:pt x="0" y="8157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2700000" flipH="1">
            <a:off x="-261459" y="8594516"/>
            <a:ext cx="1971393" cy="1838772"/>
          </a:xfrm>
          <a:custGeom>
            <a:avLst/>
            <a:gdLst/>
            <a:ahLst/>
            <a:cxnLst/>
            <a:rect l="l" t="t" r="r" b="b"/>
            <a:pathLst>
              <a:path w="1971393" h="1838772">
                <a:moveTo>
                  <a:pt x="1971392" y="0"/>
                </a:moveTo>
                <a:lnTo>
                  <a:pt x="0" y="0"/>
                </a:lnTo>
                <a:lnTo>
                  <a:pt x="0" y="1838772"/>
                </a:lnTo>
                <a:lnTo>
                  <a:pt x="1971392" y="1838772"/>
                </a:lnTo>
                <a:lnTo>
                  <a:pt x="197139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3790619">
            <a:off x="14709350" y="7821225"/>
            <a:ext cx="4055559" cy="3030609"/>
          </a:xfrm>
          <a:custGeom>
            <a:avLst/>
            <a:gdLst/>
            <a:ahLst/>
            <a:cxnLst/>
            <a:rect l="l" t="t" r="r" b="b"/>
            <a:pathLst>
              <a:path w="4055559" h="3030609">
                <a:moveTo>
                  <a:pt x="0" y="0"/>
                </a:moveTo>
                <a:lnTo>
                  <a:pt x="4055559" y="0"/>
                </a:lnTo>
                <a:lnTo>
                  <a:pt x="4055559" y="3030609"/>
                </a:lnTo>
                <a:lnTo>
                  <a:pt x="0" y="30306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-8525459">
            <a:off x="14489042" y="1536063"/>
            <a:ext cx="1896711" cy="713853"/>
          </a:xfrm>
          <a:custGeom>
            <a:avLst/>
            <a:gdLst/>
            <a:ahLst/>
            <a:cxnLst/>
            <a:rect l="l" t="t" r="r" b="b"/>
            <a:pathLst>
              <a:path w="1896711" h="713853">
                <a:moveTo>
                  <a:pt x="0" y="0"/>
                </a:moveTo>
                <a:lnTo>
                  <a:pt x="1896711" y="0"/>
                </a:lnTo>
                <a:lnTo>
                  <a:pt x="1896711" y="713853"/>
                </a:lnTo>
                <a:lnTo>
                  <a:pt x="0" y="7138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2322924" y="592394"/>
            <a:ext cx="11895344" cy="8921508"/>
          </a:xfrm>
          <a:custGeom>
            <a:avLst/>
            <a:gdLst/>
            <a:ahLst/>
            <a:cxnLst/>
            <a:rect l="l" t="t" r="r" b="b"/>
            <a:pathLst>
              <a:path w="11895344" h="8921508">
                <a:moveTo>
                  <a:pt x="0" y="0"/>
                </a:moveTo>
                <a:lnTo>
                  <a:pt x="11895344" y="0"/>
                </a:lnTo>
                <a:lnTo>
                  <a:pt x="11895344" y="8921508"/>
                </a:lnTo>
                <a:lnTo>
                  <a:pt x="0" y="892150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77616" b="-377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929">
            <a:off x="-2176349" y="7703038"/>
            <a:ext cx="10529467" cy="1584484"/>
            <a:chOff x="0" y="0"/>
            <a:chExt cx="6687430" cy="10063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87430" cy="1006331"/>
            </a:xfrm>
            <a:custGeom>
              <a:avLst/>
              <a:gdLst/>
              <a:ahLst/>
              <a:cxnLst/>
              <a:rect l="l" t="t" r="r" b="b"/>
              <a:pathLst>
                <a:path w="6687430" h="1006331">
                  <a:moveTo>
                    <a:pt x="652741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846311"/>
                  </a:lnTo>
                  <a:lnTo>
                    <a:pt x="160020" y="1006331"/>
                  </a:lnTo>
                  <a:lnTo>
                    <a:pt x="6527410" y="1006331"/>
                  </a:lnTo>
                  <a:lnTo>
                    <a:pt x="6687430" y="846311"/>
                  </a:lnTo>
                  <a:lnTo>
                    <a:pt x="6687430" y="160020"/>
                  </a:lnTo>
                  <a:lnTo>
                    <a:pt x="6527410" y="0"/>
                  </a:lnTo>
                  <a:close/>
                </a:path>
              </a:pathLst>
            </a:custGeom>
            <a:solidFill>
              <a:srgbClr val="C6679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560430" cy="9174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723575">
            <a:off x="5000170" y="4957614"/>
            <a:ext cx="2743188" cy="3054157"/>
          </a:xfrm>
          <a:custGeom>
            <a:avLst/>
            <a:gdLst/>
            <a:ahLst/>
            <a:cxnLst/>
            <a:rect l="l" t="t" r="r" b="b"/>
            <a:pathLst>
              <a:path w="2743188" h="3054157">
                <a:moveTo>
                  <a:pt x="0" y="0"/>
                </a:moveTo>
                <a:lnTo>
                  <a:pt x="2743188" y="0"/>
                </a:lnTo>
                <a:lnTo>
                  <a:pt x="2743188" y="3054157"/>
                </a:lnTo>
                <a:lnTo>
                  <a:pt x="0" y="30541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98835">
            <a:off x="469428" y="-109534"/>
            <a:ext cx="4740826" cy="4671868"/>
          </a:xfrm>
          <a:custGeom>
            <a:avLst/>
            <a:gdLst/>
            <a:ahLst/>
            <a:cxnLst/>
            <a:rect l="l" t="t" r="r" b="b"/>
            <a:pathLst>
              <a:path w="4740826" h="4671868">
                <a:moveTo>
                  <a:pt x="0" y="0"/>
                </a:moveTo>
                <a:lnTo>
                  <a:pt x="4740826" y="0"/>
                </a:lnTo>
                <a:lnTo>
                  <a:pt x="4740826" y="4671868"/>
                </a:lnTo>
                <a:lnTo>
                  <a:pt x="0" y="46718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760758" y="455293"/>
            <a:ext cx="10308894" cy="10070287"/>
            <a:chOff x="0" y="0"/>
            <a:chExt cx="4828540" cy="4716780"/>
          </a:xfrm>
        </p:grpSpPr>
        <p:sp>
          <p:nvSpPr>
            <p:cNvPr id="8" name="Freeform 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t="-18365" b="-18365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 rot="54929">
            <a:off x="246773" y="8535902"/>
            <a:ext cx="7489388" cy="1424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4"/>
              </a:lnSpc>
            </a:pPr>
            <a:r>
              <a:rPr lang="en-US" sz="15007">
                <a:solidFill>
                  <a:srgbClr val="FBFBFF"/>
                </a:solidFill>
                <a:latin typeface="Pagkaki"/>
                <a:ea typeface="Pagkaki"/>
                <a:cs typeface="Pagkaki"/>
                <a:sym typeface="Pagkaki"/>
              </a:rPr>
              <a:t>MARTYNA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900747"/>
            <a:ext cx="18288000" cy="18088495"/>
          </a:xfrm>
          <a:custGeom>
            <a:avLst/>
            <a:gdLst/>
            <a:ahLst/>
            <a:cxnLst/>
            <a:rect l="l" t="t" r="r" b="b"/>
            <a:pathLst>
              <a:path w="18288000" h="18088495">
                <a:moveTo>
                  <a:pt x="0" y="0"/>
                </a:moveTo>
                <a:lnTo>
                  <a:pt x="18288000" y="0"/>
                </a:lnTo>
                <a:lnTo>
                  <a:pt x="18288000" y="18088494"/>
                </a:lnTo>
                <a:lnTo>
                  <a:pt x="0" y="18088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268333">
            <a:off x="11763928" y="5837895"/>
            <a:ext cx="5453106" cy="2592620"/>
            <a:chOff x="0" y="0"/>
            <a:chExt cx="3796974" cy="180523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96974" cy="1805230"/>
            </a:xfrm>
            <a:custGeom>
              <a:avLst/>
              <a:gdLst/>
              <a:ahLst/>
              <a:cxnLst/>
              <a:rect l="l" t="t" r="r" b="b"/>
              <a:pathLst>
                <a:path w="3796974" h="1805230">
                  <a:moveTo>
                    <a:pt x="3636954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1645210"/>
                  </a:lnTo>
                  <a:lnTo>
                    <a:pt x="160020" y="1805230"/>
                  </a:lnTo>
                  <a:lnTo>
                    <a:pt x="3636954" y="1805230"/>
                  </a:lnTo>
                  <a:lnTo>
                    <a:pt x="3796974" y="1645210"/>
                  </a:lnTo>
                  <a:lnTo>
                    <a:pt x="3796974" y="160020"/>
                  </a:lnTo>
                  <a:lnTo>
                    <a:pt x="3636954" y="0"/>
                  </a:lnTo>
                  <a:close/>
                </a:path>
              </a:pathLst>
            </a:custGeom>
            <a:solidFill>
              <a:srgbClr val="5B5C9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63500" y="25400"/>
              <a:ext cx="3669974" cy="17163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7657556" y="-1328891"/>
            <a:ext cx="17496976" cy="12438759"/>
          </a:xfrm>
          <a:custGeom>
            <a:avLst/>
            <a:gdLst/>
            <a:ahLst/>
            <a:cxnLst/>
            <a:rect l="l" t="t" r="r" b="b"/>
            <a:pathLst>
              <a:path w="17496976" h="12438759">
                <a:moveTo>
                  <a:pt x="0" y="0"/>
                </a:moveTo>
                <a:lnTo>
                  <a:pt x="17496976" y="0"/>
                </a:lnTo>
                <a:lnTo>
                  <a:pt x="17496976" y="12438759"/>
                </a:lnTo>
                <a:lnTo>
                  <a:pt x="0" y="124387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614855">
            <a:off x="14768572" y="8516989"/>
            <a:ext cx="5082483" cy="2716818"/>
          </a:xfrm>
          <a:custGeom>
            <a:avLst/>
            <a:gdLst/>
            <a:ahLst/>
            <a:cxnLst/>
            <a:rect l="l" t="t" r="r" b="b"/>
            <a:pathLst>
              <a:path w="5082483" h="2716818">
                <a:moveTo>
                  <a:pt x="0" y="0"/>
                </a:moveTo>
                <a:lnTo>
                  <a:pt x="5082483" y="0"/>
                </a:lnTo>
                <a:lnTo>
                  <a:pt x="5082483" y="2716818"/>
                </a:lnTo>
                <a:lnTo>
                  <a:pt x="0" y="27168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372115" flipV="1">
            <a:off x="10253389" y="8488841"/>
            <a:ext cx="1848444" cy="1535889"/>
          </a:xfrm>
          <a:custGeom>
            <a:avLst/>
            <a:gdLst/>
            <a:ahLst/>
            <a:cxnLst/>
            <a:rect l="l" t="t" r="r" b="b"/>
            <a:pathLst>
              <a:path w="1848444" h="1535889">
                <a:moveTo>
                  <a:pt x="0" y="1535889"/>
                </a:moveTo>
                <a:lnTo>
                  <a:pt x="1848444" y="1535889"/>
                </a:lnTo>
                <a:lnTo>
                  <a:pt x="1848444" y="0"/>
                </a:lnTo>
                <a:lnTo>
                  <a:pt x="0" y="0"/>
                </a:lnTo>
                <a:lnTo>
                  <a:pt x="0" y="1535889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1979534" y="5221975"/>
            <a:ext cx="2487576" cy="2066949"/>
          </a:xfrm>
          <a:custGeom>
            <a:avLst/>
            <a:gdLst/>
            <a:ahLst/>
            <a:cxnLst/>
            <a:rect l="l" t="t" r="r" b="b"/>
            <a:pathLst>
              <a:path w="2487576" h="2066949">
                <a:moveTo>
                  <a:pt x="0" y="0"/>
                </a:moveTo>
                <a:lnTo>
                  <a:pt x="2487576" y="0"/>
                </a:lnTo>
                <a:lnTo>
                  <a:pt x="2487576" y="2066950"/>
                </a:lnTo>
                <a:lnTo>
                  <a:pt x="0" y="20669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6950225" y="6411572"/>
            <a:ext cx="495063" cy="627383"/>
          </a:xfrm>
          <a:custGeom>
            <a:avLst/>
            <a:gdLst/>
            <a:ahLst/>
            <a:cxnLst/>
            <a:rect l="l" t="t" r="r" b="b"/>
            <a:pathLst>
              <a:path w="495063" h="627383">
                <a:moveTo>
                  <a:pt x="0" y="0"/>
                </a:moveTo>
                <a:lnTo>
                  <a:pt x="495063" y="0"/>
                </a:lnTo>
                <a:lnTo>
                  <a:pt x="495063" y="627383"/>
                </a:lnTo>
                <a:lnTo>
                  <a:pt x="0" y="62738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52828">
            <a:off x="15484010" y="905487"/>
            <a:ext cx="1752484" cy="815702"/>
          </a:xfrm>
          <a:custGeom>
            <a:avLst/>
            <a:gdLst/>
            <a:ahLst/>
            <a:cxnLst/>
            <a:rect l="l" t="t" r="r" b="b"/>
            <a:pathLst>
              <a:path w="1752484" h="815702">
                <a:moveTo>
                  <a:pt x="0" y="0"/>
                </a:moveTo>
                <a:lnTo>
                  <a:pt x="1752484" y="0"/>
                </a:lnTo>
                <a:lnTo>
                  <a:pt x="1752484" y="815702"/>
                </a:lnTo>
                <a:lnTo>
                  <a:pt x="0" y="8157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8663029" y="-366644"/>
            <a:ext cx="2293197" cy="2138927"/>
          </a:xfrm>
          <a:custGeom>
            <a:avLst/>
            <a:gdLst/>
            <a:ahLst/>
            <a:cxnLst/>
            <a:rect l="l" t="t" r="r" b="b"/>
            <a:pathLst>
              <a:path w="2293197" h="2138927">
                <a:moveTo>
                  <a:pt x="0" y="0"/>
                </a:moveTo>
                <a:lnTo>
                  <a:pt x="2293197" y="0"/>
                </a:lnTo>
                <a:lnTo>
                  <a:pt x="2293197" y="2138927"/>
                </a:lnTo>
                <a:lnTo>
                  <a:pt x="0" y="213892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 rot="-207086">
            <a:off x="1312264" y="753244"/>
            <a:ext cx="6859936" cy="1422302"/>
            <a:chOff x="0" y="0"/>
            <a:chExt cx="4204465" cy="87173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204465" cy="871731"/>
            </a:xfrm>
            <a:custGeom>
              <a:avLst/>
              <a:gdLst/>
              <a:ahLst/>
              <a:cxnLst/>
              <a:rect l="l" t="t" r="r" b="b"/>
              <a:pathLst>
                <a:path w="4204465" h="871731">
                  <a:moveTo>
                    <a:pt x="4044445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711711"/>
                  </a:lnTo>
                  <a:lnTo>
                    <a:pt x="160020" y="871731"/>
                  </a:lnTo>
                  <a:lnTo>
                    <a:pt x="4044445" y="871731"/>
                  </a:lnTo>
                  <a:lnTo>
                    <a:pt x="4204465" y="711711"/>
                  </a:lnTo>
                  <a:lnTo>
                    <a:pt x="4204465" y="160020"/>
                  </a:lnTo>
                  <a:lnTo>
                    <a:pt x="4044445" y="0"/>
                  </a:lnTo>
                  <a:close/>
                </a:path>
              </a:pathLst>
            </a:custGeom>
            <a:solidFill>
              <a:srgbClr val="5B5C9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63500" y="25400"/>
              <a:ext cx="4077465" cy="7828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 rot="122772">
            <a:off x="1301460" y="2798120"/>
            <a:ext cx="7334595" cy="1641913"/>
            <a:chOff x="0" y="0"/>
            <a:chExt cx="4495384" cy="100633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495384" cy="1006331"/>
            </a:xfrm>
            <a:custGeom>
              <a:avLst/>
              <a:gdLst/>
              <a:ahLst/>
              <a:cxnLst/>
              <a:rect l="l" t="t" r="r" b="b"/>
              <a:pathLst>
                <a:path w="4495384" h="1006331">
                  <a:moveTo>
                    <a:pt x="4335364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846311"/>
                  </a:lnTo>
                  <a:lnTo>
                    <a:pt x="160020" y="1006331"/>
                  </a:lnTo>
                  <a:lnTo>
                    <a:pt x="4335364" y="1006331"/>
                  </a:lnTo>
                  <a:lnTo>
                    <a:pt x="4495384" y="846311"/>
                  </a:lnTo>
                  <a:lnTo>
                    <a:pt x="4495384" y="160020"/>
                  </a:lnTo>
                  <a:lnTo>
                    <a:pt x="4335364" y="0"/>
                  </a:lnTo>
                  <a:close/>
                </a:path>
              </a:pathLst>
            </a:custGeom>
            <a:solidFill>
              <a:srgbClr val="5B5C9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63500" y="25400"/>
              <a:ext cx="4368384" cy="9174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44638">
            <a:off x="1073441" y="7080738"/>
            <a:ext cx="7923066" cy="1641913"/>
            <a:chOff x="0" y="0"/>
            <a:chExt cx="4856059" cy="100633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56059" cy="1006331"/>
            </a:xfrm>
            <a:custGeom>
              <a:avLst/>
              <a:gdLst/>
              <a:ahLst/>
              <a:cxnLst/>
              <a:rect l="l" t="t" r="r" b="b"/>
              <a:pathLst>
                <a:path w="4856059" h="1006331">
                  <a:moveTo>
                    <a:pt x="4696039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846311"/>
                  </a:lnTo>
                  <a:lnTo>
                    <a:pt x="160020" y="1006331"/>
                  </a:lnTo>
                  <a:lnTo>
                    <a:pt x="4696039" y="1006331"/>
                  </a:lnTo>
                  <a:lnTo>
                    <a:pt x="4856059" y="846311"/>
                  </a:lnTo>
                  <a:lnTo>
                    <a:pt x="4856059" y="160020"/>
                  </a:lnTo>
                  <a:lnTo>
                    <a:pt x="4696039" y="0"/>
                  </a:lnTo>
                  <a:close/>
                </a:path>
              </a:pathLst>
            </a:custGeom>
            <a:solidFill>
              <a:srgbClr val="5B5C92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63500" y="25400"/>
              <a:ext cx="4729059" cy="9174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 rot="-207086">
            <a:off x="1812004" y="1310053"/>
            <a:ext cx="5814126" cy="1219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>
                <a:solidFill>
                  <a:srgbClr val="FBFBFF"/>
                </a:solidFill>
                <a:latin typeface="Pagkaki"/>
                <a:ea typeface="Pagkaki"/>
                <a:cs typeface="Pagkaki"/>
                <a:sym typeface="Pagkaki"/>
              </a:rPr>
              <a:t>7 OSÓB</a:t>
            </a:r>
          </a:p>
        </p:txBody>
      </p:sp>
      <p:sp>
        <p:nvSpPr>
          <p:cNvPr id="24" name="TextBox 24"/>
          <p:cNvSpPr txBox="1"/>
          <p:nvPr/>
        </p:nvSpPr>
        <p:spPr>
          <a:xfrm rot="122772">
            <a:off x="1775056" y="3437878"/>
            <a:ext cx="6364828" cy="800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sz="6500">
                <a:solidFill>
                  <a:srgbClr val="FBFBFF"/>
                </a:solidFill>
                <a:latin typeface="Pagkaki"/>
                <a:ea typeface="Pagkaki"/>
                <a:cs typeface="Pagkaki"/>
                <a:sym typeface="Pagkaki"/>
              </a:rPr>
              <a:t>SAME DZIEWCZYNY</a:t>
            </a:r>
          </a:p>
        </p:txBody>
      </p:sp>
      <p:sp>
        <p:nvSpPr>
          <p:cNvPr id="25" name="TextBox 25"/>
          <p:cNvSpPr txBox="1"/>
          <p:nvPr/>
        </p:nvSpPr>
        <p:spPr>
          <a:xfrm rot="-44638">
            <a:off x="1598132" y="7576872"/>
            <a:ext cx="6876158" cy="840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</a:pPr>
            <a:r>
              <a:rPr lang="en-US" sz="6800" dirty="0">
                <a:solidFill>
                  <a:srgbClr val="FBFBFF"/>
                </a:solidFill>
                <a:latin typeface="Pagkaki"/>
                <a:ea typeface="Pagkaki"/>
                <a:cs typeface="Pagkaki"/>
                <a:sym typeface="Pagkaki"/>
              </a:rPr>
              <a:t>WIELKIE MARZENIA</a:t>
            </a:r>
          </a:p>
        </p:txBody>
      </p:sp>
      <p:sp>
        <p:nvSpPr>
          <p:cNvPr id="26" name="Freeform 26"/>
          <p:cNvSpPr/>
          <p:nvPr/>
        </p:nvSpPr>
        <p:spPr>
          <a:xfrm rot="-864183" flipH="1">
            <a:off x="8127303" y="4907107"/>
            <a:ext cx="2902936" cy="1551751"/>
          </a:xfrm>
          <a:custGeom>
            <a:avLst/>
            <a:gdLst/>
            <a:ahLst/>
            <a:cxnLst/>
            <a:rect l="l" t="t" r="r" b="b"/>
            <a:pathLst>
              <a:path w="2902936" h="1551751">
                <a:moveTo>
                  <a:pt x="2902936" y="0"/>
                </a:moveTo>
                <a:lnTo>
                  <a:pt x="0" y="0"/>
                </a:lnTo>
                <a:lnTo>
                  <a:pt x="0" y="1551751"/>
                </a:lnTo>
                <a:lnTo>
                  <a:pt x="2902936" y="1551751"/>
                </a:lnTo>
                <a:lnTo>
                  <a:pt x="290293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10159449" y="1502920"/>
            <a:ext cx="7285839" cy="4513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784"/>
              </a:lnSpc>
            </a:pPr>
            <a:r>
              <a:rPr lang="en-US" sz="20980">
                <a:solidFill>
                  <a:srgbClr val="5B5C92"/>
                </a:solidFill>
                <a:latin typeface="Pagkaki"/>
                <a:ea typeface="Pagkaki"/>
                <a:cs typeface="Pagkaki"/>
                <a:sym typeface="Pagkaki"/>
              </a:rPr>
              <a:t>NASZA </a:t>
            </a:r>
            <a:r>
              <a:rPr lang="en-US" sz="20980" u="none" strike="noStrike">
                <a:solidFill>
                  <a:srgbClr val="C66791"/>
                </a:solidFill>
                <a:latin typeface="Pagkaki"/>
                <a:ea typeface="Pagkaki"/>
                <a:cs typeface="Pagkaki"/>
                <a:sym typeface="Pagkaki"/>
              </a:rPr>
              <a:t>KLASA</a:t>
            </a:r>
          </a:p>
        </p:txBody>
      </p:sp>
      <p:grpSp>
        <p:nvGrpSpPr>
          <p:cNvPr id="28" name="Group 28"/>
          <p:cNvGrpSpPr/>
          <p:nvPr/>
        </p:nvGrpSpPr>
        <p:grpSpPr>
          <a:xfrm rot="122772">
            <a:off x="847222" y="4952931"/>
            <a:ext cx="7334595" cy="1641913"/>
            <a:chOff x="0" y="0"/>
            <a:chExt cx="4495384" cy="100633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495384" cy="1006331"/>
            </a:xfrm>
            <a:custGeom>
              <a:avLst/>
              <a:gdLst/>
              <a:ahLst/>
              <a:cxnLst/>
              <a:rect l="l" t="t" r="r" b="b"/>
              <a:pathLst>
                <a:path w="4495384" h="1006331">
                  <a:moveTo>
                    <a:pt x="4335364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846311"/>
                  </a:lnTo>
                  <a:lnTo>
                    <a:pt x="160020" y="1006331"/>
                  </a:lnTo>
                  <a:lnTo>
                    <a:pt x="4335364" y="1006331"/>
                  </a:lnTo>
                  <a:lnTo>
                    <a:pt x="4495384" y="846311"/>
                  </a:lnTo>
                  <a:lnTo>
                    <a:pt x="4495384" y="160020"/>
                  </a:lnTo>
                  <a:lnTo>
                    <a:pt x="4335364" y="0"/>
                  </a:lnTo>
                  <a:close/>
                </a:path>
              </a:pathLst>
            </a:custGeom>
            <a:solidFill>
              <a:srgbClr val="5B5C92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63500" y="25400"/>
              <a:ext cx="4368384" cy="9174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 rot="94787">
            <a:off x="1073379" y="5631267"/>
            <a:ext cx="6930931" cy="840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</a:pPr>
            <a:r>
              <a:rPr lang="en-US" sz="6800">
                <a:solidFill>
                  <a:srgbClr val="FBFBFF"/>
                </a:solidFill>
                <a:latin typeface="Pagkaki"/>
                <a:ea typeface="Pagkaki"/>
                <a:cs typeface="Pagkaki"/>
                <a:sym typeface="Pagkaki"/>
              </a:rPr>
              <a:t>DUŻE POTRZEBY ;-)</a:t>
            </a:r>
          </a:p>
        </p:txBody>
      </p:sp>
      <p:grpSp>
        <p:nvGrpSpPr>
          <p:cNvPr id="32" name="Group 20"/>
          <p:cNvGrpSpPr/>
          <p:nvPr/>
        </p:nvGrpSpPr>
        <p:grpSpPr>
          <a:xfrm rot="-44638">
            <a:off x="9589096" y="8353799"/>
            <a:ext cx="7923066" cy="1641913"/>
            <a:chOff x="0" y="0"/>
            <a:chExt cx="4856059" cy="1006331"/>
          </a:xfrm>
        </p:grpSpPr>
        <p:sp>
          <p:nvSpPr>
            <p:cNvPr id="33" name="Freeform 21"/>
            <p:cNvSpPr/>
            <p:nvPr/>
          </p:nvSpPr>
          <p:spPr>
            <a:xfrm>
              <a:off x="0" y="0"/>
              <a:ext cx="4856059" cy="1006331"/>
            </a:xfrm>
            <a:custGeom>
              <a:avLst/>
              <a:gdLst/>
              <a:ahLst/>
              <a:cxnLst/>
              <a:rect l="l" t="t" r="r" b="b"/>
              <a:pathLst>
                <a:path w="4856059" h="1006331">
                  <a:moveTo>
                    <a:pt x="4696039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846311"/>
                  </a:lnTo>
                  <a:lnTo>
                    <a:pt x="160020" y="1006331"/>
                  </a:lnTo>
                  <a:lnTo>
                    <a:pt x="4696039" y="1006331"/>
                  </a:lnTo>
                  <a:lnTo>
                    <a:pt x="4856059" y="846311"/>
                  </a:lnTo>
                  <a:lnTo>
                    <a:pt x="4856059" y="160020"/>
                  </a:lnTo>
                  <a:lnTo>
                    <a:pt x="4696039" y="0"/>
                  </a:lnTo>
                  <a:close/>
                </a:path>
              </a:pathLst>
            </a:custGeom>
            <a:solidFill>
              <a:srgbClr val="5B5C92"/>
            </a:solidFill>
          </p:spPr>
        </p:sp>
        <p:sp>
          <p:nvSpPr>
            <p:cNvPr id="34" name="TextBox 22"/>
            <p:cNvSpPr txBox="1"/>
            <p:nvPr/>
          </p:nvSpPr>
          <p:spPr>
            <a:xfrm>
              <a:off x="63500" y="25400"/>
              <a:ext cx="4729059" cy="9174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5" name="TextBox 25"/>
          <p:cNvSpPr txBox="1"/>
          <p:nvPr/>
        </p:nvSpPr>
        <p:spPr>
          <a:xfrm rot="-44638">
            <a:off x="9920851" y="8493894"/>
            <a:ext cx="7379116" cy="1564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20"/>
              </a:lnSpc>
            </a:pPr>
            <a:r>
              <a:rPr lang="pl-PL" sz="3600" dirty="0" smtClean="0">
                <a:solidFill>
                  <a:srgbClr val="FBFBFF"/>
                </a:solidFill>
                <a:latin typeface="Pagkaki"/>
                <a:ea typeface="Pagkaki"/>
                <a:cs typeface="Pagkaki"/>
                <a:sym typeface="Pagkaki"/>
              </a:rPr>
              <a:t>TERMIN REALIZACJI:</a:t>
            </a:r>
          </a:p>
          <a:p>
            <a:pPr algn="ctr">
              <a:lnSpc>
                <a:spcPts val="6120"/>
              </a:lnSpc>
            </a:pPr>
            <a:r>
              <a:rPr lang="pl-PL" sz="3600" dirty="0" smtClean="0">
                <a:solidFill>
                  <a:srgbClr val="FBFBFF"/>
                </a:solidFill>
                <a:latin typeface="Pagkaki"/>
                <a:ea typeface="Pagkaki"/>
                <a:cs typeface="Pagkaki"/>
                <a:sym typeface="Pagkaki"/>
              </a:rPr>
              <a:t>1.10.20024 r. – 29.11.2024 r.</a:t>
            </a:r>
            <a:endParaRPr lang="en-US" sz="3600" dirty="0">
              <a:solidFill>
                <a:srgbClr val="FBFBFF"/>
              </a:solidFill>
              <a:latin typeface="Pagkaki"/>
              <a:ea typeface="Pagkaki"/>
              <a:cs typeface="Pagkaki"/>
              <a:sym typeface="Pagkaki"/>
            </a:endParaRPr>
          </a:p>
        </p:txBody>
      </p:sp>
      <p:sp>
        <p:nvSpPr>
          <p:cNvPr id="7" name="Freeform 7"/>
          <p:cNvSpPr/>
          <p:nvPr/>
        </p:nvSpPr>
        <p:spPr>
          <a:xfrm rot="1246118">
            <a:off x="14180783" y="4943031"/>
            <a:ext cx="5001793" cy="4146941"/>
          </a:xfrm>
          <a:custGeom>
            <a:avLst/>
            <a:gdLst/>
            <a:ahLst/>
            <a:cxnLst/>
            <a:rect l="l" t="t" r="r" b="b"/>
            <a:pathLst>
              <a:path w="5001793" h="4146941">
                <a:moveTo>
                  <a:pt x="0" y="0"/>
                </a:moveTo>
                <a:lnTo>
                  <a:pt x="5001793" y="0"/>
                </a:lnTo>
                <a:lnTo>
                  <a:pt x="5001793" y="4146941"/>
                </a:lnTo>
                <a:lnTo>
                  <a:pt x="0" y="414694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929">
            <a:off x="-2176173" y="7681024"/>
            <a:ext cx="7773845" cy="1584484"/>
            <a:chOff x="0" y="0"/>
            <a:chExt cx="4937291" cy="10063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7291" cy="1006331"/>
            </a:xfrm>
            <a:custGeom>
              <a:avLst/>
              <a:gdLst/>
              <a:ahLst/>
              <a:cxnLst/>
              <a:rect l="l" t="t" r="r" b="b"/>
              <a:pathLst>
                <a:path w="4937291" h="1006331">
                  <a:moveTo>
                    <a:pt x="4777271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846311"/>
                  </a:lnTo>
                  <a:lnTo>
                    <a:pt x="160020" y="1006331"/>
                  </a:lnTo>
                  <a:lnTo>
                    <a:pt x="4777271" y="1006331"/>
                  </a:lnTo>
                  <a:lnTo>
                    <a:pt x="4937291" y="846311"/>
                  </a:lnTo>
                  <a:lnTo>
                    <a:pt x="4937291" y="160020"/>
                  </a:lnTo>
                  <a:lnTo>
                    <a:pt x="4777271" y="0"/>
                  </a:lnTo>
                  <a:close/>
                </a:path>
              </a:pathLst>
            </a:custGeom>
            <a:solidFill>
              <a:srgbClr val="C6679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4810291" cy="9174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723575">
            <a:off x="5000170" y="4957614"/>
            <a:ext cx="2743188" cy="3054157"/>
          </a:xfrm>
          <a:custGeom>
            <a:avLst/>
            <a:gdLst/>
            <a:ahLst/>
            <a:cxnLst/>
            <a:rect l="l" t="t" r="r" b="b"/>
            <a:pathLst>
              <a:path w="2743188" h="3054157">
                <a:moveTo>
                  <a:pt x="0" y="0"/>
                </a:moveTo>
                <a:lnTo>
                  <a:pt x="2743188" y="0"/>
                </a:lnTo>
                <a:lnTo>
                  <a:pt x="2743188" y="3054157"/>
                </a:lnTo>
                <a:lnTo>
                  <a:pt x="0" y="30541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98835">
            <a:off x="469428" y="-109534"/>
            <a:ext cx="4740826" cy="4671868"/>
          </a:xfrm>
          <a:custGeom>
            <a:avLst/>
            <a:gdLst/>
            <a:ahLst/>
            <a:cxnLst/>
            <a:rect l="l" t="t" r="r" b="b"/>
            <a:pathLst>
              <a:path w="4740826" h="4671868">
                <a:moveTo>
                  <a:pt x="0" y="0"/>
                </a:moveTo>
                <a:lnTo>
                  <a:pt x="4740826" y="0"/>
                </a:lnTo>
                <a:lnTo>
                  <a:pt x="4740826" y="4671868"/>
                </a:lnTo>
                <a:lnTo>
                  <a:pt x="0" y="46718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760758" y="455293"/>
            <a:ext cx="10308894" cy="10070287"/>
            <a:chOff x="0" y="0"/>
            <a:chExt cx="4828540" cy="4716780"/>
          </a:xfrm>
        </p:grpSpPr>
        <p:sp>
          <p:nvSpPr>
            <p:cNvPr id="8" name="Freeform 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t="-18365" b="-18365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 rot="54929">
            <a:off x="-1142221" y="8535902"/>
            <a:ext cx="7489388" cy="1424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4"/>
              </a:lnSpc>
            </a:pPr>
            <a:r>
              <a:rPr lang="en-US" sz="15007">
                <a:solidFill>
                  <a:srgbClr val="FBFBFF"/>
                </a:solidFill>
                <a:latin typeface="Pagkaki"/>
                <a:ea typeface="Pagkaki"/>
                <a:cs typeface="Pagkaki"/>
                <a:sym typeface="Pagkaki"/>
              </a:rPr>
              <a:t>JULIA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900747"/>
            <a:ext cx="18288000" cy="18088495"/>
          </a:xfrm>
          <a:custGeom>
            <a:avLst/>
            <a:gdLst/>
            <a:ahLst/>
            <a:cxnLst/>
            <a:rect l="l" t="t" r="r" b="b"/>
            <a:pathLst>
              <a:path w="18288000" h="18088495">
                <a:moveTo>
                  <a:pt x="0" y="0"/>
                </a:moveTo>
                <a:lnTo>
                  <a:pt x="18288000" y="0"/>
                </a:lnTo>
                <a:lnTo>
                  <a:pt x="18288000" y="18088494"/>
                </a:lnTo>
                <a:lnTo>
                  <a:pt x="0" y="18088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-723575">
            <a:off x="14227331" y="6639727"/>
            <a:ext cx="2743188" cy="3054157"/>
          </a:xfrm>
          <a:custGeom>
            <a:avLst/>
            <a:gdLst/>
            <a:ahLst/>
            <a:cxnLst/>
            <a:rect l="l" t="t" r="r" b="b"/>
            <a:pathLst>
              <a:path w="2743188" h="3054157">
                <a:moveTo>
                  <a:pt x="0" y="0"/>
                </a:moveTo>
                <a:lnTo>
                  <a:pt x="2743188" y="0"/>
                </a:lnTo>
                <a:lnTo>
                  <a:pt x="2743188" y="3054157"/>
                </a:lnTo>
                <a:lnTo>
                  <a:pt x="0" y="30541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465477" y="4570199"/>
            <a:ext cx="2543305" cy="2238108"/>
          </a:xfrm>
          <a:custGeom>
            <a:avLst/>
            <a:gdLst/>
            <a:ahLst/>
            <a:cxnLst/>
            <a:rect l="l" t="t" r="r" b="b"/>
            <a:pathLst>
              <a:path w="2543305" h="2238108">
                <a:moveTo>
                  <a:pt x="0" y="0"/>
                </a:moveTo>
                <a:lnTo>
                  <a:pt x="2543305" y="0"/>
                </a:lnTo>
                <a:lnTo>
                  <a:pt x="2543305" y="2238108"/>
                </a:lnTo>
                <a:lnTo>
                  <a:pt x="0" y="22381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8753597" y="4648750"/>
            <a:ext cx="637934" cy="808442"/>
          </a:xfrm>
          <a:custGeom>
            <a:avLst/>
            <a:gdLst/>
            <a:ahLst/>
            <a:cxnLst/>
            <a:rect l="l" t="t" r="r" b="b"/>
            <a:pathLst>
              <a:path w="637934" h="808442">
                <a:moveTo>
                  <a:pt x="0" y="0"/>
                </a:moveTo>
                <a:lnTo>
                  <a:pt x="637934" y="0"/>
                </a:lnTo>
                <a:lnTo>
                  <a:pt x="637934" y="808442"/>
                </a:lnTo>
                <a:lnTo>
                  <a:pt x="0" y="8084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246612" y="4200697"/>
            <a:ext cx="422907" cy="535941"/>
          </a:xfrm>
          <a:custGeom>
            <a:avLst/>
            <a:gdLst/>
            <a:ahLst/>
            <a:cxnLst/>
            <a:rect l="l" t="t" r="r" b="b"/>
            <a:pathLst>
              <a:path w="422907" h="535941">
                <a:moveTo>
                  <a:pt x="0" y="0"/>
                </a:moveTo>
                <a:lnTo>
                  <a:pt x="422906" y="0"/>
                </a:lnTo>
                <a:lnTo>
                  <a:pt x="422906" y="535942"/>
                </a:lnTo>
                <a:lnTo>
                  <a:pt x="0" y="5359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115551">
            <a:off x="16171992" y="589049"/>
            <a:ext cx="1752484" cy="815702"/>
          </a:xfrm>
          <a:custGeom>
            <a:avLst/>
            <a:gdLst/>
            <a:ahLst/>
            <a:cxnLst/>
            <a:rect l="l" t="t" r="r" b="b"/>
            <a:pathLst>
              <a:path w="1752484" h="815702">
                <a:moveTo>
                  <a:pt x="0" y="0"/>
                </a:moveTo>
                <a:lnTo>
                  <a:pt x="1752484" y="0"/>
                </a:lnTo>
                <a:lnTo>
                  <a:pt x="1752484" y="815702"/>
                </a:lnTo>
                <a:lnTo>
                  <a:pt x="0" y="8157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 rot="2700000" flipH="1">
            <a:off x="-261459" y="8594516"/>
            <a:ext cx="1971393" cy="1838772"/>
          </a:xfrm>
          <a:custGeom>
            <a:avLst/>
            <a:gdLst/>
            <a:ahLst/>
            <a:cxnLst/>
            <a:rect l="l" t="t" r="r" b="b"/>
            <a:pathLst>
              <a:path w="1971393" h="1838772">
                <a:moveTo>
                  <a:pt x="1971392" y="0"/>
                </a:moveTo>
                <a:lnTo>
                  <a:pt x="0" y="0"/>
                </a:lnTo>
                <a:lnTo>
                  <a:pt x="0" y="1838772"/>
                </a:lnTo>
                <a:lnTo>
                  <a:pt x="1971392" y="1838772"/>
                </a:lnTo>
                <a:lnTo>
                  <a:pt x="1971392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 rot="-3790619">
            <a:off x="14709350" y="7821225"/>
            <a:ext cx="4055559" cy="3030609"/>
          </a:xfrm>
          <a:custGeom>
            <a:avLst/>
            <a:gdLst/>
            <a:ahLst/>
            <a:cxnLst/>
            <a:rect l="l" t="t" r="r" b="b"/>
            <a:pathLst>
              <a:path w="4055559" h="3030609">
                <a:moveTo>
                  <a:pt x="0" y="0"/>
                </a:moveTo>
                <a:lnTo>
                  <a:pt x="4055559" y="0"/>
                </a:lnTo>
                <a:lnTo>
                  <a:pt x="4055559" y="3030609"/>
                </a:lnTo>
                <a:lnTo>
                  <a:pt x="0" y="30306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-8525459">
            <a:off x="14489042" y="1536063"/>
            <a:ext cx="1896711" cy="713853"/>
          </a:xfrm>
          <a:custGeom>
            <a:avLst/>
            <a:gdLst/>
            <a:ahLst/>
            <a:cxnLst/>
            <a:rect l="l" t="t" r="r" b="b"/>
            <a:pathLst>
              <a:path w="1896711" h="713853">
                <a:moveTo>
                  <a:pt x="0" y="0"/>
                </a:moveTo>
                <a:lnTo>
                  <a:pt x="1896711" y="0"/>
                </a:lnTo>
                <a:lnTo>
                  <a:pt x="1896711" y="713853"/>
                </a:lnTo>
                <a:lnTo>
                  <a:pt x="0" y="71385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28700" y="674173"/>
            <a:ext cx="11895344" cy="8921508"/>
          </a:xfrm>
          <a:custGeom>
            <a:avLst/>
            <a:gdLst/>
            <a:ahLst/>
            <a:cxnLst/>
            <a:rect l="l" t="t" r="r" b="b"/>
            <a:pathLst>
              <a:path w="11895344" h="8921508">
                <a:moveTo>
                  <a:pt x="0" y="0"/>
                </a:moveTo>
                <a:lnTo>
                  <a:pt x="11895344" y="0"/>
                </a:lnTo>
                <a:lnTo>
                  <a:pt x="11895344" y="8921508"/>
                </a:lnTo>
                <a:lnTo>
                  <a:pt x="0" y="892150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t="-35134" b="-42858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929">
            <a:off x="-2176349" y="7703038"/>
            <a:ext cx="10529467" cy="1584484"/>
            <a:chOff x="0" y="0"/>
            <a:chExt cx="6687430" cy="100633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87430" cy="1006331"/>
            </a:xfrm>
            <a:custGeom>
              <a:avLst/>
              <a:gdLst/>
              <a:ahLst/>
              <a:cxnLst/>
              <a:rect l="l" t="t" r="r" b="b"/>
              <a:pathLst>
                <a:path w="6687430" h="1006331">
                  <a:moveTo>
                    <a:pt x="6527410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846311"/>
                  </a:lnTo>
                  <a:lnTo>
                    <a:pt x="160020" y="1006331"/>
                  </a:lnTo>
                  <a:lnTo>
                    <a:pt x="6527410" y="1006331"/>
                  </a:lnTo>
                  <a:lnTo>
                    <a:pt x="6687430" y="846311"/>
                  </a:lnTo>
                  <a:lnTo>
                    <a:pt x="6687430" y="160020"/>
                  </a:lnTo>
                  <a:lnTo>
                    <a:pt x="6527410" y="0"/>
                  </a:lnTo>
                  <a:close/>
                </a:path>
              </a:pathLst>
            </a:custGeom>
            <a:solidFill>
              <a:srgbClr val="C6679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63500" y="25400"/>
              <a:ext cx="6560430" cy="9174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723575">
            <a:off x="5000170" y="4957614"/>
            <a:ext cx="2743188" cy="3054157"/>
          </a:xfrm>
          <a:custGeom>
            <a:avLst/>
            <a:gdLst/>
            <a:ahLst/>
            <a:cxnLst/>
            <a:rect l="l" t="t" r="r" b="b"/>
            <a:pathLst>
              <a:path w="2743188" h="3054157">
                <a:moveTo>
                  <a:pt x="0" y="0"/>
                </a:moveTo>
                <a:lnTo>
                  <a:pt x="2743188" y="0"/>
                </a:lnTo>
                <a:lnTo>
                  <a:pt x="2743188" y="3054157"/>
                </a:lnTo>
                <a:lnTo>
                  <a:pt x="0" y="30541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998835">
            <a:off x="469428" y="-109534"/>
            <a:ext cx="4740826" cy="4671868"/>
          </a:xfrm>
          <a:custGeom>
            <a:avLst/>
            <a:gdLst/>
            <a:ahLst/>
            <a:cxnLst/>
            <a:rect l="l" t="t" r="r" b="b"/>
            <a:pathLst>
              <a:path w="4740826" h="4671868">
                <a:moveTo>
                  <a:pt x="0" y="0"/>
                </a:moveTo>
                <a:lnTo>
                  <a:pt x="4740826" y="0"/>
                </a:lnTo>
                <a:lnTo>
                  <a:pt x="4740826" y="4671868"/>
                </a:lnTo>
                <a:lnTo>
                  <a:pt x="0" y="46718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760758" y="455293"/>
            <a:ext cx="10308894" cy="10070287"/>
            <a:chOff x="0" y="0"/>
            <a:chExt cx="4828540" cy="4716780"/>
          </a:xfrm>
        </p:grpSpPr>
        <p:sp>
          <p:nvSpPr>
            <p:cNvPr id="8" name="Freeform 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80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10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40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0" y="4281170"/>
                    <a:pt x="4535170" y="4335780"/>
                    <a:pt x="4491990" y="4382770"/>
                  </a:cubicBezTo>
                  <a:cubicBezTo>
                    <a:pt x="4453890" y="4424680"/>
                    <a:pt x="4411980" y="4466590"/>
                    <a:pt x="4345940" y="4467860"/>
                  </a:cubicBezTo>
                  <a:cubicBezTo>
                    <a:pt x="4330700" y="4467860"/>
                    <a:pt x="4316730" y="4483100"/>
                    <a:pt x="4301490" y="4490720"/>
                  </a:cubicBezTo>
                  <a:cubicBezTo>
                    <a:pt x="4236720" y="4518660"/>
                    <a:pt x="4169410" y="4542790"/>
                    <a:pt x="4105910" y="4573270"/>
                  </a:cubicBezTo>
                  <a:cubicBezTo>
                    <a:pt x="3989070" y="4629150"/>
                    <a:pt x="3863340" y="4638040"/>
                    <a:pt x="3737610" y="4643120"/>
                  </a:cubicBezTo>
                  <a:cubicBezTo>
                    <a:pt x="3689350" y="4645660"/>
                    <a:pt x="3639820" y="4641850"/>
                    <a:pt x="3591560" y="4645660"/>
                  </a:cubicBezTo>
                  <a:cubicBezTo>
                    <a:pt x="3567430" y="4646930"/>
                    <a:pt x="3544570" y="4658360"/>
                    <a:pt x="3521710" y="4663440"/>
                  </a:cubicBezTo>
                  <a:cubicBezTo>
                    <a:pt x="3511550" y="4665980"/>
                    <a:pt x="3501390" y="4664710"/>
                    <a:pt x="3489960" y="4665980"/>
                  </a:cubicBezTo>
                  <a:cubicBezTo>
                    <a:pt x="3474720" y="4667250"/>
                    <a:pt x="3459480" y="4671060"/>
                    <a:pt x="3444240" y="4669790"/>
                  </a:cubicBezTo>
                  <a:cubicBezTo>
                    <a:pt x="3429000" y="4667250"/>
                    <a:pt x="3418840" y="4662170"/>
                    <a:pt x="3416300" y="4662170"/>
                  </a:cubicBezTo>
                  <a:close/>
                </a:path>
              </a:pathLst>
            </a:custGeom>
            <a:blipFill>
              <a:blip r:embed="rId6"/>
              <a:stretch>
                <a:fillRect l="-15168" r="-15168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 rot="54929">
            <a:off x="246773" y="8535902"/>
            <a:ext cx="7489388" cy="1424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4"/>
              </a:lnSpc>
            </a:pPr>
            <a:r>
              <a:rPr lang="en-US" sz="15007">
                <a:solidFill>
                  <a:srgbClr val="FBFBFF"/>
                </a:solidFill>
                <a:latin typeface="Pagkaki"/>
                <a:ea typeface="Pagkaki"/>
                <a:cs typeface="Pagkaki"/>
                <a:sym typeface="Pagkaki"/>
              </a:rPr>
              <a:t>ŁUCJA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96883"/>
            <a:ext cx="18637483" cy="13202884"/>
          </a:xfrm>
          <a:custGeom>
            <a:avLst/>
            <a:gdLst/>
            <a:ahLst/>
            <a:cxnLst/>
            <a:rect l="l" t="t" r="r" b="b"/>
            <a:pathLst>
              <a:path w="18637483" h="13202884">
                <a:moveTo>
                  <a:pt x="0" y="0"/>
                </a:moveTo>
                <a:lnTo>
                  <a:pt x="18637483" y="0"/>
                </a:lnTo>
                <a:lnTo>
                  <a:pt x="18637483" y="13202884"/>
                </a:lnTo>
                <a:lnTo>
                  <a:pt x="0" y="132028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87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6240" y="-1599677"/>
            <a:ext cx="19187902" cy="14390927"/>
          </a:xfrm>
          <a:custGeom>
            <a:avLst/>
            <a:gdLst/>
            <a:ahLst/>
            <a:cxnLst/>
            <a:rect l="l" t="t" r="r" b="b"/>
            <a:pathLst>
              <a:path w="19187902" h="14390927">
                <a:moveTo>
                  <a:pt x="0" y="0"/>
                </a:moveTo>
                <a:lnTo>
                  <a:pt x="19187902" y="0"/>
                </a:lnTo>
                <a:lnTo>
                  <a:pt x="19187902" y="14390927"/>
                </a:lnTo>
                <a:lnTo>
                  <a:pt x="0" y="143909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900747"/>
            <a:ext cx="18288000" cy="18088495"/>
          </a:xfrm>
          <a:custGeom>
            <a:avLst/>
            <a:gdLst/>
            <a:ahLst/>
            <a:cxnLst/>
            <a:rect l="l" t="t" r="r" b="b"/>
            <a:pathLst>
              <a:path w="18288000" h="18088495">
                <a:moveTo>
                  <a:pt x="0" y="0"/>
                </a:moveTo>
                <a:lnTo>
                  <a:pt x="18288000" y="0"/>
                </a:lnTo>
                <a:lnTo>
                  <a:pt x="18288000" y="18088494"/>
                </a:lnTo>
                <a:lnTo>
                  <a:pt x="0" y="18088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1286087" y="990112"/>
            <a:ext cx="11404312" cy="6411867"/>
          </a:xfrm>
          <a:custGeom>
            <a:avLst/>
            <a:gdLst/>
            <a:ahLst/>
            <a:cxnLst/>
            <a:rect l="l" t="t" r="r" b="b"/>
            <a:pathLst>
              <a:path w="11404312" h="6411867">
                <a:moveTo>
                  <a:pt x="0" y="0"/>
                </a:moveTo>
                <a:lnTo>
                  <a:pt x="11404312" y="0"/>
                </a:lnTo>
                <a:lnTo>
                  <a:pt x="11404312" y="6411867"/>
                </a:lnTo>
                <a:lnTo>
                  <a:pt x="0" y="64118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2214892" y="3441663"/>
            <a:ext cx="9546701" cy="1132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17"/>
              </a:lnSpc>
            </a:pPr>
            <a:r>
              <a:rPr lang="en-US" sz="11861">
                <a:solidFill>
                  <a:srgbClr val="5B5C92"/>
                </a:solidFill>
                <a:latin typeface="Pagkaki"/>
                <a:ea typeface="Pagkaki"/>
                <a:cs typeface="Pagkaki"/>
                <a:sym typeface="Pagkaki"/>
              </a:rPr>
              <a:t>SŁYCHAĆ O NAS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5139721"/>
            <a:ext cx="11919086" cy="1425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14960">
                <a:solidFill>
                  <a:srgbClr val="C66791"/>
                </a:solidFill>
                <a:latin typeface="Pagkaki"/>
                <a:ea typeface="Pagkaki"/>
                <a:cs typeface="Pagkaki"/>
                <a:sym typeface="Pagkaki"/>
              </a:rPr>
              <a:t>W SIECI</a:t>
            </a:r>
          </a:p>
        </p:txBody>
      </p:sp>
      <p:grpSp>
        <p:nvGrpSpPr>
          <p:cNvPr id="6" name="Group 6"/>
          <p:cNvGrpSpPr/>
          <p:nvPr/>
        </p:nvGrpSpPr>
        <p:grpSpPr>
          <a:xfrm rot="59729">
            <a:off x="5586761" y="7953684"/>
            <a:ext cx="11397164" cy="1180331"/>
            <a:chOff x="0" y="0"/>
            <a:chExt cx="10819013" cy="11204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819013" cy="1120456"/>
            </a:xfrm>
            <a:custGeom>
              <a:avLst/>
              <a:gdLst/>
              <a:ahLst/>
              <a:cxnLst/>
              <a:rect l="l" t="t" r="r" b="b"/>
              <a:pathLst>
                <a:path w="10819013" h="1120456">
                  <a:moveTo>
                    <a:pt x="1065899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960436"/>
                  </a:lnTo>
                  <a:lnTo>
                    <a:pt x="160020" y="1120456"/>
                  </a:lnTo>
                  <a:lnTo>
                    <a:pt x="10658993" y="1120456"/>
                  </a:lnTo>
                  <a:lnTo>
                    <a:pt x="10819013" y="960436"/>
                  </a:lnTo>
                  <a:lnTo>
                    <a:pt x="10819013" y="160020"/>
                  </a:lnTo>
                  <a:lnTo>
                    <a:pt x="10658993" y="0"/>
                  </a:lnTo>
                  <a:close/>
                </a:path>
              </a:pathLst>
            </a:custGeom>
            <a:solidFill>
              <a:srgbClr val="5B5C9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63500" y="25400"/>
              <a:ext cx="10692013" cy="10315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078028" y="8136308"/>
            <a:ext cx="682196" cy="682196"/>
          </a:xfrm>
          <a:custGeom>
            <a:avLst/>
            <a:gdLst/>
            <a:ahLst/>
            <a:cxnLst/>
            <a:rect l="l" t="t" r="r" b="b"/>
            <a:pathLst>
              <a:path w="682196" h="682196">
                <a:moveTo>
                  <a:pt x="0" y="0"/>
                </a:moveTo>
                <a:lnTo>
                  <a:pt x="682196" y="0"/>
                </a:lnTo>
                <a:lnTo>
                  <a:pt x="682196" y="682195"/>
                </a:lnTo>
                <a:lnTo>
                  <a:pt x="0" y="682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859595">
            <a:off x="167449" y="6008861"/>
            <a:ext cx="4490825" cy="5452437"/>
          </a:xfrm>
          <a:custGeom>
            <a:avLst/>
            <a:gdLst/>
            <a:ahLst/>
            <a:cxnLst/>
            <a:rect l="l" t="t" r="r" b="b"/>
            <a:pathLst>
              <a:path w="4490825" h="5452437">
                <a:moveTo>
                  <a:pt x="0" y="0"/>
                </a:moveTo>
                <a:lnTo>
                  <a:pt x="4490825" y="0"/>
                </a:lnTo>
                <a:lnTo>
                  <a:pt x="4490825" y="5452437"/>
                </a:lnTo>
                <a:lnTo>
                  <a:pt x="0" y="545243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2945826" y="661627"/>
            <a:ext cx="4740826" cy="4671868"/>
          </a:xfrm>
          <a:custGeom>
            <a:avLst/>
            <a:gdLst/>
            <a:ahLst/>
            <a:cxnLst/>
            <a:rect l="l" t="t" r="r" b="b"/>
            <a:pathLst>
              <a:path w="4740826" h="4671868">
                <a:moveTo>
                  <a:pt x="0" y="0"/>
                </a:moveTo>
                <a:lnTo>
                  <a:pt x="4740826" y="0"/>
                </a:lnTo>
                <a:lnTo>
                  <a:pt x="4740826" y="4671868"/>
                </a:lnTo>
                <a:lnTo>
                  <a:pt x="0" y="467186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 rot="59729">
            <a:off x="7009656" y="8439284"/>
            <a:ext cx="9673603" cy="798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10"/>
              </a:lnSpc>
            </a:pPr>
            <a:r>
              <a:rPr lang="en-US" sz="6456">
                <a:solidFill>
                  <a:srgbClr val="FBFBFF"/>
                </a:solidFill>
                <a:latin typeface="Pagkaki"/>
                <a:ea typeface="Pagkaki"/>
                <a:cs typeface="Pagkaki"/>
                <a:sym typeface="Pagkaki"/>
              </a:rPr>
              <a:t>WWW.SPMANASTERZ.EDU.PL</a:t>
            </a:r>
          </a:p>
        </p:txBody>
      </p:sp>
      <p:sp>
        <p:nvSpPr>
          <p:cNvPr id="13" name="Freeform 13"/>
          <p:cNvSpPr/>
          <p:nvPr/>
        </p:nvSpPr>
        <p:spPr>
          <a:xfrm rot="6863467">
            <a:off x="-68596" y="-182965"/>
            <a:ext cx="1971393" cy="1838772"/>
          </a:xfrm>
          <a:custGeom>
            <a:avLst/>
            <a:gdLst/>
            <a:ahLst/>
            <a:cxnLst/>
            <a:rect l="l" t="t" r="r" b="b"/>
            <a:pathLst>
              <a:path w="1971393" h="1838772">
                <a:moveTo>
                  <a:pt x="0" y="0"/>
                </a:moveTo>
                <a:lnTo>
                  <a:pt x="1971393" y="0"/>
                </a:lnTo>
                <a:lnTo>
                  <a:pt x="1971393" y="1838772"/>
                </a:lnTo>
                <a:lnTo>
                  <a:pt x="0" y="183877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 rot="-8371965">
            <a:off x="9765268" y="1132752"/>
            <a:ext cx="1752484" cy="815702"/>
          </a:xfrm>
          <a:custGeom>
            <a:avLst/>
            <a:gdLst/>
            <a:ahLst/>
            <a:cxnLst/>
            <a:rect l="l" t="t" r="r" b="b"/>
            <a:pathLst>
              <a:path w="1752484" h="815702">
                <a:moveTo>
                  <a:pt x="0" y="0"/>
                </a:moveTo>
                <a:lnTo>
                  <a:pt x="1752484" y="0"/>
                </a:lnTo>
                <a:lnTo>
                  <a:pt x="1752484" y="815702"/>
                </a:lnTo>
                <a:lnTo>
                  <a:pt x="0" y="815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002647">
            <a:off x="15658542" y="5696863"/>
            <a:ext cx="1680229" cy="1708181"/>
          </a:xfrm>
          <a:custGeom>
            <a:avLst/>
            <a:gdLst/>
            <a:ahLst/>
            <a:cxnLst/>
            <a:rect l="l" t="t" r="r" b="b"/>
            <a:pathLst>
              <a:path w="1680229" h="1708181">
                <a:moveTo>
                  <a:pt x="0" y="0"/>
                </a:moveTo>
                <a:lnTo>
                  <a:pt x="1680229" y="0"/>
                </a:lnTo>
                <a:lnTo>
                  <a:pt x="1680229" y="1708181"/>
                </a:lnTo>
                <a:lnTo>
                  <a:pt x="0" y="17081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5797644" y="823752"/>
            <a:ext cx="637934" cy="808442"/>
          </a:xfrm>
          <a:custGeom>
            <a:avLst/>
            <a:gdLst/>
            <a:ahLst/>
            <a:cxnLst/>
            <a:rect l="l" t="t" r="r" b="b"/>
            <a:pathLst>
              <a:path w="637934" h="808442">
                <a:moveTo>
                  <a:pt x="0" y="0"/>
                </a:moveTo>
                <a:lnTo>
                  <a:pt x="637934" y="0"/>
                </a:lnTo>
                <a:lnTo>
                  <a:pt x="637934" y="808442"/>
                </a:lnTo>
                <a:lnTo>
                  <a:pt x="0" y="80844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290658" y="375699"/>
            <a:ext cx="422907" cy="535941"/>
          </a:xfrm>
          <a:custGeom>
            <a:avLst/>
            <a:gdLst/>
            <a:ahLst/>
            <a:cxnLst/>
            <a:rect l="l" t="t" r="r" b="b"/>
            <a:pathLst>
              <a:path w="422907" h="535941">
                <a:moveTo>
                  <a:pt x="0" y="0"/>
                </a:moveTo>
                <a:lnTo>
                  <a:pt x="422907" y="0"/>
                </a:lnTo>
                <a:lnTo>
                  <a:pt x="422907" y="535942"/>
                </a:lnTo>
                <a:lnTo>
                  <a:pt x="0" y="53594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775203" y="1006891"/>
            <a:ext cx="726909" cy="921198"/>
          </a:xfrm>
          <a:custGeom>
            <a:avLst/>
            <a:gdLst/>
            <a:ahLst/>
            <a:cxnLst/>
            <a:rect l="l" t="t" r="r" b="b"/>
            <a:pathLst>
              <a:path w="726909" h="921198">
                <a:moveTo>
                  <a:pt x="0" y="0"/>
                </a:moveTo>
                <a:lnTo>
                  <a:pt x="726909" y="0"/>
                </a:lnTo>
                <a:lnTo>
                  <a:pt x="726909" y="921198"/>
                </a:lnTo>
                <a:lnTo>
                  <a:pt x="0" y="92119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9963535">
            <a:off x="15898297" y="9573334"/>
            <a:ext cx="2190042" cy="824252"/>
          </a:xfrm>
          <a:custGeom>
            <a:avLst/>
            <a:gdLst/>
            <a:ahLst/>
            <a:cxnLst/>
            <a:rect l="l" t="t" r="r" b="b"/>
            <a:pathLst>
              <a:path w="2190042" h="824252">
                <a:moveTo>
                  <a:pt x="0" y="0"/>
                </a:moveTo>
                <a:lnTo>
                  <a:pt x="2190042" y="0"/>
                </a:lnTo>
                <a:lnTo>
                  <a:pt x="2190042" y="824252"/>
                </a:lnTo>
                <a:lnTo>
                  <a:pt x="0" y="82425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153181">
            <a:off x="7709214" y="917732"/>
            <a:ext cx="1123485" cy="962112"/>
          </a:xfrm>
          <a:custGeom>
            <a:avLst/>
            <a:gdLst/>
            <a:ahLst/>
            <a:cxnLst/>
            <a:rect l="l" t="t" r="r" b="b"/>
            <a:pathLst>
              <a:path w="1123485" h="962112">
                <a:moveTo>
                  <a:pt x="0" y="0"/>
                </a:moveTo>
                <a:lnTo>
                  <a:pt x="1123485" y="0"/>
                </a:lnTo>
                <a:lnTo>
                  <a:pt x="1123485" y="962112"/>
                </a:lnTo>
                <a:lnTo>
                  <a:pt x="0" y="96211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262486" y="365143"/>
            <a:ext cx="12607803" cy="9556715"/>
            <a:chOff x="0" y="0"/>
            <a:chExt cx="6350000" cy="4813300"/>
          </a:xfrm>
        </p:grpSpPr>
        <p:sp>
          <p:nvSpPr>
            <p:cNvPr id="3" name="Freeform 3"/>
            <p:cNvSpPr/>
            <p:nvPr/>
          </p:nvSpPr>
          <p:spPr>
            <a:xfrm>
              <a:off x="76200" y="651510"/>
              <a:ext cx="6197600" cy="4085590"/>
            </a:xfrm>
            <a:custGeom>
              <a:avLst/>
              <a:gdLst/>
              <a:ahLst/>
              <a:cxnLst/>
              <a:rect l="l" t="t" r="r" b="b"/>
              <a:pathLst>
                <a:path w="6197600" h="4085590">
                  <a:moveTo>
                    <a:pt x="6197600" y="4085590"/>
                  </a:moveTo>
                  <a:lnTo>
                    <a:pt x="0" y="4085590"/>
                  </a:lnTo>
                  <a:lnTo>
                    <a:pt x="0" y="0"/>
                  </a:lnTo>
                  <a:lnTo>
                    <a:pt x="6197600" y="0"/>
                  </a:lnTo>
                  <a:lnTo>
                    <a:pt x="6197600" y="4085590"/>
                  </a:lnTo>
                  <a:close/>
                </a:path>
              </a:pathLst>
            </a:custGeom>
            <a:blipFill>
              <a:blip r:embed="rId2"/>
              <a:stretch>
                <a:fillRect l="-4992" r="-29792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6200" y="76200"/>
              <a:ext cx="6197600" cy="500380"/>
            </a:xfrm>
            <a:custGeom>
              <a:avLst/>
              <a:gdLst/>
              <a:ahLst/>
              <a:cxnLst/>
              <a:rect l="l" t="t" r="r" b="b"/>
              <a:pathLst>
                <a:path w="6197600" h="500380">
                  <a:moveTo>
                    <a:pt x="0" y="0"/>
                  </a:moveTo>
                  <a:lnTo>
                    <a:pt x="6197600" y="0"/>
                  </a:lnTo>
                  <a:lnTo>
                    <a:pt x="6197600" y="500380"/>
                  </a:lnTo>
                  <a:lnTo>
                    <a:pt x="0" y="500380"/>
                  </a:lnTo>
                  <a:close/>
                </a:path>
              </a:pathLst>
            </a:custGeom>
            <a:solidFill>
              <a:srgbClr val="ADDED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6350000" cy="4813300"/>
            </a:xfrm>
            <a:custGeom>
              <a:avLst/>
              <a:gdLst/>
              <a:ahLst/>
              <a:cxnLst/>
              <a:rect l="l" t="t" r="r" b="b"/>
              <a:pathLst>
                <a:path w="6350000" h="4813300">
                  <a:moveTo>
                    <a:pt x="0" y="0"/>
                  </a:moveTo>
                  <a:lnTo>
                    <a:pt x="0" y="575310"/>
                  </a:lnTo>
                  <a:lnTo>
                    <a:pt x="0" y="652780"/>
                  </a:lnTo>
                  <a:lnTo>
                    <a:pt x="0" y="4813300"/>
                  </a:lnTo>
                  <a:lnTo>
                    <a:pt x="6350000" y="4813300"/>
                  </a:lnTo>
                  <a:lnTo>
                    <a:pt x="6350000" y="652780"/>
                  </a:lnTo>
                  <a:lnTo>
                    <a:pt x="6350000" y="575310"/>
                  </a:lnTo>
                  <a:lnTo>
                    <a:pt x="6350000" y="0"/>
                  </a:lnTo>
                  <a:lnTo>
                    <a:pt x="0" y="0"/>
                  </a:lnTo>
                  <a:close/>
                  <a:moveTo>
                    <a:pt x="6273800" y="4737100"/>
                  </a:moveTo>
                  <a:lnTo>
                    <a:pt x="76200" y="4737100"/>
                  </a:lnTo>
                  <a:lnTo>
                    <a:pt x="76200" y="652780"/>
                  </a:lnTo>
                  <a:lnTo>
                    <a:pt x="6273800" y="652780"/>
                  </a:lnTo>
                  <a:lnTo>
                    <a:pt x="6273800" y="4737100"/>
                  </a:lnTo>
                  <a:close/>
                  <a:moveTo>
                    <a:pt x="6273800" y="575310"/>
                  </a:moveTo>
                  <a:lnTo>
                    <a:pt x="76200" y="575310"/>
                  </a:lnTo>
                  <a:lnTo>
                    <a:pt x="76200" y="76200"/>
                  </a:lnTo>
                  <a:lnTo>
                    <a:pt x="6273800" y="76200"/>
                  </a:lnTo>
                  <a:lnTo>
                    <a:pt x="6273800" y="575310"/>
                  </a:lnTo>
                  <a:close/>
                  <a:moveTo>
                    <a:pt x="285750" y="320040"/>
                  </a:moveTo>
                  <a:cubicBezTo>
                    <a:pt x="285750" y="259080"/>
                    <a:pt x="335280" y="209550"/>
                    <a:pt x="396240" y="209550"/>
                  </a:cubicBezTo>
                  <a:cubicBezTo>
                    <a:pt x="457200" y="209550"/>
                    <a:pt x="506730" y="259080"/>
                    <a:pt x="506730" y="320040"/>
                  </a:cubicBezTo>
                  <a:cubicBezTo>
                    <a:pt x="506730" y="381000"/>
                    <a:pt x="458470" y="431800"/>
                    <a:pt x="396240" y="431800"/>
                  </a:cubicBezTo>
                  <a:cubicBezTo>
                    <a:pt x="335280" y="431800"/>
                    <a:pt x="285750" y="382270"/>
                    <a:pt x="285750" y="320040"/>
                  </a:cubicBezTo>
                  <a:close/>
                  <a:moveTo>
                    <a:pt x="660400" y="320040"/>
                  </a:moveTo>
                  <a:cubicBezTo>
                    <a:pt x="660400" y="259080"/>
                    <a:pt x="709930" y="209550"/>
                    <a:pt x="770890" y="209550"/>
                  </a:cubicBezTo>
                  <a:cubicBezTo>
                    <a:pt x="831850" y="209550"/>
                    <a:pt x="881380" y="259080"/>
                    <a:pt x="881380" y="320040"/>
                  </a:cubicBezTo>
                  <a:cubicBezTo>
                    <a:pt x="881380" y="381000"/>
                    <a:pt x="833120" y="431800"/>
                    <a:pt x="772160" y="431800"/>
                  </a:cubicBezTo>
                  <a:cubicBezTo>
                    <a:pt x="711200" y="431800"/>
                    <a:pt x="660400" y="382270"/>
                    <a:pt x="660400" y="320040"/>
                  </a:cubicBezTo>
                  <a:close/>
                  <a:moveTo>
                    <a:pt x="1036320" y="320040"/>
                  </a:moveTo>
                  <a:cubicBezTo>
                    <a:pt x="1036320" y="259080"/>
                    <a:pt x="1085850" y="209550"/>
                    <a:pt x="1146810" y="209550"/>
                  </a:cubicBezTo>
                  <a:cubicBezTo>
                    <a:pt x="1207770" y="209550"/>
                    <a:pt x="1257300" y="259080"/>
                    <a:pt x="1257300" y="320040"/>
                  </a:cubicBezTo>
                  <a:cubicBezTo>
                    <a:pt x="1257300" y="381000"/>
                    <a:pt x="1207770" y="431800"/>
                    <a:pt x="1146810" y="431800"/>
                  </a:cubicBezTo>
                  <a:cubicBezTo>
                    <a:pt x="1085850" y="431800"/>
                    <a:pt x="1036320" y="382270"/>
                    <a:pt x="1036320" y="320040"/>
                  </a:cubicBezTo>
                  <a:close/>
                  <a:moveTo>
                    <a:pt x="6018530" y="274320"/>
                  </a:moveTo>
                  <a:lnTo>
                    <a:pt x="1457960" y="274320"/>
                  </a:lnTo>
                  <a:lnTo>
                    <a:pt x="1457960" y="198120"/>
                  </a:lnTo>
                  <a:lnTo>
                    <a:pt x="6018530" y="198120"/>
                  </a:lnTo>
                  <a:lnTo>
                    <a:pt x="6018530" y="274320"/>
                  </a:lnTo>
                  <a:close/>
                  <a:moveTo>
                    <a:pt x="6018530" y="444500"/>
                  </a:moveTo>
                  <a:lnTo>
                    <a:pt x="1457960" y="444500"/>
                  </a:lnTo>
                  <a:lnTo>
                    <a:pt x="1457960" y="368300"/>
                  </a:lnTo>
                  <a:lnTo>
                    <a:pt x="6018530" y="368300"/>
                  </a:lnTo>
                  <a:lnTo>
                    <a:pt x="6018530" y="444500"/>
                  </a:lnTo>
                  <a:close/>
                </a:path>
              </a:pathLst>
            </a:custGeom>
            <a:solidFill>
              <a:srgbClr val="3954A3"/>
            </a:solid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262486" y="365143"/>
            <a:ext cx="12607803" cy="9556715"/>
            <a:chOff x="0" y="0"/>
            <a:chExt cx="6350000" cy="4813300"/>
          </a:xfrm>
        </p:grpSpPr>
        <p:sp>
          <p:nvSpPr>
            <p:cNvPr id="3" name="Freeform 3"/>
            <p:cNvSpPr/>
            <p:nvPr/>
          </p:nvSpPr>
          <p:spPr>
            <a:xfrm>
              <a:off x="76200" y="651510"/>
              <a:ext cx="6197600" cy="4085590"/>
            </a:xfrm>
            <a:custGeom>
              <a:avLst/>
              <a:gdLst/>
              <a:ahLst/>
              <a:cxnLst/>
              <a:rect l="l" t="t" r="r" b="b"/>
              <a:pathLst>
                <a:path w="6197600" h="4085590">
                  <a:moveTo>
                    <a:pt x="6197600" y="4085590"/>
                  </a:moveTo>
                  <a:lnTo>
                    <a:pt x="0" y="4085590"/>
                  </a:lnTo>
                  <a:lnTo>
                    <a:pt x="0" y="0"/>
                  </a:lnTo>
                  <a:lnTo>
                    <a:pt x="6197600" y="0"/>
                  </a:lnTo>
                  <a:lnTo>
                    <a:pt x="6197600" y="4085590"/>
                  </a:lnTo>
                  <a:close/>
                </a:path>
              </a:pathLst>
            </a:custGeom>
            <a:blipFill>
              <a:blip r:embed="rId2"/>
              <a:stretch>
                <a:fillRect l="-14514" r="-14514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6200" y="76200"/>
              <a:ext cx="6197600" cy="500380"/>
            </a:xfrm>
            <a:custGeom>
              <a:avLst/>
              <a:gdLst/>
              <a:ahLst/>
              <a:cxnLst/>
              <a:rect l="l" t="t" r="r" b="b"/>
              <a:pathLst>
                <a:path w="6197600" h="500380">
                  <a:moveTo>
                    <a:pt x="0" y="0"/>
                  </a:moveTo>
                  <a:lnTo>
                    <a:pt x="6197600" y="0"/>
                  </a:lnTo>
                  <a:lnTo>
                    <a:pt x="6197600" y="500380"/>
                  </a:lnTo>
                  <a:lnTo>
                    <a:pt x="0" y="500380"/>
                  </a:lnTo>
                  <a:close/>
                </a:path>
              </a:pathLst>
            </a:custGeom>
            <a:solidFill>
              <a:srgbClr val="ADDED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6350000" cy="4813300"/>
            </a:xfrm>
            <a:custGeom>
              <a:avLst/>
              <a:gdLst/>
              <a:ahLst/>
              <a:cxnLst/>
              <a:rect l="l" t="t" r="r" b="b"/>
              <a:pathLst>
                <a:path w="6350000" h="4813300">
                  <a:moveTo>
                    <a:pt x="0" y="0"/>
                  </a:moveTo>
                  <a:lnTo>
                    <a:pt x="0" y="575310"/>
                  </a:lnTo>
                  <a:lnTo>
                    <a:pt x="0" y="652780"/>
                  </a:lnTo>
                  <a:lnTo>
                    <a:pt x="0" y="4813300"/>
                  </a:lnTo>
                  <a:lnTo>
                    <a:pt x="6350000" y="4813300"/>
                  </a:lnTo>
                  <a:lnTo>
                    <a:pt x="6350000" y="652780"/>
                  </a:lnTo>
                  <a:lnTo>
                    <a:pt x="6350000" y="575310"/>
                  </a:lnTo>
                  <a:lnTo>
                    <a:pt x="6350000" y="0"/>
                  </a:lnTo>
                  <a:lnTo>
                    <a:pt x="0" y="0"/>
                  </a:lnTo>
                  <a:close/>
                  <a:moveTo>
                    <a:pt x="6273800" y="4737100"/>
                  </a:moveTo>
                  <a:lnTo>
                    <a:pt x="76200" y="4737100"/>
                  </a:lnTo>
                  <a:lnTo>
                    <a:pt x="76200" y="652780"/>
                  </a:lnTo>
                  <a:lnTo>
                    <a:pt x="6273800" y="652780"/>
                  </a:lnTo>
                  <a:lnTo>
                    <a:pt x="6273800" y="4737100"/>
                  </a:lnTo>
                  <a:close/>
                  <a:moveTo>
                    <a:pt x="6273800" y="575310"/>
                  </a:moveTo>
                  <a:lnTo>
                    <a:pt x="76200" y="575310"/>
                  </a:lnTo>
                  <a:lnTo>
                    <a:pt x="76200" y="76200"/>
                  </a:lnTo>
                  <a:lnTo>
                    <a:pt x="6273800" y="76200"/>
                  </a:lnTo>
                  <a:lnTo>
                    <a:pt x="6273800" y="575310"/>
                  </a:lnTo>
                  <a:close/>
                  <a:moveTo>
                    <a:pt x="285750" y="320040"/>
                  </a:moveTo>
                  <a:cubicBezTo>
                    <a:pt x="285750" y="259080"/>
                    <a:pt x="335280" y="209550"/>
                    <a:pt x="396240" y="209550"/>
                  </a:cubicBezTo>
                  <a:cubicBezTo>
                    <a:pt x="457200" y="209550"/>
                    <a:pt x="506730" y="259080"/>
                    <a:pt x="506730" y="320040"/>
                  </a:cubicBezTo>
                  <a:cubicBezTo>
                    <a:pt x="506730" y="381000"/>
                    <a:pt x="458470" y="431800"/>
                    <a:pt x="396240" y="431800"/>
                  </a:cubicBezTo>
                  <a:cubicBezTo>
                    <a:pt x="335280" y="431800"/>
                    <a:pt x="285750" y="382270"/>
                    <a:pt x="285750" y="320040"/>
                  </a:cubicBezTo>
                  <a:close/>
                  <a:moveTo>
                    <a:pt x="660400" y="320040"/>
                  </a:moveTo>
                  <a:cubicBezTo>
                    <a:pt x="660400" y="259080"/>
                    <a:pt x="709930" y="209550"/>
                    <a:pt x="770890" y="209550"/>
                  </a:cubicBezTo>
                  <a:cubicBezTo>
                    <a:pt x="831850" y="209550"/>
                    <a:pt x="881380" y="259080"/>
                    <a:pt x="881380" y="320040"/>
                  </a:cubicBezTo>
                  <a:cubicBezTo>
                    <a:pt x="881380" y="381000"/>
                    <a:pt x="833120" y="431800"/>
                    <a:pt x="772160" y="431800"/>
                  </a:cubicBezTo>
                  <a:cubicBezTo>
                    <a:pt x="711200" y="431800"/>
                    <a:pt x="660400" y="382270"/>
                    <a:pt x="660400" y="320040"/>
                  </a:cubicBezTo>
                  <a:close/>
                  <a:moveTo>
                    <a:pt x="1036320" y="320040"/>
                  </a:moveTo>
                  <a:cubicBezTo>
                    <a:pt x="1036320" y="259080"/>
                    <a:pt x="1085850" y="209550"/>
                    <a:pt x="1146810" y="209550"/>
                  </a:cubicBezTo>
                  <a:cubicBezTo>
                    <a:pt x="1207770" y="209550"/>
                    <a:pt x="1257300" y="259080"/>
                    <a:pt x="1257300" y="320040"/>
                  </a:cubicBezTo>
                  <a:cubicBezTo>
                    <a:pt x="1257300" y="381000"/>
                    <a:pt x="1207770" y="431800"/>
                    <a:pt x="1146810" y="431800"/>
                  </a:cubicBezTo>
                  <a:cubicBezTo>
                    <a:pt x="1085850" y="431800"/>
                    <a:pt x="1036320" y="382270"/>
                    <a:pt x="1036320" y="320040"/>
                  </a:cubicBezTo>
                  <a:close/>
                  <a:moveTo>
                    <a:pt x="6018530" y="274320"/>
                  </a:moveTo>
                  <a:lnTo>
                    <a:pt x="1457960" y="274320"/>
                  </a:lnTo>
                  <a:lnTo>
                    <a:pt x="1457960" y="198120"/>
                  </a:lnTo>
                  <a:lnTo>
                    <a:pt x="6018530" y="198120"/>
                  </a:lnTo>
                  <a:lnTo>
                    <a:pt x="6018530" y="274320"/>
                  </a:lnTo>
                  <a:close/>
                  <a:moveTo>
                    <a:pt x="6018530" y="444500"/>
                  </a:moveTo>
                  <a:lnTo>
                    <a:pt x="1457960" y="444500"/>
                  </a:lnTo>
                  <a:lnTo>
                    <a:pt x="1457960" y="368300"/>
                  </a:lnTo>
                  <a:lnTo>
                    <a:pt x="6018530" y="368300"/>
                  </a:lnTo>
                  <a:lnTo>
                    <a:pt x="6018530" y="444500"/>
                  </a:lnTo>
                  <a:close/>
                </a:path>
              </a:pathLst>
            </a:custGeom>
            <a:solidFill>
              <a:srgbClr val="3954A3"/>
            </a:solid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262486" y="365143"/>
            <a:ext cx="12607803" cy="9556715"/>
            <a:chOff x="0" y="0"/>
            <a:chExt cx="6350000" cy="4813300"/>
          </a:xfrm>
        </p:grpSpPr>
        <p:sp>
          <p:nvSpPr>
            <p:cNvPr id="3" name="Freeform 3"/>
            <p:cNvSpPr/>
            <p:nvPr/>
          </p:nvSpPr>
          <p:spPr>
            <a:xfrm>
              <a:off x="76200" y="651510"/>
              <a:ext cx="6197600" cy="4085590"/>
            </a:xfrm>
            <a:custGeom>
              <a:avLst/>
              <a:gdLst/>
              <a:ahLst/>
              <a:cxnLst/>
              <a:rect l="l" t="t" r="r" b="b"/>
              <a:pathLst>
                <a:path w="6197600" h="4085590">
                  <a:moveTo>
                    <a:pt x="6197600" y="4085590"/>
                  </a:moveTo>
                  <a:lnTo>
                    <a:pt x="0" y="4085590"/>
                  </a:lnTo>
                  <a:lnTo>
                    <a:pt x="0" y="0"/>
                  </a:lnTo>
                  <a:lnTo>
                    <a:pt x="6197600" y="0"/>
                  </a:lnTo>
                  <a:lnTo>
                    <a:pt x="6197600" y="4085590"/>
                  </a:lnTo>
                  <a:close/>
                </a:path>
              </a:pathLst>
            </a:custGeom>
            <a:blipFill>
              <a:blip r:embed="rId2"/>
              <a:stretch>
                <a:fillRect l="-10314" r="-18714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6200" y="76200"/>
              <a:ext cx="6197600" cy="500380"/>
            </a:xfrm>
            <a:custGeom>
              <a:avLst/>
              <a:gdLst/>
              <a:ahLst/>
              <a:cxnLst/>
              <a:rect l="l" t="t" r="r" b="b"/>
              <a:pathLst>
                <a:path w="6197600" h="500380">
                  <a:moveTo>
                    <a:pt x="0" y="0"/>
                  </a:moveTo>
                  <a:lnTo>
                    <a:pt x="6197600" y="0"/>
                  </a:lnTo>
                  <a:lnTo>
                    <a:pt x="6197600" y="500380"/>
                  </a:lnTo>
                  <a:lnTo>
                    <a:pt x="0" y="500380"/>
                  </a:lnTo>
                  <a:close/>
                </a:path>
              </a:pathLst>
            </a:custGeom>
            <a:solidFill>
              <a:srgbClr val="ADDED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6350000" cy="4813300"/>
            </a:xfrm>
            <a:custGeom>
              <a:avLst/>
              <a:gdLst/>
              <a:ahLst/>
              <a:cxnLst/>
              <a:rect l="l" t="t" r="r" b="b"/>
              <a:pathLst>
                <a:path w="6350000" h="4813300">
                  <a:moveTo>
                    <a:pt x="0" y="0"/>
                  </a:moveTo>
                  <a:lnTo>
                    <a:pt x="0" y="575310"/>
                  </a:lnTo>
                  <a:lnTo>
                    <a:pt x="0" y="652780"/>
                  </a:lnTo>
                  <a:lnTo>
                    <a:pt x="0" y="4813300"/>
                  </a:lnTo>
                  <a:lnTo>
                    <a:pt x="6350000" y="4813300"/>
                  </a:lnTo>
                  <a:lnTo>
                    <a:pt x="6350000" y="652780"/>
                  </a:lnTo>
                  <a:lnTo>
                    <a:pt x="6350000" y="575310"/>
                  </a:lnTo>
                  <a:lnTo>
                    <a:pt x="6350000" y="0"/>
                  </a:lnTo>
                  <a:lnTo>
                    <a:pt x="0" y="0"/>
                  </a:lnTo>
                  <a:close/>
                  <a:moveTo>
                    <a:pt x="6273800" y="4737100"/>
                  </a:moveTo>
                  <a:lnTo>
                    <a:pt x="76200" y="4737100"/>
                  </a:lnTo>
                  <a:lnTo>
                    <a:pt x="76200" y="652780"/>
                  </a:lnTo>
                  <a:lnTo>
                    <a:pt x="6273800" y="652780"/>
                  </a:lnTo>
                  <a:lnTo>
                    <a:pt x="6273800" y="4737100"/>
                  </a:lnTo>
                  <a:close/>
                  <a:moveTo>
                    <a:pt x="6273800" y="575310"/>
                  </a:moveTo>
                  <a:lnTo>
                    <a:pt x="76200" y="575310"/>
                  </a:lnTo>
                  <a:lnTo>
                    <a:pt x="76200" y="76200"/>
                  </a:lnTo>
                  <a:lnTo>
                    <a:pt x="6273800" y="76200"/>
                  </a:lnTo>
                  <a:lnTo>
                    <a:pt x="6273800" y="575310"/>
                  </a:lnTo>
                  <a:close/>
                  <a:moveTo>
                    <a:pt x="285750" y="320040"/>
                  </a:moveTo>
                  <a:cubicBezTo>
                    <a:pt x="285750" y="259080"/>
                    <a:pt x="335280" y="209550"/>
                    <a:pt x="396240" y="209550"/>
                  </a:cubicBezTo>
                  <a:cubicBezTo>
                    <a:pt x="457200" y="209550"/>
                    <a:pt x="506730" y="259080"/>
                    <a:pt x="506730" y="320040"/>
                  </a:cubicBezTo>
                  <a:cubicBezTo>
                    <a:pt x="506730" y="381000"/>
                    <a:pt x="458470" y="431800"/>
                    <a:pt x="396240" y="431800"/>
                  </a:cubicBezTo>
                  <a:cubicBezTo>
                    <a:pt x="335280" y="431800"/>
                    <a:pt x="285750" y="382270"/>
                    <a:pt x="285750" y="320040"/>
                  </a:cubicBezTo>
                  <a:close/>
                  <a:moveTo>
                    <a:pt x="660400" y="320040"/>
                  </a:moveTo>
                  <a:cubicBezTo>
                    <a:pt x="660400" y="259080"/>
                    <a:pt x="709930" y="209550"/>
                    <a:pt x="770890" y="209550"/>
                  </a:cubicBezTo>
                  <a:cubicBezTo>
                    <a:pt x="831850" y="209550"/>
                    <a:pt x="881380" y="259080"/>
                    <a:pt x="881380" y="320040"/>
                  </a:cubicBezTo>
                  <a:cubicBezTo>
                    <a:pt x="881380" y="381000"/>
                    <a:pt x="833120" y="431800"/>
                    <a:pt x="772160" y="431800"/>
                  </a:cubicBezTo>
                  <a:cubicBezTo>
                    <a:pt x="711200" y="431800"/>
                    <a:pt x="660400" y="382270"/>
                    <a:pt x="660400" y="320040"/>
                  </a:cubicBezTo>
                  <a:close/>
                  <a:moveTo>
                    <a:pt x="1036320" y="320040"/>
                  </a:moveTo>
                  <a:cubicBezTo>
                    <a:pt x="1036320" y="259080"/>
                    <a:pt x="1085850" y="209550"/>
                    <a:pt x="1146810" y="209550"/>
                  </a:cubicBezTo>
                  <a:cubicBezTo>
                    <a:pt x="1207770" y="209550"/>
                    <a:pt x="1257300" y="259080"/>
                    <a:pt x="1257300" y="320040"/>
                  </a:cubicBezTo>
                  <a:cubicBezTo>
                    <a:pt x="1257300" y="381000"/>
                    <a:pt x="1207770" y="431800"/>
                    <a:pt x="1146810" y="431800"/>
                  </a:cubicBezTo>
                  <a:cubicBezTo>
                    <a:pt x="1085850" y="431800"/>
                    <a:pt x="1036320" y="382270"/>
                    <a:pt x="1036320" y="320040"/>
                  </a:cubicBezTo>
                  <a:close/>
                  <a:moveTo>
                    <a:pt x="6018530" y="274320"/>
                  </a:moveTo>
                  <a:lnTo>
                    <a:pt x="1457960" y="274320"/>
                  </a:lnTo>
                  <a:lnTo>
                    <a:pt x="1457960" y="198120"/>
                  </a:lnTo>
                  <a:lnTo>
                    <a:pt x="6018530" y="198120"/>
                  </a:lnTo>
                  <a:lnTo>
                    <a:pt x="6018530" y="274320"/>
                  </a:lnTo>
                  <a:close/>
                  <a:moveTo>
                    <a:pt x="6018530" y="444500"/>
                  </a:moveTo>
                  <a:lnTo>
                    <a:pt x="1457960" y="444500"/>
                  </a:lnTo>
                  <a:lnTo>
                    <a:pt x="1457960" y="368300"/>
                  </a:lnTo>
                  <a:lnTo>
                    <a:pt x="6018530" y="368300"/>
                  </a:lnTo>
                  <a:lnTo>
                    <a:pt x="6018530" y="444500"/>
                  </a:lnTo>
                  <a:close/>
                </a:path>
              </a:pathLst>
            </a:custGeom>
            <a:solidFill>
              <a:srgbClr val="3954A3"/>
            </a:solid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840098" y="0"/>
            <a:ext cx="12607803" cy="9556715"/>
            <a:chOff x="0" y="0"/>
            <a:chExt cx="6350000" cy="4813300"/>
          </a:xfrm>
        </p:grpSpPr>
        <p:sp>
          <p:nvSpPr>
            <p:cNvPr id="3" name="Freeform 3"/>
            <p:cNvSpPr/>
            <p:nvPr/>
          </p:nvSpPr>
          <p:spPr>
            <a:xfrm>
              <a:off x="76200" y="651510"/>
              <a:ext cx="6197600" cy="4085590"/>
            </a:xfrm>
            <a:custGeom>
              <a:avLst/>
              <a:gdLst/>
              <a:ahLst/>
              <a:cxnLst/>
              <a:rect l="l" t="t" r="r" b="b"/>
              <a:pathLst>
                <a:path w="6197600" h="4085590">
                  <a:moveTo>
                    <a:pt x="6197600" y="4085590"/>
                  </a:moveTo>
                  <a:lnTo>
                    <a:pt x="0" y="4085590"/>
                  </a:lnTo>
                  <a:lnTo>
                    <a:pt x="0" y="0"/>
                  </a:lnTo>
                  <a:lnTo>
                    <a:pt x="6197600" y="0"/>
                  </a:lnTo>
                  <a:lnTo>
                    <a:pt x="6197600" y="4085590"/>
                  </a:lnTo>
                  <a:close/>
                </a:path>
              </a:pathLst>
            </a:custGeom>
            <a:blipFill>
              <a:blip r:embed="rId2"/>
              <a:stretch>
                <a:fillRect r="-2005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76200" y="76200"/>
              <a:ext cx="6197600" cy="500380"/>
            </a:xfrm>
            <a:custGeom>
              <a:avLst/>
              <a:gdLst/>
              <a:ahLst/>
              <a:cxnLst/>
              <a:rect l="l" t="t" r="r" b="b"/>
              <a:pathLst>
                <a:path w="6197600" h="500380">
                  <a:moveTo>
                    <a:pt x="0" y="0"/>
                  </a:moveTo>
                  <a:lnTo>
                    <a:pt x="6197600" y="0"/>
                  </a:lnTo>
                  <a:lnTo>
                    <a:pt x="6197600" y="500380"/>
                  </a:lnTo>
                  <a:lnTo>
                    <a:pt x="0" y="500380"/>
                  </a:lnTo>
                  <a:close/>
                </a:path>
              </a:pathLst>
            </a:custGeom>
            <a:solidFill>
              <a:srgbClr val="ADDEDC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6350000" cy="4813300"/>
            </a:xfrm>
            <a:custGeom>
              <a:avLst/>
              <a:gdLst/>
              <a:ahLst/>
              <a:cxnLst/>
              <a:rect l="l" t="t" r="r" b="b"/>
              <a:pathLst>
                <a:path w="6350000" h="4813300">
                  <a:moveTo>
                    <a:pt x="0" y="0"/>
                  </a:moveTo>
                  <a:lnTo>
                    <a:pt x="0" y="575310"/>
                  </a:lnTo>
                  <a:lnTo>
                    <a:pt x="0" y="652780"/>
                  </a:lnTo>
                  <a:lnTo>
                    <a:pt x="0" y="4813300"/>
                  </a:lnTo>
                  <a:lnTo>
                    <a:pt x="6350000" y="4813300"/>
                  </a:lnTo>
                  <a:lnTo>
                    <a:pt x="6350000" y="652780"/>
                  </a:lnTo>
                  <a:lnTo>
                    <a:pt x="6350000" y="575310"/>
                  </a:lnTo>
                  <a:lnTo>
                    <a:pt x="6350000" y="0"/>
                  </a:lnTo>
                  <a:lnTo>
                    <a:pt x="0" y="0"/>
                  </a:lnTo>
                  <a:close/>
                  <a:moveTo>
                    <a:pt x="6273800" y="4737100"/>
                  </a:moveTo>
                  <a:lnTo>
                    <a:pt x="76200" y="4737100"/>
                  </a:lnTo>
                  <a:lnTo>
                    <a:pt x="76200" y="652780"/>
                  </a:lnTo>
                  <a:lnTo>
                    <a:pt x="6273800" y="652780"/>
                  </a:lnTo>
                  <a:lnTo>
                    <a:pt x="6273800" y="4737100"/>
                  </a:lnTo>
                  <a:close/>
                  <a:moveTo>
                    <a:pt x="6273800" y="575310"/>
                  </a:moveTo>
                  <a:lnTo>
                    <a:pt x="76200" y="575310"/>
                  </a:lnTo>
                  <a:lnTo>
                    <a:pt x="76200" y="76200"/>
                  </a:lnTo>
                  <a:lnTo>
                    <a:pt x="6273800" y="76200"/>
                  </a:lnTo>
                  <a:lnTo>
                    <a:pt x="6273800" y="575310"/>
                  </a:lnTo>
                  <a:close/>
                  <a:moveTo>
                    <a:pt x="285750" y="320040"/>
                  </a:moveTo>
                  <a:cubicBezTo>
                    <a:pt x="285750" y="259080"/>
                    <a:pt x="335280" y="209550"/>
                    <a:pt x="396240" y="209550"/>
                  </a:cubicBezTo>
                  <a:cubicBezTo>
                    <a:pt x="457200" y="209550"/>
                    <a:pt x="506730" y="259080"/>
                    <a:pt x="506730" y="320040"/>
                  </a:cubicBezTo>
                  <a:cubicBezTo>
                    <a:pt x="506730" y="381000"/>
                    <a:pt x="458470" y="431800"/>
                    <a:pt x="396240" y="431800"/>
                  </a:cubicBezTo>
                  <a:cubicBezTo>
                    <a:pt x="335280" y="431800"/>
                    <a:pt x="285750" y="382270"/>
                    <a:pt x="285750" y="320040"/>
                  </a:cubicBezTo>
                  <a:close/>
                  <a:moveTo>
                    <a:pt x="660400" y="320040"/>
                  </a:moveTo>
                  <a:cubicBezTo>
                    <a:pt x="660400" y="259080"/>
                    <a:pt x="709930" y="209550"/>
                    <a:pt x="770890" y="209550"/>
                  </a:cubicBezTo>
                  <a:cubicBezTo>
                    <a:pt x="831850" y="209550"/>
                    <a:pt x="881380" y="259080"/>
                    <a:pt x="881380" y="320040"/>
                  </a:cubicBezTo>
                  <a:cubicBezTo>
                    <a:pt x="881380" y="381000"/>
                    <a:pt x="833120" y="431800"/>
                    <a:pt x="772160" y="431800"/>
                  </a:cubicBezTo>
                  <a:cubicBezTo>
                    <a:pt x="711200" y="431800"/>
                    <a:pt x="660400" y="382270"/>
                    <a:pt x="660400" y="320040"/>
                  </a:cubicBezTo>
                  <a:close/>
                  <a:moveTo>
                    <a:pt x="1036320" y="320040"/>
                  </a:moveTo>
                  <a:cubicBezTo>
                    <a:pt x="1036320" y="259080"/>
                    <a:pt x="1085850" y="209550"/>
                    <a:pt x="1146810" y="209550"/>
                  </a:cubicBezTo>
                  <a:cubicBezTo>
                    <a:pt x="1207770" y="209550"/>
                    <a:pt x="1257300" y="259080"/>
                    <a:pt x="1257300" y="320040"/>
                  </a:cubicBezTo>
                  <a:cubicBezTo>
                    <a:pt x="1257300" y="381000"/>
                    <a:pt x="1207770" y="431800"/>
                    <a:pt x="1146810" y="431800"/>
                  </a:cubicBezTo>
                  <a:cubicBezTo>
                    <a:pt x="1085850" y="431800"/>
                    <a:pt x="1036320" y="382270"/>
                    <a:pt x="1036320" y="320040"/>
                  </a:cubicBezTo>
                  <a:close/>
                  <a:moveTo>
                    <a:pt x="6018530" y="274320"/>
                  </a:moveTo>
                  <a:lnTo>
                    <a:pt x="1457960" y="274320"/>
                  </a:lnTo>
                  <a:lnTo>
                    <a:pt x="1457960" y="198120"/>
                  </a:lnTo>
                  <a:lnTo>
                    <a:pt x="6018530" y="198120"/>
                  </a:lnTo>
                  <a:lnTo>
                    <a:pt x="6018530" y="274320"/>
                  </a:lnTo>
                  <a:close/>
                  <a:moveTo>
                    <a:pt x="6018530" y="444500"/>
                  </a:moveTo>
                  <a:lnTo>
                    <a:pt x="1457960" y="444500"/>
                  </a:lnTo>
                  <a:lnTo>
                    <a:pt x="1457960" y="368300"/>
                  </a:lnTo>
                  <a:lnTo>
                    <a:pt x="6018530" y="368300"/>
                  </a:lnTo>
                  <a:lnTo>
                    <a:pt x="6018530" y="444500"/>
                  </a:lnTo>
                  <a:close/>
                </a:path>
              </a:pathLst>
            </a:custGeom>
            <a:solidFill>
              <a:srgbClr val="3954A3"/>
            </a:solidFill>
          </p:spPr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900747"/>
            <a:ext cx="18288000" cy="18088495"/>
          </a:xfrm>
          <a:custGeom>
            <a:avLst/>
            <a:gdLst/>
            <a:ahLst/>
            <a:cxnLst/>
            <a:rect l="l" t="t" r="r" b="b"/>
            <a:pathLst>
              <a:path w="18288000" h="18088495">
                <a:moveTo>
                  <a:pt x="0" y="0"/>
                </a:moveTo>
                <a:lnTo>
                  <a:pt x="18288000" y="0"/>
                </a:lnTo>
                <a:lnTo>
                  <a:pt x="18288000" y="18088494"/>
                </a:lnTo>
                <a:lnTo>
                  <a:pt x="0" y="18088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04085" y="1297882"/>
            <a:ext cx="13679831" cy="7691235"/>
          </a:xfrm>
          <a:custGeom>
            <a:avLst/>
            <a:gdLst/>
            <a:ahLst/>
            <a:cxnLst/>
            <a:rect l="l" t="t" r="r" b="b"/>
            <a:pathLst>
              <a:path w="13679831" h="7691235">
                <a:moveTo>
                  <a:pt x="0" y="0"/>
                </a:moveTo>
                <a:lnTo>
                  <a:pt x="13679830" y="0"/>
                </a:lnTo>
                <a:lnTo>
                  <a:pt x="13679830" y="7691236"/>
                </a:lnTo>
                <a:lnTo>
                  <a:pt x="0" y="76912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5487629" y="3468867"/>
            <a:ext cx="7312742" cy="11248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7"/>
              </a:lnSpc>
            </a:pPr>
            <a:r>
              <a:rPr lang="en-US" sz="11761">
                <a:solidFill>
                  <a:srgbClr val="5B5C92"/>
                </a:solidFill>
                <a:latin typeface="Pagkaki"/>
                <a:ea typeface="Pagkaki"/>
                <a:cs typeface="Pagkaki"/>
                <a:sym typeface="Pagkaki"/>
              </a:rPr>
              <a:t>DZIĘKUJEMY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184457" y="4972616"/>
            <a:ext cx="11919086" cy="1425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14960">
                <a:solidFill>
                  <a:srgbClr val="C66791"/>
                </a:solidFill>
                <a:latin typeface="Pagkaki"/>
                <a:ea typeface="Pagkaki"/>
                <a:cs typeface="Pagkaki"/>
                <a:sym typeface="Pagkaki"/>
              </a:rPr>
              <a:t>ZA</a:t>
            </a:r>
          </a:p>
        </p:txBody>
      </p:sp>
      <p:grpSp>
        <p:nvGrpSpPr>
          <p:cNvPr id="6" name="Group 6"/>
          <p:cNvGrpSpPr/>
          <p:nvPr/>
        </p:nvGrpSpPr>
        <p:grpSpPr>
          <a:xfrm rot="-207086">
            <a:off x="5410917" y="5480006"/>
            <a:ext cx="7312742" cy="1938132"/>
            <a:chOff x="0" y="0"/>
            <a:chExt cx="3796974" cy="100633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796974" cy="1006331"/>
            </a:xfrm>
            <a:custGeom>
              <a:avLst/>
              <a:gdLst/>
              <a:ahLst/>
              <a:cxnLst/>
              <a:rect l="l" t="t" r="r" b="b"/>
              <a:pathLst>
                <a:path w="3796974" h="1006331">
                  <a:moveTo>
                    <a:pt x="3636954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846311"/>
                  </a:lnTo>
                  <a:lnTo>
                    <a:pt x="160020" y="1006331"/>
                  </a:lnTo>
                  <a:lnTo>
                    <a:pt x="3636954" y="1006331"/>
                  </a:lnTo>
                  <a:lnTo>
                    <a:pt x="3796974" y="846311"/>
                  </a:lnTo>
                  <a:lnTo>
                    <a:pt x="3796974" y="160020"/>
                  </a:lnTo>
                  <a:lnTo>
                    <a:pt x="3636954" y="0"/>
                  </a:lnTo>
                  <a:close/>
                </a:path>
              </a:pathLst>
            </a:custGeom>
            <a:solidFill>
              <a:srgbClr val="5B5C9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63500" y="25400"/>
              <a:ext cx="3669974" cy="9174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859595">
            <a:off x="12695732" y="1028700"/>
            <a:ext cx="2407811" cy="2923390"/>
          </a:xfrm>
          <a:custGeom>
            <a:avLst/>
            <a:gdLst/>
            <a:ahLst/>
            <a:cxnLst/>
            <a:rect l="l" t="t" r="r" b="b"/>
            <a:pathLst>
              <a:path w="2407811" h="2923390">
                <a:moveTo>
                  <a:pt x="0" y="0"/>
                </a:moveTo>
                <a:lnTo>
                  <a:pt x="2407811" y="0"/>
                </a:lnTo>
                <a:lnTo>
                  <a:pt x="2407811" y="2923390"/>
                </a:lnTo>
                <a:lnTo>
                  <a:pt x="0" y="29233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374661">
            <a:off x="2163062" y="6124751"/>
            <a:ext cx="2612062" cy="2450589"/>
          </a:xfrm>
          <a:custGeom>
            <a:avLst/>
            <a:gdLst/>
            <a:ahLst/>
            <a:cxnLst/>
            <a:rect l="l" t="t" r="r" b="b"/>
            <a:pathLst>
              <a:path w="2612062" h="2450589">
                <a:moveTo>
                  <a:pt x="0" y="0"/>
                </a:moveTo>
                <a:lnTo>
                  <a:pt x="2612062" y="0"/>
                </a:lnTo>
                <a:lnTo>
                  <a:pt x="2612062" y="2450589"/>
                </a:lnTo>
                <a:lnTo>
                  <a:pt x="0" y="24505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103543" y="8076312"/>
            <a:ext cx="2544440" cy="1360119"/>
          </a:xfrm>
          <a:custGeom>
            <a:avLst/>
            <a:gdLst/>
            <a:ahLst/>
            <a:cxnLst/>
            <a:rect l="l" t="t" r="r" b="b"/>
            <a:pathLst>
              <a:path w="2544440" h="1360119">
                <a:moveTo>
                  <a:pt x="0" y="0"/>
                </a:moveTo>
                <a:lnTo>
                  <a:pt x="2544440" y="0"/>
                </a:lnTo>
                <a:lnTo>
                  <a:pt x="2544440" y="1360119"/>
                </a:lnTo>
                <a:lnTo>
                  <a:pt x="0" y="13601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64183" flipH="1">
            <a:off x="1742139" y="1322104"/>
            <a:ext cx="3677868" cy="1965988"/>
          </a:xfrm>
          <a:custGeom>
            <a:avLst/>
            <a:gdLst/>
            <a:ahLst/>
            <a:cxnLst/>
            <a:rect l="l" t="t" r="r" b="b"/>
            <a:pathLst>
              <a:path w="3677868" h="1965988">
                <a:moveTo>
                  <a:pt x="3677868" y="0"/>
                </a:moveTo>
                <a:lnTo>
                  <a:pt x="0" y="0"/>
                </a:lnTo>
                <a:lnTo>
                  <a:pt x="0" y="1965988"/>
                </a:lnTo>
                <a:lnTo>
                  <a:pt x="3677868" y="1965988"/>
                </a:lnTo>
                <a:lnTo>
                  <a:pt x="367786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559582" y="6048884"/>
            <a:ext cx="341432" cy="432691"/>
          </a:xfrm>
          <a:custGeom>
            <a:avLst/>
            <a:gdLst/>
            <a:ahLst/>
            <a:cxnLst/>
            <a:rect l="l" t="t" r="r" b="b"/>
            <a:pathLst>
              <a:path w="341432" h="432691">
                <a:moveTo>
                  <a:pt x="0" y="0"/>
                </a:moveTo>
                <a:lnTo>
                  <a:pt x="341432" y="0"/>
                </a:lnTo>
                <a:lnTo>
                  <a:pt x="341432" y="432691"/>
                </a:lnTo>
                <a:lnTo>
                  <a:pt x="0" y="4326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>
            <a:off x="14029537" y="6481575"/>
            <a:ext cx="515080" cy="652751"/>
          </a:xfrm>
          <a:custGeom>
            <a:avLst/>
            <a:gdLst/>
            <a:ahLst/>
            <a:cxnLst/>
            <a:rect l="l" t="t" r="r" b="b"/>
            <a:pathLst>
              <a:path w="515080" h="652751">
                <a:moveTo>
                  <a:pt x="0" y="0"/>
                </a:moveTo>
                <a:lnTo>
                  <a:pt x="515081" y="0"/>
                </a:lnTo>
                <a:lnTo>
                  <a:pt x="515081" y="652751"/>
                </a:lnTo>
                <a:lnTo>
                  <a:pt x="0" y="6527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3269461" y="6836149"/>
            <a:ext cx="631553" cy="800355"/>
          </a:xfrm>
          <a:custGeom>
            <a:avLst/>
            <a:gdLst/>
            <a:ahLst/>
            <a:cxnLst/>
            <a:rect l="l" t="t" r="r" b="b"/>
            <a:pathLst>
              <a:path w="631553" h="800355">
                <a:moveTo>
                  <a:pt x="0" y="0"/>
                </a:moveTo>
                <a:lnTo>
                  <a:pt x="631553" y="0"/>
                </a:lnTo>
                <a:lnTo>
                  <a:pt x="631553" y="800355"/>
                </a:lnTo>
                <a:lnTo>
                  <a:pt x="0" y="80035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926016">
            <a:off x="-641125" y="4853789"/>
            <a:ext cx="1752484" cy="815702"/>
          </a:xfrm>
          <a:custGeom>
            <a:avLst/>
            <a:gdLst/>
            <a:ahLst/>
            <a:cxnLst/>
            <a:rect l="l" t="t" r="r" b="b"/>
            <a:pathLst>
              <a:path w="1752484" h="815702">
                <a:moveTo>
                  <a:pt x="0" y="0"/>
                </a:moveTo>
                <a:lnTo>
                  <a:pt x="1752484" y="0"/>
                </a:lnTo>
                <a:lnTo>
                  <a:pt x="1752484" y="815702"/>
                </a:lnTo>
                <a:lnTo>
                  <a:pt x="0" y="815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9719062">
            <a:off x="-247023" y="9879149"/>
            <a:ext cx="1752484" cy="815702"/>
          </a:xfrm>
          <a:custGeom>
            <a:avLst/>
            <a:gdLst/>
            <a:ahLst/>
            <a:cxnLst/>
            <a:rect l="l" t="t" r="r" b="b"/>
            <a:pathLst>
              <a:path w="1752484" h="815702">
                <a:moveTo>
                  <a:pt x="0" y="0"/>
                </a:moveTo>
                <a:lnTo>
                  <a:pt x="1752485" y="0"/>
                </a:lnTo>
                <a:lnTo>
                  <a:pt x="1752485" y="815702"/>
                </a:lnTo>
                <a:lnTo>
                  <a:pt x="0" y="8157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 rot="215180">
            <a:off x="16511720" y="-407851"/>
            <a:ext cx="1752484" cy="815702"/>
          </a:xfrm>
          <a:custGeom>
            <a:avLst/>
            <a:gdLst/>
            <a:ahLst/>
            <a:cxnLst/>
            <a:rect l="l" t="t" r="r" b="b"/>
            <a:pathLst>
              <a:path w="1752484" h="815702">
                <a:moveTo>
                  <a:pt x="0" y="0"/>
                </a:moveTo>
                <a:lnTo>
                  <a:pt x="1752484" y="0"/>
                </a:lnTo>
                <a:lnTo>
                  <a:pt x="1752484" y="815702"/>
                </a:lnTo>
                <a:lnTo>
                  <a:pt x="0" y="8157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 rot="6859290">
            <a:off x="17232586" y="2468667"/>
            <a:ext cx="1588509" cy="1319907"/>
          </a:xfrm>
          <a:custGeom>
            <a:avLst/>
            <a:gdLst/>
            <a:ahLst/>
            <a:cxnLst/>
            <a:rect l="l" t="t" r="r" b="b"/>
            <a:pathLst>
              <a:path w="1588509" h="1319907">
                <a:moveTo>
                  <a:pt x="0" y="0"/>
                </a:moveTo>
                <a:lnTo>
                  <a:pt x="1588510" y="0"/>
                </a:lnTo>
                <a:lnTo>
                  <a:pt x="1588510" y="1319907"/>
                </a:lnTo>
                <a:lnTo>
                  <a:pt x="0" y="131990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TextBox 20"/>
          <p:cNvSpPr txBox="1"/>
          <p:nvPr/>
        </p:nvSpPr>
        <p:spPr>
          <a:xfrm rot="-207086">
            <a:off x="5678436" y="6483219"/>
            <a:ext cx="6863058" cy="1346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72"/>
              </a:lnSpc>
            </a:pPr>
            <a:r>
              <a:rPr lang="en-US" sz="12961">
                <a:solidFill>
                  <a:srgbClr val="FBFBFF"/>
                </a:solidFill>
                <a:latin typeface="Pagkaki"/>
                <a:ea typeface="Pagkaki"/>
                <a:cs typeface="Pagkaki"/>
                <a:sym typeface="Pagkaki"/>
              </a:rPr>
              <a:t>UWAGĘ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487629" y="7775846"/>
            <a:ext cx="7312742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dirty="0">
                <a:solidFill>
                  <a:srgbClr val="00206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UCZENNICE Z KL. 5 </a:t>
            </a:r>
          </a:p>
          <a:p>
            <a:pPr algn="ctr">
              <a:lnSpc>
                <a:spcPts val="3599"/>
              </a:lnSpc>
            </a:pPr>
            <a:r>
              <a:rPr lang="en-US" sz="2999" dirty="0">
                <a:solidFill>
                  <a:srgbClr val="00206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SZKOŁA PODSTAWOWA </a:t>
            </a:r>
          </a:p>
          <a:p>
            <a:pPr algn="ctr">
              <a:lnSpc>
                <a:spcPts val="3599"/>
              </a:lnSpc>
            </a:pPr>
            <a:r>
              <a:rPr lang="en-US" sz="2999" dirty="0">
                <a:solidFill>
                  <a:srgbClr val="002060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IM. KARDYNAŁA STEFANA WYSZYŃSKIEGO W MANASTERZU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164868" y="1537135"/>
            <a:ext cx="3958264" cy="447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99"/>
              </a:lnSpc>
            </a:pPr>
            <a:r>
              <a:rPr lang="en-US" sz="2999" b="1">
                <a:solidFill>
                  <a:srgbClr val="FBFB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30/04/2025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900747"/>
            <a:ext cx="18288000" cy="18088495"/>
          </a:xfrm>
          <a:custGeom>
            <a:avLst/>
            <a:gdLst/>
            <a:ahLst/>
            <a:cxnLst/>
            <a:rect l="l" t="t" r="r" b="b"/>
            <a:pathLst>
              <a:path w="18288000" h="18088495">
                <a:moveTo>
                  <a:pt x="0" y="0"/>
                </a:moveTo>
                <a:lnTo>
                  <a:pt x="18288000" y="0"/>
                </a:lnTo>
                <a:lnTo>
                  <a:pt x="18288000" y="18088494"/>
                </a:lnTo>
                <a:lnTo>
                  <a:pt x="0" y="18088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207086">
            <a:off x="207409" y="1443719"/>
            <a:ext cx="17453412" cy="1938132"/>
            <a:chOff x="0" y="0"/>
            <a:chExt cx="9062285" cy="10063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062286" cy="1006331"/>
            </a:xfrm>
            <a:custGeom>
              <a:avLst/>
              <a:gdLst/>
              <a:ahLst/>
              <a:cxnLst/>
              <a:rect l="l" t="t" r="r" b="b"/>
              <a:pathLst>
                <a:path w="9062286" h="1006331">
                  <a:moveTo>
                    <a:pt x="8902265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846311"/>
                  </a:lnTo>
                  <a:lnTo>
                    <a:pt x="160020" y="1006331"/>
                  </a:lnTo>
                  <a:lnTo>
                    <a:pt x="8902265" y="1006331"/>
                  </a:lnTo>
                  <a:lnTo>
                    <a:pt x="9062286" y="846311"/>
                  </a:lnTo>
                  <a:lnTo>
                    <a:pt x="9062286" y="160020"/>
                  </a:lnTo>
                  <a:lnTo>
                    <a:pt x="8902265" y="0"/>
                  </a:lnTo>
                  <a:close/>
                </a:path>
              </a:pathLst>
            </a:custGeom>
            <a:solidFill>
              <a:srgbClr val="5B5C9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63500" y="25400"/>
              <a:ext cx="8935285" cy="9174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-115107">
            <a:off x="1039190" y="3717085"/>
            <a:ext cx="9855748" cy="5541215"/>
          </a:xfrm>
          <a:custGeom>
            <a:avLst/>
            <a:gdLst/>
            <a:ahLst/>
            <a:cxnLst/>
            <a:rect l="l" t="t" r="r" b="b"/>
            <a:pathLst>
              <a:path w="9855748" h="5541215">
                <a:moveTo>
                  <a:pt x="0" y="0"/>
                </a:moveTo>
                <a:lnTo>
                  <a:pt x="9855748" y="0"/>
                </a:lnTo>
                <a:lnTo>
                  <a:pt x="9855748" y="5541215"/>
                </a:lnTo>
                <a:lnTo>
                  <a:pt x="0" y="554121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>
            <a:off x="11781125" y="2017985"/>
            <a:ext cx="5478175" cy="6251030"/>
          </a:xfrm>
          <a:custGeom>
            <a:avLst/>
            <a:gdLst/>
            <a:ahLst/>
            <a:cxnLst/>
            <a:rect l="l" t="t" r="r" b="b"/>
            <a:pathLst>
              <a:path w="5478175" h="6251030">
                <a:moveTo>
                  <a:pt x="0" y="0"/>
                </a:moveTo>
                <a:lnTo>
                  <a:pt x="5478175" y="0"/>
                </a:lnTo>
                <a:lnTo>
                  <a:pt x="5478175" y="6251030"/>
                </a:lnTo>
                <a:lnTo>
                  <a:pt x="0" y="62510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037348" y="2363813"/>
            <a:ext cx="760689" cy="964007"/>
          </a:xfrm>
          <a:custGeom>
            <a:avLst/>
            <a:gdLst/>
            <a:ahLst/>
            <a:cxnLst/>
            <a:rect l="l" t="t" r="r" b="b"/>
            <a:pathLst>
              <a:path w="760689" h="964007">
                <a:moveTo>
                  <a:pt x="0" y="0"/>
                </a:moveTo>
                <a:lnTo>
                  <a:pt x="760689" y="0"/>
                </a:lnTo>
                <a:lnTo>
                  <a:pt x="760689" y="964007"/>
                </a:lnTo>
                <a:lnTo>
                  <a:pt x="0" y="9640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9" name="Freeform 9"/>
          <p:cNvSpPr/>
          <p:nvPr/>
        </p:nvSpPr>
        <p:spPr>
          <a:xfrm>
            <a:off x="16798037" y="1663815"/>
            <a:ext cx="552362" cy="699998"/>
          </a:xfrm>
          <a:custGeom>
            <a:avLst/>
            <a:gdLst/>
            <a:ahLst/>
            <a:cxnLst/>
            <a:rect l="l" t="t" r="r" b="b"/>
            <a:pathLst>
              <a:path w="552362" h="699998">
                <a:moveTo>
                  <a:pt x="0" y="0"/>
                </a:moveTo>
                <a:lnTo>
                  <a:pt x="552362" y="0"/>
                </a:lnTo>
                <a:lnTo>
                  <a:pt x="552362" y="699998"/>
                </a:lnTo>
                <a:lnTo>
                  <a:pt x="0" y="6999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37348" y="1304646"/>
            <a:ext cx="380344" cy="482003"/>
          </a:xfrm>
          <a:custGeom>
            <a:avLst/>
            <a:gdLst/>
            <a:ahLst/>
            <a:cxnLst/>
            <a:rect l="l" t="t" r="r" b="b"/>
            <a:pathLst>
              <a:path w="380344" h="482003">
                <a:moveTo>
                  <a:pt x="0" y="0"/>
                </a:moveTo>
                <a:lnTo>
                  <a:pt x="380344" y="0"/>
                </a:lnTo>
                <a:lnTo>
                  <a:pt x="380344" y="482004"/>
                </a:lnTo>
                <a:lnTo>
                  <a:pt x="0" y="4820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1781125" y="7295195"/>
            <a:ext cx="552362" cy="699998"/>
          </a:xfrm>
          <a:custGeom>
            <a:avLst/>
            <a:gdLst/>
            <a:ahLst/>
            <a:cxnLst/>
            <a:rect l="l" t="t" r="r" b="b"/>
            <a:pathLst>
              <a:path w="552362" h="699998">
                <a:moveTo>
                  <a:pt x="0" y="0"/>
                </a:moveTo>
                <a:lnTo>
                  <a:pt x="552362" y="0"/>
                </a:lnTo>
                <a:lnTo>
                  <a:pt x="552362" y="699998"/>
                </a:lnTo>
                <a:lnTo>
                  <a:pt x="0" y="69999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1362665" y="6595197"/>
            <a:ext cx="418460" cy="530307"/>
          </a:xfrm>
          <a:custGeom>
            <a:avLst/>
            <a:gdLst/>
            <a:ahLst/>
            <a:cxnLst/>
            <a:rect l="l" t="t" r="r" b="b"/>
            <a:pathLst>
              <a:path w="418460" h="530307">
                <a:moveTo>
                  <a:pt x="0" y="0"/>
                </a:moveTo>
                <a:lnTo>
                  <a:pt x="418460" y="0"/>
                </a:lnTo>
                <a:lnTo>
                  <a:pt x="418460" y="530307"/>
                </a:lnTo>
                <a:lnTo>
                  <a:pt x="0" y="5303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>
            <a:off x="11153434" y="7645194"/>
            <a:ext cx="276181" cy="349999"/>
          </a:xfrm>
          <a:custGeom>
            <a:avLst/>
            <a:gdLst/>
            <a:ahLst/>
            <a:cxnLst/>
            <a:rect l="l" t="t" r="r" b="b"/>
            <a:pathLst>
              <a:path w="276181" h="349999">
                <a:moveTo>
                  <a:pt x="0" y="0"/>
                </a:moveTo>
                <a:lnTo>
                  <a:pt x="276181" y="0"/>
                </a:lnTo>
                <a:lnTo>
                  <a:pt x="276181" y="349999"/>
                </a:lnTo>
                <a:lnTo>
                  <a:pt x="0" y="3499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 rot="6346845">
            <a:off x="15431996" y="8169036"/>
            <a:ext cx="1971393" cy="1838772"/>
          </a:xfrm>
          <a:custGeom>
            <a:avLst/>
            <a:gdLst/>
            <a:ahLst/>
            <a:cxnLst/>
            <a:rect l="l" t="t" r="r" b="b"/>
            <a:pathLst>
              <a:path w="1971393" h="1838772">
                <a:moveTo>
                  <a:pt x="0" y="0"/>
                </a:moveTo>
                <a:lnTo>
                  <a:pt x="1971393" y="0"/>
                </a:lnTo>
                <a:lnTo>
                  <a:pt x="1971393" y="1838772"/>
                </a:lnTo>
                <a:lnTo>
                  <a:pt x="0" y="18387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823318" flipH="1">
            <a:off x="9806026" y="3210018"/>
            <a:ext cx="2694816" cy="2801794"/>
          </a:xfrm>
          <a:custGeom>
            <a:avLst/>
            <a:gdLst/>
            <a:ahLst/>
            <a:cxnLst/>
            <a:rect l="l" t="t" r="r" b="b"/>
            <a:pathLst>
              <a:path w="2694816" h="2801794">
                <a:moveTo>
                  <a:pt x="2694816" y="0"/>
                </a:moveTo>
                <a:lnTo>
                  <a:pt x="0" y="0"/>
                </a:lnTo>
                <a:lnTo>
                  <a:pt x="0" y="2801793"/>
                </a:lnTo>
                <a:lnTo>
                  <a:pt x="2694816" y="2801793"/>
                </a:lnTo>
                <a:lnTo>
                  <a:pt x="269481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140738">
            <a:off x="12333487" y="497728"/>
            <a:ext cx="1752484" cy="815702"/>
          </a:xfrm>
          <a:custGeom>
            <a:avLst/>
            <a:gdLst/>
            <a:ahLst/>
            <a:cxnLst/>
            <a:rect l="l" t="t" r="r" b="b"/>
            <a:pathLst>
              <a:path w="1752484" h="815702">
                <a:moveTo>
                  <a:pt x="0" y="0"/>
                </a:moveTo>
                <a:lnTo>
                  <a:pt x="1752484" y="0"/>
                </a:lnTo>
                <a:lnTo>
                  <a:pt x="1752484" y="815701"/>
                </a:lnTo>
                <a:lnTo>
                  <a:pt x="0" y="81570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3132894">
            <a:off x="9689866" y="8732634"/>
            <a:ext cx="1658628" cy="1378169"/>
          </a:xfrm>
          <a:custGeom>
            <a:avLst/>
            <a:gdLst/>
            <a:ahLst/>
            <a:cxnLst/>
            <a:rect l="l" t="t" r="r" b="b"/>
            <a:pathLst>
              <a:path w="1658628" h="1378169">
                <a:moveTo>
                  <a:pt x="0" y="0"/>
                </a:moveTo>
                <a:lnTo>
                  <a:pt x="1658627" y="0"/>
                </a:lnTo>
                <a:lnTo>
                  <a:pt x="1658627" y="1378169"/>
                </a:lnTo>
                <a:lnTo>
                  <a:pt x="0" y="13781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 rot="6863467">
            <a:off x="-68596" y="-182965"/>
            <a:ext cx="1971393" cy="1838772"/>
          </a:xfrm>
          <a:custGeom>
            <a:avLst/>
            <a:gdLst/>
            <a:ahLst/>
            <a:cxnLst/>
            <a:rect l="l" t="t" r="r" b="b"/>
            <a:pathLst>
              <a:path w="1971393" h="1838772">
                <a:moveTo>
                  <a:pt x="0" y="0"/>
                </a:moveTo>
                <a:lnTo>
                  <a:pt x="1971393" y="0"/>
                </a:lnTo>
                <a:lnTo>
                  <a:pt x="1971393" y="1838772"/>
                </a:lnTo>
                <a:lnTo>
                  <a:pt x="0" y="18387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 rot="1165673">
            <a:off x="6183602" y="8371275"/>
            <a:ext cx="1468700" cy="1553432"/>
          </a:xfrm>
          <a:custGeom>
            <a:avLst/>
            <a:gdLst/>
            <a:ahLst/>
            <a:cxnLst/>
            <a:rect l="l" t="t" r="r" b="b"/>
            <a:pathLst>
              <a:path w="1468700" h="1553432">
                <a:moveTo>
                  <a:pt x="0" y="0"/>
                </a:moveTo>
                <a:lnTo>
                  <a:pt x="1468700" y="0"/>
                </a:lnTo>
                <a:lnTo>
                  <a:pt x="1468700" y="1553432"/>
                </a:lnTo>
                <a:lnTo>
                  <a:pt x="0" y="155343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0" name="TextBox 20"/>
          <p:cNvSpPr txBox="1"/>
          <p:nvPr/>
        </p:nvSpPr>
        <p:spPr>
          <a:xfrm>
            <a:off x="1718809" y="4748427"/>
            <a:ext cx="8379057" cy="3373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799" b="1">
                <a:solidFill>
                  <a:srgbClr val="5B5C92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Po zapoznaniu się ze stroną programu postanowiłyśmy, że skupimy się głównie nad tym, jak oszczędzać?</a:t>
            </a:r>
          </a:p>
        </p:txBody>
      </p:sp>
      <p:sp>
        <p:nvSpPr>
          <p:cNvPr id="21" name="TextBox 21"/>
          <p:cNvSpPr txBox="1"/>
          <p:nvPr/>
        </p:nvSpPr>
        <p:spPr>
          <a:xfrm rot="-207086">
            <a:off x="1107547" y="2410167"/>
            <a:ext cx="15669766" cy="1160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16"/>
              </a:lnSpc>
            </a:pPr>
            <a:r>
              <a:rPr lang="en-US" sz="9462">
                <a:solidFill>
                  <a:srgbClr val="FBFBFF"/>
                </a:solidFill>
                <a:latin typeface="Pagkaki"/>
                <a:ea typeface="Pagkaki"/>
                <a:cs typeface="Pagkaki"/>
                <a:sym typeface="Pagkaki"/>
              </a:rPr>
              <a:t>PIERWSZE KROKI W PROGRAMIE</a:t>
            </a:r>
          </a:p>
        </p:txBody>
      </p:sp>
      <p:sp>
        <p:nvSpPr>
          <p:cNvPr id="22" name="Freeform 22"/>
          <p:cNvSpPr/>
          <p:nvPr/>
        </p:nvSpPr>
        <p:spPr>
          <a:xfrm rot="-8371965">
            <a:off x="-473711" y="8740140"/>
            <a:ext cx="1752484" cy="815702"/>
          </a:xfrm>
          <a:custGeom>
            <a:avLst/>
            <a:gdLst/>
            <a:ahLst/>
            <a:cxnLst/>
            <a:rect l="l" t="t" r="r" b="b"/>
            <a:pathLst>
              <a:path w="1752484" h="815702">
                <a:moveTo>
                  <a:pt x="0" y="0"/>
                </a:moveTo>
                <a:lnTo>
                  <a:pt x="1752484" y="0"/>
                </a:lnTo>
                <a:lnTo>
                  <a:pt x="1752484" y="815702"/>
                </a:lnTo>
                <a:lnTo>
                  <a:pt x="0" y="8157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900747"/>
            <a:ext cx="18288000" cy="18088495"/>
          </a:xfrm>
          <a:custGeom>
            <a:avLst/>
            <a:gdLst/>
            <a:ahLst/>
            <a:cxnLst/>
            <a:rect l="l" t="t" r="r" b="b"/>
            <a:pathLst>
              <a:path w="18288000" h="18088495">
                <a:moveTo>
                  <a:pt x="0" y="0"/>
                </a:moveTo>
                <a:lnTo>
                  <a:pt x="18288000" y="0"/>
                </a:lnTo>
                <a:lnTo>
                  <a:pt x="18288000" y="18088494"/>
                </a:lnTo>
                <a:lnTo>
                  <a:pt x="0" y="18088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9047742" y="-785158"/>
            <a:ext cx="17496976" cy="12438759"/>
          </a:xfrm>
          <a:custGeom>
            <a:avLst/>
            <a:gdLst/>
            <a:ahLst/>
            <a:cxnLst/>
            <a:rect l="l" t="t" r="r" b="b"/>
            <a:pathLst>
              <a:path w="17496976" h="12438759">
                <a:moveTo>
                  <a:pt x="0" y="0"/>
                </a:moveTo>
                <a:lnTo>
                  <a:pt x="17496976" y="0"/>
                </a:lnTo>
                <a:lnTo>
                  <a:pt x="17496976" y="12438759"/>
                </a:lnTo>
                <a:lnTo>
                  <a:pt x="0" y="124387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TextBox 4"/>
          <p:cNvSpPr txBox="1"/>
          <p:nvPr/>
        </p:nvSpPr>
        <p:spPr>
          <a:xfrm>
            <a:off x="193575" y="800100"/>
            <a:ext cx="14736880" cy="4513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784"/>
              </a:lnSpc>
            </a:pPr>
            <a:r>
              <a:rPr lang="en-US" sz="20980">
                <a:solidFill>
                  <a:srgbClr val="5B5C92"/>
                </a:solidFill>
                <a:latin typeface="Pagkaki"/>
                <a:ea typeface="Pagkaki"/>
                <a:cs typeface="Pagkaki"/>
                <a:sym typeface="Pagkaki"/>
              </a:rPr>
              <a:t>JAK </a:t>
            </a:r>
            <a:r>
              <a:rPr lang="en-US" sz="20980" u="none" strike="noStrike">
                <a:solidFill>
                  <a:srgbClr val="C66791"/>
                </a:solidFill>
                <a:latin typeface="Pagkaki"/>
                <a:ea typeface="Pagkaki"/>
                <a:cs typeface="Pagkaki"/>
                <a:sym typeface="Pagkaki"/>
              </a:rPr>
              <a:t>OSZCZĘDZAĆ</a:t>
            </a:r>
          </a:p>
        </p:txBody>
      </p:sp>
      <p:sp>
        <p:nvSpPr>
          <p:cNvPr id="5" name="Freeform 5"/>
          <p:cNvSpPr/>
          <p:nvPr/>
        </p:nvSpPr>
        <p:spPr>
          <a:xfrm>
            <a:off x="536334" y="5717396"/>
            <a:ext cx="3942963" cy="3649033"/>
          </a:xfrm>
          <a:custGeom>
            <a:avLst/>
            <a:gdLst/>
            <a:ahLst/>
            <a:cxnLst/>
            <a:rect l="l" t="t" r="r" b="b"/>
            <a:pathLst>
              <a:path w="3942963" h="3649033">
                <a:moveTo>
                  <a:pt x="0" y="0"/>
                </a:moveTo>
                <a:lnTo>
                  <a:pt x="3942963" y="0"/>
                </a:lnTo>
                <a:lnTo>
                  <a:pt x="3942963" y="3649033"/>
                </a:lnTo>
                <a:lnTo>
                  <a:pt x="0" y="36490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250961">
            <a:off x="5424093" y="9232835"/>
            <a:ext cx="2275696" cy="1059233"/>
          </a:xfrm>
          <a:custGeom>
            <a:avLst/>
            <a:gdLst/>
            <a:ahLst/>
            <a:cxnLst/>
            <a:rect l="l" t="t" r="r" b="b"/>
            <a:pathLst>
              <a:path w="2275696" h="1059233">
                <a:moveTo>
                  <a:pt x="0" y="0"/>
                </a:moveTo>
                <a:lnTo>
                  <a:pt x="2275696" y="0"/>
                </a:lnTo>
                <a:lnTo>
                  <a:pt x="2275696" y="1059233"/>
                </a:lnTo>
                <a:lnTo>
                  <a:pt x="0" y="10592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6346845">
            <a:off x="7009093" y="109314"/>
            <a:ext cx="1971393" cy="1838772"/>
          </a:xfrm>
          <a:custGeom>
            <a:avLst/>
            <a:gdLst/>
            <a:ahLst/>
            <a:cxnLst/>
            <a:rect l="l" t="t" r="r" b="b"/>
            <a:pathLst>
              <a:path w="1971393" h="1838772">
                <a:moveTo>
                  <a:pt x="0" y="0"/>
                </a:moveTo>
                <a:lnTo>
                  <a:pt x="1971393" y="0"/>
                </a:lnTo>
                <a:lnTo>
                  <a:pt x="1971393" y="1838772"/>
                </a:lnTo>
                <a:lnTo>
                  <a:pt x="0" y="183877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766523">
            <a:off x="14420079" y="693985"/>
            <a:ext cx="1020751" cy="874134"/>
          </a:xfrm>
          <a:custGeom>
            <a:avLst/>
            <a:gdLst/>
            <a:ahLst/>
            <a:cxnLst/>
            <a:rect l="l" t="t" r="r" b="b"/>
            <a:pathLst>
              <a:path w="1020751" h="874134">
                <a:moveTo>
                  <a:pt x="0" y="0"/>
                </a:moveTo>
                <a:lnTo>
                  <a:pt x="1020751" y="0"/>
                </a:lnTo>
                <a:lnTo>
                  <a:pt x="1020751" y="874134"/>
                </a:lnTo>
                <a:lnTo>
                  <a:pt x="0" y="8741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10540">
            <a:off x="8470505" y="8512352"/>
            <a:ext cx="841773" cy="720863"/>
          </a:xfrm>
          <a:custGeom>
            <a:avLst/>
            <a:gdLst/>
            <a:ahLst/>
            <a:cxnLst/>
            <a:rect l="l" t="t" r="r" b="b"/>
            <a:pathLst>
              <a:path w="841773" h="720863">
                <a:moveTo>
                  <a:pt x="0" y="0"/>
                </a:moveTo>
                <a:lnTo>
                  <a:pt x="841773" y="0"/>
                </a:lnTo>
                <a:lnTo>
                  <a:pt x="841773" y="720863"/>
                </a:lnTo>
                <a:lnTo>
                  <a:pt x="0" y="72086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0" name="Group 10"/>
          <p:cNvGrpSpPr/>
          <p:nvPr/>
        </p:nvGrpSpPr>
        <p:grpSpPr>
          <a:xfrm rot="125114">
            <a:off x="4141302" y="4571448"/>
            <a:ext cx="5752417" cy="1641913"/>
            <a:chOff x="0" y="0"/>
            <a:chExt cx="3525664" cy="10063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25665" cy="1006331"/>
            </a:xfrm>
            <a:custGeom>
              <a:avLst/>
              <a:gdLst/>
              <a:ahLst/>
              <a:cxnLst/>
              <a:rect l="l" t="t" r="r" b="b"/>
              <a:pathLst>
                <a:path w="3525665" h="1006331">
                  <a:moveTo>
                    <a:pt x="3365645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846311"/>
                  </a:lnTo>
                  <a:lnTo>
                    <a:pt x="160020" y="1006331"/>
                  </a:lnTo>
                  <a:lnTo>
                    <a:pt x="3365645" y="1006331"/>
                  </a:lnTo>
                  <a:lnTo>
                    <a:pt x="3525665" y="846311"/>
                  </a:lnTo>
                  <a:lnTo>
                    <a:pt x="3525665" y="160020"/>
                  </a:lnTo>
                  <a:lnTo>
                    <a:pt x="3365645" y="0"/>
                  </a:lnTo>
                  <a:close/>
                </a:path>
              </a:pathLst>
            </a:custGeom>
            <a:solidFill>
              <a:srgbClr val="5B5C9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63500" y="25400"/>
              <a:ext cx="3398664" cy="9174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13964">
            <a:off x="5764792" y="6252738"/>
            <a:ext cx="5447144" cy="1641913"/>
            <a:chOff x="0" y="0"/>
            <a:chExt cx="3338563" cy="100633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338562" cy="1006331"/>
            </a:xfrm>
            <a:custGeom>
              <a:avLst/>
              <a:gdLst/>
              <a:ahLst/>
              <a:cxnLst/>
              <a:rect l="l" t="t" r="r" b="b"/>
              <a:pathLst>
                <a:path w="3338562" h="1006331">
                  <a:moveTo>
                    <a:pt x="3178543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846311"/>
                  </a:lnTo>
                  <a:lnTo>
                    <a:pt x="160020" y="1006331"/>
                  </a:lnTo>
                  <a:lnTo>
                    <a:pt x="3178543" y="1006331"/>
                  </a:lnTo>
                  <a:lnTo>
                    <a:pt x="3338562" y="846311"/>
                  </a:lnTo>
                  <a:lnTo>
                    <a:pt x="3338562" y="160020"/>
                  </a:lnTo>
                  <a:lnTo>
                    <a:pt x="3178543" y="0"/>
                  </a:lnTo>
                  <a:close/>
                </a:path>
              </a:pathLst>
            </a:custGeom>
            <a:solidFill>
              <a:srgbClr val="5B5C92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63500" y="25400"/>
              <a:ext cx="3211563" cy="9174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6149902" y="3755226"/>
            <a:ext cx="2856561" cy="2931172"/>
          </a:xfrm>
          <a:custGeom>
            <a:avLst/>
            <a:gdLst/>
            <a:ahLst/>
            <a:cxnLst/>
            <a:rect l="l" t="t" r="r" b="b"/>
            <a:pathLst>
              <a:path w="2856561" h="2931172">
                <a:moveTo>
                  <a:pt x="0" y="0"/>
                </a:moveTo>
                <a:lnTo>
                  <a:pt x="2856560" y="0"/>
                </a:lnTo>
                <a:lnTo>
                  <a:pt x="2856560" y="2931172"/>
                </a:lnTo>
                <a:lnTo>
                  <a:pt x="0" y="293117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7330651" y="785302"/>
            <a:ext cx="495063" cy="627383"/>
          </a:xfrm>
          <a:custGeom>
            <a:avLst/>
            <a:gdLst/>
            <a:ahLst/>
            <a:cxnLst/>
            <a:rect l="l" t="t" r="r" b="b"/>
            <a:pathLst>
              <a:path w="495063" h="627383">
                <a:moveTo>
                  <a:pt x="0" y="0"/>
                </a:moveTo>
                <a:lnTo>
                  <a:pt x="495062" y="0"/>
                </a:lnTo>
                <a:lnTo>
                  <a:pt x="495062" y="627383"/>
                </a:lnTo>
                <a:lnTo>
                  <a:pt x="0" y="62738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16685880" y="1627197"/>
            <a:ext cx="892301" cy="1130797"/>
          </a:xfrm>
          <a:custGeom>
            <a:avLst/>
            <a:gdLst/>
            <a:ahLst/>
            <a:cxnLst/>
            <a:rect l="l" t="t" r="r" b="b"/>
            <a:pathLst>
              <a:path w="892301" h="1130797">
                <a:moveTo>
                  <a:pt x="0" y="0"/>
                </a:moveTo>
                <a:lnTo>
                  <a:pt x="892302" y="0"/>
                </a:lnTo>
                <a:lnTo>
                  <a:pt x="892302" y="1130797"/>
                </a:lnTo>
                <a:lnTo>
                  <a:pt x="0" y="113079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 rot="125114">
            <a:off x="4269806" y="4985547"/>
            <a:ext cx="5491250" cy="92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3863" lvl="1" indent="-421931" algn="ctr">
              <a:lnSpc>
                <a:spcPts val="3517"/>
              </a:lnSpc>
              <a:buAutoNum type="arabicPeriod"/>
            </a:pPr>
            <a:r>
              <a:rPr lang="en-US" sz="3908">
                <a:solidFill>
                  <a:srgbClr val="FBFBFF"/>
                </a:solidFill>
                <a:latin typeface="Pagkaki"/>
                <a:ea typeface="Pagkaki"/>
                <a:cs typeface="Pagkaki"/>
                <a:sym typeface="Pagkaki"/>
              </a:rPr>
              <a:t>ZAPLANUJ DOMOWY BUDŻET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907276" y="5717396"/>
            <a:ext cx="5968986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 b="1">
                <a:solidFill>
                  <a:srgbClr val="FBFB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2. TNIJ WYDATKI</a:t>
            </a:r>
          </a:p>
        </p:txBody>
      </p:sp>
      <p:sp>
        <p:nvSpPr>
          <p:cNvPr id="21" name="TextBox 21"/>
          <p:cNvSpPr txBox="1"/>
          <p:nvPr/>
        </p:nvSpPr>
        <p:spPr>
          <a:xfrm rot="-13964">
            <a:off x="6087740" y="6654272"/>
            <a:ext cx="4801790" cy="11125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0"/>
              </a:lnSpc>
            </a:pPr>
            <a:r>
              <a:rPr lang="en-US" sz="4700">
                <a:solidFill>
                  <a:srgbClr val="FBFBFF"/>
                </a:solidFill>
                <a:latin typeface="Pagkaki"/>
                <a:ea typeface="Pagkaki"/>
                <a:cs typeface="Pagkaki"/>
                <a:sym typeface="Pagkaki"/>
              </a:rPr>
              <a:t>3. SPRAWDŹ, CZY NIE PRZEPŁACASZ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780279" y="7331884"/>
            <a:ext cx="8224280" cy="120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 b="1">
                <a:solidFill>
                  <a:srgbClr val="FBFB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4. SPRAWDŹ, CZY MOŻESZ PŁACIĆ MNIEJ.</a:t>
            </a:r>
          </a:p>
        </p:txBody>
      </p:sp>
      <p:sp>
        <p:nvSpPr>
          <p:cNvPr id="23" name="Freeform 23"/>
          <p:cNvSpPr/>
          <p:nvPr/>
        </p:nvSpPr>
        <p:spPr>
          <a:xfrm>
            <a:off x="12285322" y="715008"/>
            <a:ext cx="495063" cy="627383"/>
          </a:xfrm>
          <a:custGeom>
            <a:avLst/>
            <a:gdLst/>
            <a:ahLst/>
            <a:cxnLst/>
            <a:rect l="l" t="t" r="r" b="b"/>
            <a:pathLst>
              <a:path w="495063" h="627383">
                <a:moveTo>
                  <a:pt x="0" y="0"/>
                </a:moveTo>
                <a:lnTo>
                  <a:pt x="495063" y="0"/>
                </a:lnTo>
                <a:lnTo>
                  <a:pt x="495063" y="627384"/>
                </a:lnTo>
                <a:lnTo>
                  <a:pt x="0" y="6273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4" name="Freeform 24"/>
          <p:cNvSpPr/>
          <p:nvPr/>
        </p:nvSpPr>
        <p:spPr>
          <a:xfrm rot="-1463144">
            <a:off x="9957119" y="8073065"/>
            <a:ext cx="611010" cy="523247"/>
          </a:xfrm>
          <a:custGeom>
            <a:avLst/>
            <a:gdLst/>
            <a:ahLst/>
            <a:cxnLst/>
            <a:rect l="l" t="t" r="r" b="b"/>
            <a:pathLst>
              <a:path w="611010" h="523247">
                <a:moveTo>
                  <a:pt x="0" y="0"/>
                </a:moveTo>
                <a:lnTo>
                  <a:pt x="611010" y="0"/>
                </a:lnTo>
                <a:lnTo>
                  <a:pt x="611010" y="523247"/>
                </a:lnTo>
                <a:lnTo>
                  <a:pt x="0" y="5232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5" name="Freeform 25"/>
          <p:cNvSpPr/>
          <p:nvPr/>
        </p:nvSpPr>
        <p:spPr>
          <a:xfrm>
            <a:off x="14936374" y="3755226"/>
            <a:ext cx="588470" cy="745756"/>
          </a:xfrm>
          <a:custGeom>
            <a:avLst/>
            <a:gdLst/>
            <a:ahLst/>
            <a:cxnLst/>
            <a:rect l="l" t="t" r="r" b="b"/>
            <a:pathLst>
              <a:path w="588470" h="745756">
                <a:moveTo>
                  <a:pt x="0" y="0"/>
                </a:moveTo>
                <a:lnTo>
                  <a:pt x="588470" y="0"/>
                </a:lnTo>
                <a:lnTo>
                  <a:pt x="588470" y="745756"/>
                </a:lnTo>
                <a:lnTo>
                  <a:pt x="0" y="745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26" name="Freeform 26"/>
          <p:cNvSpPr/>
          <p:nvPr/>
        </p:nvSpPr>
        <p:spPr>
          <a:xfrm rot="10352223">
            <a:off x="17454347" y="9111057"/>
            <a:ext cx="2487576" cy="2066949"/>
          </a:xfrm>
          <a:custGeom>
            <a:avLst/>
            <a:gdLst/>
            <a:ahLst/>
            <a:cxnLst/>
            <a:rect l="l" t="t" r="r" b="b"/>
            <a:pathLst>
              <a:path w="2487576" h="2066949">
                <a:moveTo>
                  <a:pt x="0" y="0"/>
                </a:moveTo>
                <a:lnTo>
                  <a:pt x="2487576" y="0"/>
                </a:lnTo>
                <a:lnTo>
                  <a:pt x="2487576" y="2066950"/>
                </a:lnTo>
                <a:lnTo>
                  <a:pt x="0" y="206695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27" name="Group 27"/>
          <p:cNvGrpSpPr/>
          <p:nvPr/>
        </p:nvGrpSpPr>
        <p:grpSpPr>
          <a:xfrm rot="125114">
            <a:off x="5434865" y="8074380"/>
            <a:ext cx="5752417" cy="1641913"/>
            <a:chOff x="0" y="0"/>
            <a:chExt cx="3525664" cy="100633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525665" cy="1006331"/>
            </a:xfrm>
            <a:custGeom>
              <a:avLst/>
              <a:gdLst/>
              <a:ahLst/>
              <a:cxnLst/>
              <a:rect l="l" t="t" r="r" b="b"/>
              <a:pathLst>
                <a:path w="3525665" h="1006331">
                  <a:moveTo>
                    <a:pt x="3365645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846311"/>
                  </a:lnTo>
                  <a:lnTo>
                    <a:pt x="160020" y="1006331"/>
                  </a:lnTo>
                  <a:lnTo>
                    <a:pt x="3365645" y="1006331"/>
                  </a:lnTo>
                  <a:lnTo>
                    <a:pt x="3525665" y="846311"/>
                  </a:lnTo>
                  <a:lnTo>
                    <a:pt x="3525665" y="160020"/>
                  </a:lnTo>
                  <a:lnTo>
                    <a:pt x="3365645" y="0"/>
                  </a:lnTo>
                  <a:close/>
                </a:path>
              </a:pathLst>
            </a:custGeom>
            <a:solidFill>
              <a:srgbClr val="5B5C92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63500" y="25400"/>
              <a:ext cx="3398664" cy="9174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 rot="125114">
            <a:off x="5380078" y="8494388"/>
            <a:ext cx="5816055" cy="927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17"/>
              </a:lnSpc>
            </a:pPr>
            <a:r>
              <a:rPr lang="en-US" sz="3908">
                <a:solidFill>
                  <a:srgbClr val="FBFBFF"/>
                </a:solidFill>
                <a:latin typeface="Pagkaki"/>
                <a:ea typeface="Pagkaki"/>
                <a:cs typeface="Pagkaki"/>
                <a:sym typeface="Pagkaki"/>
              </a:rPr>
              <a:t>5. DO SKLEPU ZAWSZE </a:t>
            </a:r>
          </a:p>
          <a:p>
            <a:pPr algn="ctr">
              <a:lnSpc>
                <a:spcPts val="3517"/>
              </a:lnSpc>
            </a:pPr>
            <a:r>
              <a:rPr lang="en-US" sz="3908">
                <a:solidFill>
                  <a:srgbClr val="FBFBFF"/>
                </a:solidFill>
                <a:latin typeface="Pagkaki"/>
                <a:ea typeface="Pagkaki"/>
                <a:cs typeface="Pagkaki"/>
                <a:sym typeface="Pagkaki"/>
              </a:rPr>
              <a:t>Z LISTĄ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215920" y="9299183"/>
            <a:ext cx="5968986" cy="60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 b="1">
                <a:solidFill>
                  <a:srgbClr val="FBFBFF"/>
                </a:solidFill>
                <a:latin typeface="Quicksand Bold"/>
                <a:ea typeface="Quicksand Bold"/>
                <a:cs typeface="Quicksand Bold"/>
                <a:sym typeface="Quicksand Bold"/>
              </a:rPr>
              <a:t>6. SPŁAĆ DŁUGI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900747"/>
            <a:ext cx="18288000" cy="18088495"/>
          </a:xfrm>
          <a:custGeom>
            <a:avLst/>
            <a:gdLst/>
            <a:ahLst/>
            <a:cxnLst/>
            <a:rect l="l" t="t" r="r" b="b"/>
            <a:pathLst>
              <a:path w="18288000" h="18088495">
                <a:moveTo>
                  <a:pt x="0" y="0"/>
                </a:moveTo>
                <a:lnTo>
                  <a:pt x="18288000" y="0"/>
                </a:lnTo>
                <a:lnTo>
                  <a:pt x="18288000" y="18088494"/>
                </a:lnTo>
                <a:lnTo>
                  <a:pt x="0" y="18088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 rot="8775367">
            <a:off x="1717465" y="-5552151"/>
            <a:ext cx="13317405" cy="13888292"/>
          </a:xfrm>
          <a:custGeom>
            <a:avLst/>
            <a:gdLst/>
            <a:ahLst/>
            <a:cxnLst/>
            <a:rect l="l" t="t" r="r" b="b"/>
            <a:pathLst>
              <a:path w="13317405" h="13888292">
                <a:moveTo>
                  <a:pt x="0" y="0"/>
                </a:moveTo>
                <a:lnTo>
                  <a:pt x="13317405" y="0"/>
                </a:lnTo>
                <a:lnTo>
                  <a:pt x="13317405" y="13888292"/>
                </a:lnTo>
                <a:lnTo>
                  <a:pt x="0" y="1388829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57278" y="2229081"/>
            <a:ext cx="16402022" cy="1989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588"/>
              </a:lnSpc>
            </a:pPr>
            <a:r>
              <a:rPr lang="en-US" sz="20980">
                <a:solidFill>
                  <a:srgbClr val="5B5C92"/>
                </a:solidFill>
                <a:latin typeface="Pagkaki"/>
                <a:ea typeface="Pagkaki"/>
                <a:cs typeface="Pagkaki"/>
                <a:sym typeface="Pagkaki"/>
              </a:rPr>
              <a:t>NASZ PROJEKT</a:t>
            </a:r>
          </a:p>
        </p:txBody>
      </p:sp>
      <p:grpSp>
        <p:nvGrpSpPr>
          <p:cNvPr id="5" name="Group 5"/>
          <p:cNvGrpSpPr/>
          <p:nvPr/>
        </p:nvGrpSpPr>
        <p:grpSpPr>
          <a:xfrm rot="-23734">
            <a:off x="3309677" y="5383449"/>
            <a:ext cx="11668646" cy="3834616"/>
            <a:chOff x="0" y="0"/>
            <a:chExt cx="6058678" cy="19910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058678" cy="1991037"/>
            </a:xfrm>
            <a:custGeom>
              <a:avLst/>
              <a:gdLst/>
              <a:ahLst/>
              <a:cxnLst/>
              <a:rect l="l" t="t" r="r" b="b"/>
              <a:pathLst>
                <a:path w="6058678" h="1991037">
                  <a:moveTo>
                    <a:pt x="5898658" y="0"/>
                  </a:moveTo>
                  <a:lnTo>
                    <a:pt x="160020" y="0"/>
                  </a:lnTo>
                  <a:lnTo>
                    <a:pt x="0" y="160020"/>
                  </a:lnTo>
                  <a:lnTo>
                    <a:pt x="0" y="1831017"/>
                  </a:lnTo>
                  <a:lnTo>
                    <a:pt x="160020" y="1991037"/>
                  </a:lnTo>
                  <a:lnTo>
                    <a:pt x="5898658" y="1991037"/>
                  </a:lnTo>
                  <a:lnTo>
                    <a:pt x="6058678" y="1831017"/>
                  </a:lnTo>
                  <a:lnTo>
                    <a:pt x="6058678" y="160020"/>
                  </a:lnTo>
                  <a:lnTo>
                    <a:pt x="5898658" y="0"/>
                  </a:lnTo>
                  <a:close/>
                </a:path>
              </a:pathLst>
            </a:custGeom>
            <a:solidFill>
              <a:srgbClr val="5B5C92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63500" y="25400"/>
              <a:ext cx="5931678" cy="1902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986268" y="5736117"/>
            <a:ext cx="10315465" cy="3034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 b="1" dirty="0" err="1">
                <a:solidFill>
                  <a:srgbClr val="FBF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/>
                <a:ea typeface="Quicksand"/>
                <a:cs typeface="Quicksand"/>
                <a:sym typeface="Quicksand"/>
              </a:rPr>
              <a:t>Podczas</a:t>
            </a:r>
            <a:r>
              <a:rPr lang="en-US" sz="4299" b="1" dirty="0">
                <a:solidFill>
                  <a:srgbClr val="FBF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299" b="1" dirty="0" err="1">
                <a:solidFill>
                  <a:srgbClr val="FBF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/>
                <a:ea typeface="Quicksand"/>
                <a:cs typeface="Quicksand"/>
                <a:sym typeface="Quicksand"/>
              </a:rPr>
              <a:t>pracy</a:t>
            </a:r>
            <a:r>
              <a:rPr lang="en-US" sz="4299" b="1" dirty="0">
                <a:solidFill>
                  <a:srgbClr val="FBF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/>
                <a:ea typeface="Quicksand"/>
                <a:cs typeface="Quicksand"/>
                <a:sym typeface="Quicksand"/>
              </a:rPr>
              <a:t> w </a:t>
            </a:r>
            <a:r>
              <a:rPr lang="en-US" sz="4299" b="1" dirty="0" err="1">
                <a:solidFill>
                  <a:srgbClr val="FBF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/>
                <a:ea typeface="Quicksand"/>
                <a:cs typeface="Quicksand"/>
                <a:sym typeface="Quicksand"/>
              </a:rPr>
              <a:t>zespołach</a:t>
            </a:r>
            <a:r>
              <a:rPr lang="en-US" sz="4299" b="1" dirty="0">
                <a:solidFill>
                  <a:srgbClr val="FBF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299" b="1" dirty="0" err="1">
                <a:solidFill>
                  <a:srgbClr val="FBF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/>
                <a:ea typeface="Quicksand"/>
                <a:cs typeface="Quicksand"/>
                <a:sym typeface="Quicksand"/>
              </a:rPr>
              <a:t>starałyśmy</a:t>
            </a:r>
            <a:r>
              <a:rPr lang="en-US" sz="4299" b="1" dirty="0">
                <a:solidFill>
                  <a:srgbClr val="FBF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299" b="1" dirty="0" err="1">
                <a:solidFill>
                  <a:srgbClr val="FBF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/>
                <a:ea typeface="Quicksand"/>
                <a:cs typeface="Quicksand"/>
                <a:sym typeface="Quicksand"/>
              </a:rPr>
              <a:t>się</a:t>
            </a:r>
            <a:r>
              <a:rPr lang="en-US" sz="4299" b="1" dirty="0">
                <a:solidFill>
                  <a:srgbClr val="FBF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299" b="1" dirty="0" err="1">
                <a:solidFill>
                  <a:srgbClr val="FBF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/>
                <a:ea typeface="Quicksand"/>
                <a:cs typeface="Quicksand"/>
                <a:sym typeface="Quicksand"/>
              </a:rPr>
              <a:t>odpowiedzieć</a:t>
            </a:r>
            <a:r>
              <a:rPr lang="en-US" sz="4299" b="1" dirty="0">
                <a:solidFill>
                  <a:srgbClr val="FBF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299" b="1" dirty="0" err="1">
                <a:solidFill>
                  <a:srgbClr val="FBF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/>
                <a:ea typeface="Quicksand"/>
                <a:cs typeface="Quicksand"/>
                <a:sym typeface="Quicksand"/>
              </a:rPr>
              <a:t>na</a:t>
            </a:r>
            <a:r>
              <a:rPr lang="en-US" sz="4299" b="1" dirty="0">
                <a:solidFill>
                  <a:srgbClr val="FBF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299" b="1" dirty="0" err="1">
                <a:solidFill>
                  <a:srgbClr val="FBF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/>
                <a:ea typeface="Quicksand"/>
                <a:cs typeface="Quicksand"/>
                <a:sym typeface="Quicksand"/>
              </a:rPr>
              <a:t>najbardziej</a:t>
            </a:r>
            <a:r>
              <a:rPr lang="en-US" sz="4299" b="1" dirty="0">
                <a:solidFill>
                  <a:srgbClr val="FBF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299" b="1" dirty="0" err="1" smtClean="0">
                <a:solidFill>
                  <a:srgbClr val="FBF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/>
                <a:ea typeface="Quicksand"/>
                <a:cs typeface="Quicksand"/>
                <a:sym typeface="Quicksand"/>
              </a:rPr>
              <a:t>nurtujące</a:t>
            </a:r>
            <a:r>
              <a:rPr lang="pl-PL" sz="4299" b="1" dirty="0" smtClean="0">
                <a:solidFill>
                  <a:srgbClr val="FBF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/>
                <a:ea typeface="Quicksand"/>
                <a:cs typeface="Quicksand"/>
                <a:sym typeface="Quicksand"/>
              </a:rPr>
              <a:t> nas pytanie</a:t>
            </a:r>
            <a:r>
              <a:rPr lang="en-US" sz="4299" b="1" dirty="0" smtClean="0">
                <a:solidFill>
                  <a:srgbClr val="FBF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/>
                <a:ea typeface="Quicksand"/>
                <a:cs typeface="Quicksand"/>
                <a:sym typeface="Quicksand"/>
              </a:rPr>
              <a:t>: </a:t>
            </a:r>
            <a:endParaRPr lang="pl-PL" sz="4299" b="1" dirty="0" smtClean="0">
              <a:solidFill>
                <a:srgbClr val="FBFB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"/>
              <a:ea typeface="Quicksand"/>
              <a:cs typeface="Quicksand"/>
              <a:sym typeface="Quicksand"/>
            </a:endParaRPr>
          </a:p>
          <a:p>
            <a:pPr algn="ctr">
              <a:lnSpc>
                <a:spcPts val="6019"/>
              </a:lnSpc>
            </a:pPr>
            <a:r>
              <a:rPr lang="en-US" sz="4299" b="1" dirty="0" err="1" smtClean="0">
                <a:solidFill>
                  <a:srgbClr val="FBF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/>
                <a:ea typeface="Quicksand"/>
                <a:cs typeface="Quicksand"/>
                <a:sym typeface="Quicksand"/>
              </a:rPr>
              <a:t>Jak</a:t>
            </a:r>
            <a:r>
              <a:rPr lang="en-US" sz="4299" b="1" dirty="0" smtClean="0">
                <a:solidFill>
                  <a:srgbClr val="FBF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299" b="1" dirty="0" err="1">
                <a:solidFill>
                  <a:srgbClr val="FBF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/>
                <a:ea typeface="Quicksand"/>
                <a:cs typeface="Quicksand"/>
                <a:sym typeface="Quicksand"/>
              </a:rPr>
              <a:t>oszczędzać</a:t>
            </a:r>
            <a:r>
              <a:rPr lang="en-US" sz="4299" b="1" dirty="0">
                <a:solidFill>
                  <a:srgbClr val="FBF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299" b="1" dirty="0" err="1">
                <a:solidFill>
                  <a:srgbClr val="FBF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/>
                <a:ea typeface="Quicksand"/>
                <a:cs typeface="Quicksand"/>
                <a:sym typeface="Quicksand"/>
              </a:rPr>
              <a:t>nasze</a:t>
            </a:r>
            <a:r>
              <a:rPr lang="en-US" sz="4299" b="1" dirty="0">
                <a:solidFill>
                  <a:srgbClr val="FBF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-US" sz="4299" b="1" dirty="0" err="1">
                <a:solidFill>
                  <a:srgbClr val="FBF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/>
                <a:ea typeface="Quicksand"/>
                <a:cs typeface="Quicksand"/>
                <a:sym typeface="Quicksand"/>
              </a:rPr>
              <a:t>kieszonkowe</a:t>
            </a:r>
            <a:r>
              <a:rPr lang="en-US" sz="4299" b="1" dirty="0">
                <a:solidFill>
                  <a:srgbClr val="FBFB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/>
                <a:ea typeface="Quicksand"/>
                <a:cs typeface="Quicksand"/>
                <a:sym typeface="Quicksand"/>
              </a:rPr>
              <a:t>?</a:t>
            </a:r>
          </a:p>
        </p:txBody>
      </p:sp>
      <p:sp>
        <p:nvSpPr>
          <p:cNvPr id="9" name="Freeform 9"/>
          <p:cNvSpPr/>
          <p:nvPr/>
        </p:nvSpPr>
        <p:spPr>
          <a:xfrm>
            <a:off x="15350355" y="5143500"/>
            <a:ext cx="2683922" cy="5721538"/>
          </a:xfrm>
          <a:custGeom>
            <a:avLst/>
            <a:gdLst/>
            <a:ahLst/>
            <a:cxnLst/>
            <a:rect l="l" t="t" r="r" b="b"/>
            <a:pathLst>
              <a:path w="2683922" h="5721538">
                <a:moveTo>
                  <a:pt x="0" y="0"/>
                </a:moveTo>
                <a:lnTo>
                  <a:pt x="2683922" y="0"/>
                </a:lnTo>
                <a:lnTo>
                  <a:pt x="2683922" y="5721538"/>
                </a:lnTo>
                <a:lnTo>
                  <a:pt x="0" y="57215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flipH="1">
            <a:off x="257172" y="6018057"/>
            <a:ext cx="2680474" cy="4481035"/>
          </a:xfrm>
          <a:custGeom>
            <a:avLst/>
            <a:gdLst/>
            <a:ahLst/>
            <a:cxnLst/>
            <a:rect l="l" t="t" r="r" b="b"/>
            <a:pathLst>
              <a:path w="2680474" h="4481035">
                <a:moveTo>
                  <a:pt x="2680473" y="0"/>
                </a:moveTo>
                <a:lnTo>
                  <a:pt x="0" y="0"/>
                </a:lnTo>
                <a:lnTo>
                  <a:pt x="0" y="4481035"/>
                </a:lnTo>
                <a:lnTo>
                  <a:pt x="2680473" y="4481035"/>
                </a:lnTo>
                <a:lnTo>
                  <a:pt x="268047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10397891">
            <a:off x="14049285" y="3041880"/>
            <a:ext cx="971137" cy="1394583"/>
          </a:xfrm>
          <a:custGeom>
            <a:avLst/>
            <a:gdLst/>
            <a:ahLst/>
            <a:cxnLst/>
            <a:rect l="l" t="t" r="r" b="b"/>
            <a:pathLst>
              <a:path w="971137" h="1394583">
                <a:moveTo>
                  <a:pt x="0" y="0"/>
                </a:moveTo>
                <a:lnTo>
                  <a:pt x="971137" y="0"/>
                </a:lnTo>
                <a:lnTo>
                  <a:pt x="971137" y="1394583"/>
                </a:lnTo>
                <a:lnTo>
                  <a:pt x="0" y="13945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4915058" y="3636202"/>
            <a:ext cx="1049627" cy="1507298"/>
          </a:xfrm>
          <a:custGeom>
            <a:avLst/>
            <a:gdLst/>
            <a:ahLst/>
            <a:cxnLst/>
            <a:rect l="l" t="t" r="r" b="b"/>
            <a:pathLst>
              <a:path w="1049627" h="1507298">
                <a:moveTo>
                  <a:pt x="0" y="0"/>
                </a:moveTo>
                <a:lnTo>
                  <a:pt x="1049628" y="0"/>
                </a:lnTo>
                <a:lnTo>
                  <a:pt x="1049628" y="1507298"/>
                </a:lnTo>
                <a:lnTo>
                  <a:pt x="0" y="150729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625825">
            <a:off x="2854335" y="3435273"/>
            <a:ext cx="1856797" cy="2591976"/>
          </a:xfrm>
          <a:custGeom>
            <a:avLst/>
            <a:gdLst/>
            <a:ahLst/>
            <a:cxnLst/>
            <a:rect l="l" t="t" r="r" b="b"/>
            <a:pathLst>
              <a:path w="1856797" h="2591976">
                <a:moveTo>
                  <a:pt x="0" y="0"/>
                </a:moveTo>
                <a:lnTo>
                  <a:pt x="1856797" y="0"/>
                </a:lnTo>
                <a:lnTo>
                  <a:pt x="1856797" y="2591976"/>
                </a:lnTo>
                <a:lnTo>
                  <a:pt x="0" y="25919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 rot="-902425">
            <a:off x="11252690" y="2943174"/>
            <a:ext cx="2965690" cy="3031840"/>
          </a:xfrm>
          <a:custGeom>
            <a:avLst/>
            <a:gdLst/>
            <a:ahLst/>
            <a:cxnLst/>
            <a:rect l="l" t="t" r="r" b="b"/>
            <a:pathLst>
              <a:path w="2965690" h="3031840">
                <a:moveTo>
                  <a:pt x="0" y="0"/>
                </a:moveTo>
                <a:lnTo>
                  <a:pt x="2965691" y="0"/>
                </a:lnTo>
                <a:lnTo>
                  <a:pt x="2965691" y="3031839"/>
                </a:lnTo>
                <a:lnTo>
                  <a:pt x="0" y="303183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7031820">
            <a:off x="7611183" y="3155457"/>
            <a:ext cx="2487576" cy="2066949"/>
          </a:xfrm>
          <a:custGeom>
            <a:avLst/>
            <a:gdLst/>
            <a:ahLst/>
            <a:cxnLst/>
            <a:rect l="l" t="t" r="r" b="b"/>
            <a:pathLst>
              <a:path w="2487576" h="2066949">
                <a:moveTo>
                  <a:pt x="0" y="0"/>
                </a:moveTo>
                <a:lnTo>
                  <a:pt x="2487576" y="0"/>
                </a:lnTo>
                <a:lnTo>
                  <a:pt x="2487576" y="2066950"/>
                </a:lnTo>
                <a:lnTo>
                  <a:pt x="0" y="20669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 rot="-1847571">
            <a:off x="721166" y="2429418"/>
            <a:ext cx="1752484" cy="815702"/>
          </a:xfrm>
          <a:custGeom>
            <a:avLst/>
            <a:gdLst/>
            <a:ahLst/>
            <a:cxnLst/>
            <a:rect l="l" t="t" r="r" b="b"/>
            <a:pathLst>
              <a:path w="1752484" h="815702">
                <a:moveTo>
                  <a:pt x="0" y="0"/>
                </a:moveTo>
                <a:lnTo>
                  <a:pt x="1752484" y="0"/>
                </a:lnTo>
                <a:lnTo>
                  <a:pt x="1752484" y="815702"/>
                </a:lnTo>
                <a:lnTo>
                  <a:pt x="0" y="81570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553376">
            <a:off x="16137533" y="952944"/>
            <a:ext cx="2823880" cy="2633910"/>
          </a:xfrm>
          <a:custGeom>
            <a:avLst/>
            <a:gdLst/>
            <a:ahLst/>
            <a:cxnLst/>
            <a:rect l="l" t="t" r="r" b="b"/>
            <a:pathLst>
              <a:path w="2823880" h="2633910">
                <a:moveTo>
                  <a:pt x="0" y="0"/>
                </a:moveTo>
                <a:lnTo>
                  <a:pt x="2823881" y="0"/>
                </a:lnTo>
                <a:lnTo>
                  <a:pt x="2823881" y="2633911"/>
                </a:lnTo>
                <a:lnTo>
                  <a:pt x="0" y="263391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68704" cy="10105761"/>
          </a:xfrm>
          <a:custGeom>
            <a:avLst/>
            <a:gdLst/>
            <a:ahLst/>
            <a:cxnLst/>
            <a:rect l="l" t="t" r="r" b="b"/>
            <a:pathLst>
              <a:path w="18568704" h="10105761">
                <a:moveTo>
                  <a:pt x="0" y="0"/>
                </a:moveTo>
                <a:lnTo>
                  <a:pt x="18568704" y="0"/>
                </a:lnTo>
                <a:lnTo>
                  <a:pt x="18568704" y="10105761"/>
                </a:lnTo>
                <a:lnTo>
                  <a:pt x="0" y="101057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8903" b="-18903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0"/>
            <a:ext cx="7715250" cy="10287000"/>
          </a:xfrm>
          <a:custGeom>
            <a:avLst/>
            <a:gdLst/>
            <a:ahLst/>
            <a:cxnLst/>
            <a:rect l="l" t="t" r="r" b="b"/>
            <a:pathLst>
              <a:path w="7715250" h="1028700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895342" y="-632758"/>
            <a:ext cx="17496976" cy="12438759"/>
          </a:xfrm>
          <a:custGeom>
            <a:avLst/>
            <a:gdLst/>
            <a:ahLst/>
            <a:cxnLst/>
            <a:rect l="l" t="t" r="r" b="b"/>
            <a:pathLst>
              <a:path w="17496976" h="12438759">
                <a:moveTo>
                  <a:pt x="0" y="0"/>
                </a:moveTo>
                <a:lnTo>
                  <a:pt x="17496976" y="0"/>
                </a:lnTo>
                <a:lnTo>
                  <a:pt x="17496976" y="12438759"/>
                </a:lnTo>
                <a:lnTo>
                  <a:pt x="0" y="124387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688734" y="5869796"/>
            <a:ext cx="3942963" cy="3649033"/>
          </a:xfrm>
          <a:custGeom>
            <a:avLst/>
            <a:gdLst/>
            <a:ahLst/>
            <a:cxnLst/>
            <a:rect l="l" t="t" r="r" b="b"/>
            <a:pathLst>
              <a:path w="3942963" h="3649033">
                <a:moveTo>
                  <a:pt x="0" y="0"/>
                </a:moveTo>
                <a:lnTo>
                  <a:pt x="3942963" y="0"/>
                </a:lnTo>
                <a:lnTo>
                  <a:pt x="3942963" y="3649033"/>
                </a:lnTo>
                <a:lnTo>
                  <a:pt x="0" y="36490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864183" flipH="1">
            <a:off x="540966" y="426524"/>
            <a:ext cx="3677868" cy="1965988"/>
          </a:xfrm>
          <a:custGeom>
            <a:avLst/>
            <a:gdLst/>
            <a:ahLst/>
            <a:cxnLst/>
            <a:rect l="l" t="t" r="r" b="b"/>
            <a:pathLst>
              <a:path w="3677868" h="1965988">
                <a:moveTo>
                  <a:pt x="3677868" y="0"/>
                </a:moveTo>
                <a:lnTo>
                  <a:pt x="0" y="0"/>
                </a:lnTo>
                <a:lnTo>
                  <a:pt x="0" y="1965987"/>
                </a:lnTo>
                <a:lnTo>
                  <a:pt x="3677868" y="1965987"/>
                </a:lnTo>
                <a:lnTo>
                  <a:pt x="367786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40612" flipH="1">
            <a:off x="4935840" y="1352381"/>
            <a:ext cx="3677868" cy="1965988"/>
          </a:xfrm>
          <a:custGeom>
            <a:avLst/>
            <a:gdLst/>
            <a:ahLst/>
            <a:cxnLst/>
            <a:rect l="l" t="t" r="r" b="b"/>
            <a:pathLst>
              <a:path w="3677868" h="1965988">
                <a:moveTo>
                  <a:pt x="3677868" y="0"/>
                </a:moveTo>
                <a:lnTo>
                  <a:pt x="0" y="0"/>
                </a:lnTo>
                <a:lnTo>
                  <a:pt x="0" y="1965988"/>
                </a:lnTo>
                <a:lnTo>
                  <a:pt x="3677868" y="1965988"/>
                </a:lnTo>
                <a:lnTo>
                  <a:pt x="367786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900747"/>
            <a:ext cx="18288000" cy="18088495"/>
          </a:xfrm>
          <a:custGeom>
            <a:avLst/>
            <a:gdLst/>
            <a:ahLst/>
            <a:cxnLst/>
            <a:rect l="l" t="t" r="r" b="b"/>
            <a:pathLst>
              <a:path w="18288000" h="18088495">
                <a:moveTo>
                  <a:pt x="0" y="0"/>
                </a:moveTo>
                <a:lnTo>
                  <a:pt x="18288000" y="0"/>
                </a:lnTo>
                <a:lnTo>
                  <a:pt x="18288000" y="18088494"/>
                </a:lnTo>
                <a:lnTo>
                  <a:pt x="0" y="18088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811924" y="2047389"/>
            <a:ext cx="544611" cy="690175"/>
          </a:xfrm>
          <a:custGeom>
            <a:avLst/>
            <a:gdLst/>
            <a:ahLst/>
            <a:cxnLst/>
            <a:rect l="l" t="t" r="r" b="b"/>
            <a:pathLst>
              <a:path w="544611" h="690175">
                <a:moveTo>
                  <a:pt x="0" y="0"/>
                </a:moveTo>
                <a:lnTo>
                  <a:pt x="544610" y="0"/>
                </a:lnTo>
                <a:lnTo>
                  <a:pt x="544610" y="690174"/>
                </a:lnTo>
                <a:lnTo>
                  <a:pt x="0" y="6901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5842312" y="4344751"/>
            <a:ext cx="748864" cy="949021"/>
          </a:xfrm>
          <a:custGeom>
            <a:avLst/>
            <a:gdLst/>
            <a:ahLst/>
            <a:cxnLst/>
            <a:rect l="l" t="t" r="r" b="b"/>
            <a:pathLst>
              <a:path w="748864" h="949021">
                <a:moveTo>
                  <a:pt x="0" y="0"/>
                </a:moveTo>
                <a:lnTo>
                  <a:pt x="748864" y="0"/>
                </a:lnTo>
                <a:lnTo>
                  <a:pt x="748864" y="949021"/>
                </a:lnTo>
                <a:lnTo>
                  <a:pt x="0" y="9490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6637406" y="3962353"/>
            <a:ext cx="374432" cy="474511"/>
          </a:xfrm>
          <a:custGeom>
            <a:avLst/>
            <a:gdLst/>
            <a:ahLst/>
            <a:cxnLst/>
            <a:rect l="l" t="t" r="r" b="b"/>
            <a:pathLst>
              <a:path w="374432" h="474511">
                <a:moveTo>
                  <a:pt x="0" y="0"/>
                </a:moveTo>
                <a:lnTo>
                  <a:pt x="374432" y="0"/>
                </a:lnTo>
                <a:lnTo>
                  <a:pt x="374432" y="474510"/>
                </a:lnTo>
                <a:lnTo>
                  <a:pt x="0" y="4745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10352223">
            <a:off x="-458563" y="8067256"/>
            <a:ext cx="2487576" cy="2066949"/>
          </a:xfrm>
          <a:custGeom>
            <a:avLst/>
            <a:gdLst/>
            <a:ahLst/>
            <a:cxnLst/>
            <a:rect l="l" t="t" r="r" b="b"/>
            <a:pathLst>
              <a:path w="2487576" h="2066949">
                <a:moveTo>
                  <a:pt x="0" y="0"/>
                </a:moveTo>
                <a:lnTo>
                  <a:pt x="2487576" y="0"/>
                </a:lnTo>
                <a:lnTo>
                  <a:pt x="2487576" y="2066949"/>
                </a:lnTo>
                <a:lnTo>
                  <a:pt x="0" y="20669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6346845">
            <a:off x="5703642" y="8763813"/>
            <a:ext cx="1971393" cy="1838772"/>
          </a:xfrm>
          <a:custGeom>
            <a:avLst/>
            <a:gdLst/>
            <a:ahLst/>
            <a:cxnLst/>
            <a:rect l="l" t="t" r="r" b="b"/>
            <a:pathLst>
              <a:path w="1971393" h="1838772">
                <a:moveTo>
                  <a:pt x="0" y="0"/>
                </a:moveTo>
                <a:lnTo>
                  <a:pt x="1971393" y="0"/>
                </a:lnTo>
                <a:lnTo>
                  <a:pt x="1971393" y="1838772"/>
                </a:lnTo>
                <a:lnTo>
                  <a:pt x="0" y="18387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864183" flipH="1">
            <a:off x="14969325" y="155395"/>
            <a:ext cx="2908451" cy="1554699"/>
          </a:xfrm>
          <a:custGeom>
            <a:avLst/>
            <a:gdLst/>
            <a:ahLst/>
            <a:cxnLst/>
            <a:rect l="l" t="t" r="r" b="b"/>
            <a:pathLst>
              <a:path w="2908451" h="1554699">
                <a:moveTo>
                  <a:pt x="2908451" y="0"/>
                </a:moveTo>
                <a:lnTo>
                  <a:pt x="0" y="0"/>
                </a:lnTo>
                <a:lnTo>
                  <a:pt x="0" y="1554699"/>
                </a:lnTo>
                <a:lnTo>
                  <a:pt x="2908451" y="1554699"/>
                </a:lnTo>
                <a:lnTo>
                  <a:pt x="290845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7827512">
            <a:off x="14231315" y="3097648"/>
            <a:ext cx="1752484" cy="815702"/>
          </a:xfrm>
          <a:custGeom>
            <a:avLst/>
            <a:gdLst/>
            <a:ahLst/>
            <a:cxnLst/>
            <a:rect l="l" t="t" r="r" b="b"/>
            <a:pathLst>
              <a:path w="1752484" h="815702">
                <a:moveTo>
                  <a:pt x="0" y="0"/>
                </a:moveTo>
                <a:lnTo>
                  <a:pt x="1752485" y="0"/>
                </a:lnTo>
                <a:lnTo>
                  <a:pt x="1752485" y="815701"/>
                </a:lnTo>
                <a:lnTo>
                  <a:pt x="0" y="81570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 rot="1165673">
            <a:off x="16640089" y="2937597"/>
            <a:ext cx="1468700" cy="1553432"/>
          </a:xfrm>
          <a:custGeom>
            <a:avLst/>
            <a:gdLst/>
            <a:ahLst/>
            <a:cxnLst/>
            <a:rect l="l" t="t" r="r" b="b"/>
            <a:pathLst>
              <a:path w="1468700" h="1553432">
                <a:moveTo>
                  <a:pt x="0" y="0"/>
                </a:moveTo>
                <a:lnTo>
                  <a:pt x="1468699" y="0"/>
                </a:lnTo>
                <a:lnTo>
                  <a:pt x="1468699" y="1553433"/>
                </a:lnTo>
                <a:lnTo>
                  <a:pt x="0" y="15534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 rot="-901281">
            <a:off x="16368514" y="8901373"/>
            <a:ext cx="1896711" cy="713853"/>
          </a:xfrm>
          <a:custGeom>
            <a:avLst/>
            <a:gdLst/>
            <a:ahLst/>
            <a:cxnLst/>
            <a:rect l="l" t="t" r="r" b="b"/>
            <a:pathLst>
              <a:path w="1896711" h="713853">
                <a:moveTo>
                  <a:pt x="0" y="0"/>
                </a:moveTo>
                <a:lnTo>
                  <a:pt x="1896711" y="0"/>
                </a:lnTo>
                <a:lnTo>
                  <a:pt x="1896711" y="713854"/>
                </a:lnTo>
                <a:lnTo>
                  <a:pt x="0" y="71385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2152710" y="963648"/>
            <a:ext cx="6539663" cy="8719551"/>
          </a:xfrm>
          <a:custGeom>
            <a:avLst/>
            <a:gdLst/>
            <a:ahLst/>
            <a:cxnLst/>
            <a:rect l="l" t="t" r="r" b="b"/>
            <a:pathLst>
              <a:path w="6539663" h="8719551">
                <a:moveTo>
                  <a:pt x="0" y="0"/>
                </a:moveTo>
                <a:lnTo>
                  <a:pt x="6539663" y="0"/>
                </a:lnTo>
                <a:lnTo>
                  <a:pt x="6539663" y="8719551"/>
                </a:lnTo>
                <a:lnTo>
                  <a:pt x="0" y="871955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  <p:sp>
        <p:nvSpPr>
          <p:cNvPr id="13" name="Freeform 13"/>
          <p:cNvSpPr/>
          <p:nvPr/>
        </p:nvSpPr>
        <p:spPr>
          <a:xfrm>
            <a:off x="8045146" y="-90354"/>
            <a:ext cx="2543305" cy="2238108"/>
          </a:xfrm>
          <a:custGeom>
            <a:avLst/>
            <a:gdLst/>
            <a:ahLst/>
            <a:cxnLst/>
            <a:rect l="l" t="t" r="r" b="b"/>
            <a:pathLst>
              <a:path w="2543305" h="2238108">
                <a:moveTo>
                  <a:pt x="0" y="0"/>
                </a:moveTo>
                <a:lnTo>
                  <a:pt x="2543304" y="0"/>
                </a:lnTo>
                <a:lnTo>
                  <a:pt x="2543304" y="2238108"/>
                </a:lnTo>
                <a:lnTo>
                  <a:pt x="0" y="223810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 rot="949980">
            <a:off x="-756792" y="-631639"/>
            <a:ext cx="4084874" cy="4114800"/>
          </a:xfrm>
          <a:custGeom>
            <a:avLst/>
            <a:gdLst/>
            <a:ahLst/>
            <a:cxnLst/>
            <a:rect l="l" t="t" r="r" b="b"/>
            <a:pathLst>
              <a:path w="4084874" h="4114800">
                <a:moveTo>
                  <a:pt x="0" y="0"/>
                </a:moveTo>
                <a:lnTo>
                  <a:pt x="4084874" y="0"/>
                </a:lnTo>
                <a:lnTo>
                  <a:pt x="408487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603704">
            <a:off x="10134779" y="432030"/>
            <a:ext cx="7048836" cy="9398449"/>
          </a:xfrm>
          <a:custGeom>
            <a:avLst/>
            <a:gdLst/>
            <a:ahLst/>
            <a:cxnLst/>
            <a:rect l="l" t="t" r="r" b="b"/>
            <a:pathLst>
              <a:path w="7048836" h="9398449">
                <a:moveTo>
                  <a:pt x="0" y="0"/>
                </a:moveTo>
                <a:lnTo>
                  <a:pt x="7048836" y="0"/>
                </a:lnTo>
                <a:lnTo>
                  <a:pt x="7048836" y="9398448"/>
                </a:lnTo>
                <a:lnTo>
                  <a:pt x="0" y="9398448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  <a:ln w="38100" cap="rnd">
            <a:solidFill>
              <a:srgbClr val="000000"/>
            </a:solidFill>
            <a:prstDash val="solid"/>
            <a:round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2C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900747"/>
            <a:ext cx="18288000" cy="18088495"/>
          </a:xfrm>
          <a:custGeom>
            <a:avLst/>
            <a:gdLst/>
            <a:ahLst/>
            <a:cxnLst/>
            <a:rect l="l" t="t" r="r" b="b"/>
            <a:pathLst>
              <a:path w="18288000" h="18088495">
                <a:moveTo>
                  <a:pt x="0" y="0"/>
                </a:moveTo>
                <a:lnTo>
                  <a:pt x="18288000" y="0"/>
                </a:lnTo>
                <a:lnTo>
                  <a:pt x="18288000" y="18088494"/>
                </a:lnTo>
                <a:lnTo>
                  <a:pt x="0" y="180884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81156">
            <a:off x="-2384703" y="7147282"/>
            <a:ext cx="22492664" cy="12646090"/>
          </a:xfrm>
          <a:custGeom>
            <a:avLst/>
            <a:gdLst/>
            <a:ahLst/>
            <a:cxnLst/>
            <a:rect l="l" t="t" r="r" b="b"/>
            <a:pathLst>
              <a:path w="22492664" h="12646090">
                <a:moveTo>
                  <a:pt x="0" y="0"/>
                </a:moveTo>
                <a:lnTo>
                  <a:pt x="22492664" y="0"/>
                </a:lnTo>
                <a:lnTo>
                  <a:pt x="22492664" y="12646090"/>
                </a:lnTo>
                <a:lnTo>
                  <a:pt x="0" y="126460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4" name="Freeform 4"/>
          <p:cNvSpPr/>
          <p:nvPr/>
        </p:nvSpPr>
        <p:spPr>
          <a:xfrm>
            <a:off x="14724179" y="1858305"/>
            <a:ext cx="7127642" cy="6570390"/>
          </a:xfrm>
          <a:custGeom>
            <a:avLst/>
            <a:gdLst/>
            <a:ahLst/>
            <a:cxnLst/>
            <a:rect l="l" t="t" r="r" b="b"/>
            <a:pathLst>
              <a:path w="7127642" h="6570390">
                <a:moveTo>
                  <a:pt x="0" y="0"/>
                </a:moveTo>
                <a:lnTo>
                  <a:pt x="7127642" y="0"/>
                </a:lnTo>
                <a:lnTo>
                  <a:pt x="7127642" y="6570390"/>
                </a:lnTo>
                <a:lnTo>
                  <a:pt x="0" y="65703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5" name="Freeform 5"/>
          <p:cNvSpPr/>
          <p:nvPr/>
        </p:nvSpPr>
        <p:spPr>
          <a:xfrm>
            <a:off x="-3563481" y="1858305"/>
            <a:ext cx="7127642" cy="6570390"/>
          </a:xfrm>
          <a:custGeom>
            <a:avLst/>
            <a:gdLst/>
            <a:ahLst/>
            <a:cxnLst/>
            <a:rect l="l" t="t" r="r" b="b"/>
            <a:pathLst>
              <a:path w="7127642" h="6570390">
                <a:moveTo>
                  <a:pt x="0" y="0"/>
                </a:moveTo>
                <a:lnTo>
                  <a:pt x="7127642" y="0"/>
                </a:lnTo>
                <a:lnTo>
                  <a:pt x="7127642" y="6570390"/>
                </a:lnTo>
                <a:lnTo>
                  <a:pt x="0" y="65703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674884">
            <a:off x="2752417" y="8481146"/>
            <a:ext cx="1971393" cy="1838772"/>
          </a:xfrm>
          <a:custGeom>
            <a:avLst/>
            <a:gdLst/>
            <a:ahLst/>
            <a:cxnLst/>
            <a:rect l="l" t="t" r="r" b="b"/>
            <a:pathLst>
              <a:path w="1971393" h="1838772">
                <a:moveTo>
                  <a:pt x="0" y="0"/>
                </a:moveTo>
                <a:lnTo>
                  <a:pt x="1971393" y="0"/>
                </a:lnTo>
                <a:lnTo>
                  <a:pt x="1971393" y="1838772"/>
                </a:lnTo>
                <a:lnTo>
                  <a:pt x="0" y="18387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96661">
            <a:off x="13480391" y="824830"/>
            <a:ext cx="2487576" cy="2066949"/>
          </a:xfrm>
          <a:custGeom>
            <a:avLst/>
            <a:gdLst/>
            <a:ahLst/>
            <a:cxnLst/>
            <a:rect l="l" t="t" r="r" b="b"/>
            <a:pathLst>
              <a:path w="2487576" h="2066949">
                <a:moveTo>
                  <a:pt x="0" y="0"/>
                </a:moveTo>
                <a:lnTo>
                  <a:pt x="2487576" y="0"/>
                </a:lnTo>
                <a:lnTo>
                  <a:pt x="2487576" y="2066950"/>
                </a:lnTo>
                <a:lnTo>
                  <a:pt x="0" y="20669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027850" y="1720833"/>
            <a:ext cx="1584794" cy="1611159"/>
          </a:xfrm>
          <a:custGeom>
            <a:avLst/>
            <a:gdLst/>
            <a:ahLst/>
            <a:cxnLst/>
            <a:rect l="l" t="t" r="r" b="b"/>
            <a:pathLst>
              <a:path w="1584794" h="1611159">
                <a:moveTo>
                  <a:pt x="0" y="0"/>
                </a:moveTo>
                <a:lnTo>
                  <a:pt x="1584795" y="0"/>
                </a:lnTo>
                <a:lnTo>
                  <a:pt x="1584795" y="1611158"/>
                </a:lnTo>
                <a:lnTo>
                  <a:pt x="0" y="161115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170452">
            <a:off x="14205105" y="7749124"/>
            <a:ext cx="1587108" cy="1359141"/>
          </a:xfrm>
          <a:custGeom>
            <a:avLst/>
            <a:gdLst/>
            <a:ahLst/>
            <a:cxnLst/>
            <a:rect l="l" t="t" r="r" b="b"/>
            <a:pathLst>
              <a:path w="1587108" h="1359141">
                <a:moveTo>
                  <a:pt x="0" y="0"/>
                </a:moveTo>
                <a:lnTo>
                  <a:pt x="1587108" y="0"/>
                </a:lnTo>
                <a:lnTo>
                  <a:pt x="1587108" y="1359142"/>
                </a:lnTo>
                <a:lnTo>
                  <a:pt x="0" y="13591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0" name="Freeform 10"/>
          <p:cNvSpPr/>
          <p:nvPr/>
        </p:nvSpPr>
        <p:spPr>
          <a:xfrm>
            <a:off x="1980820" y="1028700"/>
            <a:ext cx="830302" cy="1052226"/>
          </a:xfrm>
          <a:custGeom>
            <a:avLst/>
            <a:gdLst/>
            <a:ahLst/>
            <a:cxnLst/>
            <a:rect l="l" t="t" r="r" b="b"/>
            <a:pathLst>
              <a:path w="830302" h="1052226">
                <a:moveTo>
                  <a:pt x="0" y="0"/>
                </a:moveTo>
                <a:lnTo>
                  <a:pt x="830302" y="0"/>
                </a:lnTo>
                <a:lnTo>
                  <a:pt x="830302" y="1052226"/>
                </a:lnTo>
                <a:lnTo>
                  <a:pt x="0" y="105222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1" name="Freeform 11"/>
          <p:cNvSpPr/>
          <p:nvPr/>
        </p:nvSpPr>
        <p:spPr>
          <a:xfrm>
            <a:off x="1028700" y="585953"/>
            <a:ext cx="455870" cy="577715"/>
          </a:xfrm>
          <a:custGeom>
            <a:avLst/>
            <a:gdLst/>
            <a:ahLst/>
            <a:cxnLst/>
            <a:rect l="l" t="t" r="r" b="b"/>
            <a:pathLst>
              <a:path w="455870" h="577715">
                <a:moveTo>
                  <a:pt x="0" y="0"/>
                </a:moveTo>
                <a:lnTo>
                  <a:pt x="455870" y="0"/>
                </a:lnTo>
                <a:lnTo>
                  <a:pt x="455870" y="577716"/>
                </a:lnTo>
                <a:lnTo>
                  <a:pt x="0" y="57771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16620888" y="668606"/>
            <a:ext cx="830302" cy="1052226"/>
          </a:xfrm>
          <a:custGeom>
            <a:avLst/>
            <a:gdLst/>
            <a:ahLst/>
            <a:cxnLst/>
            <a:rect l="l" t="t" r="r" b="b"/>
            <a:pathLst>
              <a:path w="830302" h="1052226">
                <a:moveTo>
                  <a:pt x="0" y="0"/>
                </a:moveTo>
                <a:lnTo>
                  <a:pt x="830302" y="0"/>
                </a:lnTo>
                <a:lnTo>
                  <a:pt x="830302" y="1052227"/>
                </a:lnTo>
                <a:lnTo>
                  <a:pt x="0" y="10522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2700000">
            <a:off x="15583090" y="9327328"/>
            <a:ext cx="2793698" cy="1051447"/>
          </a:xfrm>
          <a:custGeom>
            <a:avLst/>
            <a:gdLst/>
            <a:ahLst/>
            <a:cxnLst/>
            <a:rect l="l" t="t" r="r" b="b"/>
            <a:pathLst>
              <a:path w="2793698" h="1051447">
                <a:moveTo>
                  <a:pt x="0" y="0"/>
                </a:moveTo>
                <a:lnTo>
                  <a:pt x="2793698" y="0"/>
                </a:lnTo>
                <a:lnTo>
                  <a:pt x="2793698" y="1051447"/>
                </a:lnTo>
                <a:lnTo>
                  <a:pt x="0" y="105144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4" name="Freeform 14"/>
          <p:cNvSpPr/>
          <p:nvPr/>
        </p:nvSpPr>
        <p:spPr>
          <a:xfrm rot="5496661">
            <a:off x="-1055187" y="9253525"/>
            <a:ext cx="2487576" cy="2066949"/>
          </a:xfrm>
          <a:custGeom>
            <a:avLst/>
            <a:gdLst/>
            <a:ahLst/>
            <a:cxnLst/>
            <a:rect l="l" t="t" r="r" b="b"/>
            <a:pathLst>
              <a:path w="2487576" h="2066949">
                <a:moveTo>
                  <a:pt x="0" y="0"/>
                </a:moveTo>
                <a:lnTo>
                  <a:pt x="2487576" y="0"/>
                </a:lnTo>
                <a:lnTo>
                  <a:pt x="2487576" y="2066950"/>
                </a:lnTo>
                <a:lnTo>
                  <a:pt x="0" y="20669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212827" y="8428695"/>
            <a:ext cx="638039" cy="808575"/>
          </a:xfrm>
          <a:custGeom>
            <a:avLst/>
            <a:gdLst/>
            <a:ahLst/>
            <a:cxnLst/>
            <a:rect l="l" t="t" r="r" b="b"/>
            <a:pathLst>
              <a:path w="638039" h="808575">
                <a:moveTo>
                  <a:pt x="0" y="0"/>
                </a:moveTo>
                <a:lnTo>
                  <a:pt x="638039" y="0"/>
                </a:lnTo>
                <a:lnTo>
                  <a:pt x="638039" y="808575"/>
                </a:lnTo>
                <a:lnTo>
                  <a:pt x="0" y="80857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2025268" y="8832983"/>
            <a:ext cx="804927" cy="1020069"/>
          </a:xfrm>
          <a:custGeom>
            <a:avLst/>
            <a:gdLst/>
            <a:ahLst/>
            <a:cxnLst/>
            <a:rect l="l" t="t" r="r" b="b"/>
            <a:pathLst>
              <a:path w="804927" h="1020069">
                <a:moveTo>
                  <a:pt x="0" y="0"/>
                </a:moveTo>
                <a:lnTo>
                  <a:pt x="804928" y="0"/>
                </a:lnTo>
                <a:lnTo>
                  <a:pt x="804928" y="1020069"/>
                </a:lnTo>
                <a:lnTo>
                  <a:pt x="0" y="102006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>
            <a:off x="5992036" y="205286"/>
            <a:ext cx="6838159" cy="9908071"/>
          </a:xfrm>
          <a:custGeom>
            <a:avLst/>
            <a:gdLst/>
            <a:ahLst/>
            <a:cxnLst/>
            <a:rect l="l" t="t" r="r" b="b"/>
            <a:pathLst>
              <a:path w="6838159" h="9908071">
                <a:moveTo>
                  <a:pt x="0" y="0"/>
                </a:moveTo>
                <a:lnTo>
                  <a:pt x="6838160" y="0"/>
                </a:lnTo>
                <a:lnTo>
                  <a:pt x="6838160" y="9908071"/>
                </a:lnTo>
                <a:lnTo>
                  <a:pt x="0" y="990807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-4335" r="-4335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166</Words>
  <Application>Microsoft Office PowerPoint</Application>
  <PresentationFormat>Niestandardowy</PresentationFormat>
  <Paragraphs>44</Paragraphs>
  <Slides>29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5" baseType="lpstr">
      <vt:lpstr>Pagkaki</vt:lpstr>
      <vt:lpstr>Calibri</vt:lpstr>
      <vt:lpstr>Quicksand Bold</vt:lpstr>
      <vt:lpstr>Quicksand</vt:lpstr>
      <vt:lpstr>Arial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szkoła podstawowa im. kardynała stefana wyszyńskiego w manasterzu</dc:title>
  <dc:creator>user</dc:creator>
  <cp:lastModifiedBy>user</cp:lastModifiedBy>
  <cp:revision>4</cp:revision>
  <dcterms:created xsi:type="dcterms:W3CDTF">2006-08-16T00:00:00Z</dcterms:created>
  <dcterms:modified xsi:type="dcterms:W3CDTF">2024-12-05T06:46:44Z</dcterms:modified>
  <dc:identifier>DAGXrbMjX8I</dc:identifier>
</cp:coreProperties>
</file>