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kerolli Bold" panose="020B0604020202020204" charset="-34"/>
      <p:regular r:id="rId19"/>
    </p:embeddedFont>
    <p:embeddedFont>
      <p:font typeface="Open San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0" Type="http://schemas.openxmlformats.org/officeDocument/2006/relationships/image" Target="../media/image46.gif"/><Relationship Id="rId9" Type="http://schemas.openxmlformats.org/officeDocument/2006/relationships/image" Target="../media/image4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7.png"/><Relationship Id="rId7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38.png"/><Relationship Id="rId10" Type="http://schemas.openxmlformats.org/officeDocument/2006/relationships/image" Target="../media/image48.gif"/><Relationship Id="rId4" Type="http://schemas.openxmlformats.org/officeDocument/2006/relationships/image" Target="../media/image53.svg"/><Relationship Id="rId9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8.svg"/><Relationship Id="rId5" Type="http://schemas.openxmlformats.org/officeDocument/2006/relationships/image" Target="../media/image3.png"/><Relationship Id="rId10" Type="http://schemas.openxmlformats.org/officeDocument/2006/relationships/image" Target="../media/image50.png"/><Relationship Id="rId4" Type="http://schemas.openxmlformats.org/officeDocument/2006/relationships/image" Target="../media/image3.svg"/><Relationship Id="rId9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svg"/><Relationship Id="rId17" Type="http://schemas.openxmlformats.org/officeDocument/2006/relationships/image" Target="../media/image17.gif"/><Relationship Id="rId2" Type="http://schemas.openxmlformats.org/officeDocument/2006/relationships/image" Target="../media/image6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14.svg"/><Relationship Id="rId9" Type="http://schemas.openxmlformats.org/officeDocument/2006/relationships/image" Target="../media/image13.png"/><Relationship Id="rId1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2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0.svg"/><Relationship Id="rId9" Type="http://schemas.openxmlformats.org/officeDocument/2006/relationships/image" Target="../media/image19.gif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2.png"/><Relationship Id="rId7" Type="http://schemas.openxmlformats.org/officeDocument/2006/relationships/image" Target="../media/image2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6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gif"/><Relationship Id="rId7" Type="http://schemas.openxmlformats.org/officeDocument/2006/relationships/image" Target="../media/image36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30.png"/><Relationship Id="rId7" Type="http://schemas.openxmlformats.org/officeDocument/2006/relationships/image" Target="../media/image41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7.pn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38.png"/><Relationship Id="rId4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45094" y="392819"/>
            <a:ext cx="13797812" cy="9894181"/>
          </a:xfrm>
          <a:custGeom>
            <a:avLst/>
            <a:gdLst/>
            <a:ahLst/>
            <a:cxnLst/>
            <a:rect l="l" t="t" r="r" b="b"/>
            <a:pathLst>
              <a:path w="13797812" h="9894181">
                <a:moveTo>
                  <a:pt x="0" y="0"/>
                </a:moveTo>
                <a:lnTo>
                  <a:pt x="13797812" y="0"/>
                </a:lnTo>
                <a:lnTo>
                  <a:pt x="13797812" y="9894181"/>
                </a:lnTo>
                <a:lnTo>
                  <a:pt x="0" y="989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44828" y="392819"/>
            <a:ext cx="2187754" cy="2057400"/>
          </a:xfrm>
          <a:custGeom>
            <a:avLst/>
            <a:gdLst/>
            <a:ahLst/>
            <a:cxnLst/>
            <a:rect l="l" t="t" r="r" b="b"/>
            <a:pathLst>
              <a:path w="2187754" h="2057400">
                <a:moveTo>
                  <a:pt x="0" y="0"/>
                </a:moveTo>
                <a:lnTo>
                  <a:pt x="2187753" y="0"/>
                </a:lnTo>
                <a:lnTo>
                  <a:pt x="218775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66905" y="5348401"/>
            <a:ext cx="4021095" cy="4335412"/>
          </a:xfrm>
          <a:custGeom>
            <a:avLst/>
            <a:gdLst/>
            <a:ahLst/>
            <a:cxnLst/>
            <a:rect l="l" t="t" r="r" b="b"/>
            <a:pathLst>
              <a:path w="4021095" h="4335412">
                <a:moveTo>
                  <a:pt x="0" y="0"/>
                </a:moveTo>
                <a:lnTo>
                  <a:pt x="4021095" y="0"/>
                </a:lnTo>
                <a:lnTo>
                  <a:pt x="4021095" y="4335412"/>
                </a:lnTo>
                <a:lnTo>
                  <a:pt x="0" y="4335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113696">
            <a:off x="-58035" y="516948"/>
            <a:ext cx="2764015" cy="2980070"/>
          </a:xfrm>
          <a:custGeom>
            <a:avLst/>
            <a:gdLst/>
            <a:ahLst/>
            <a:cxnLst/>
            <a:rect l="l" t="t" r="r" b="b"/>
            <a:pathLst>
              <a:path w="2764015" h="2980070">
                <a:moveTo>
                  <a:pt x="0" y="0"/>
                </a:moveTo>
                <a:lnTo>
                  <a:pt x="2764014" y="0"/>
                </a:lnTo>
                <a:lnTo>
                  <a:pt x="2764014" y="2980070"/>
                </a:lnTo>
                <a:lnTo>
                  <a:pt x="0" y="29800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11414" y="1174352"/>
            <a:ext cx="4471446" cy="27228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349297" y="3742711"/>
            <a:ext cx="11589409" cy="2210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1"/>
              </a:lnSpc>
            </a:pPr>
            <a:r>
              <a:rPr lang="en-US" sz="8965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MISJA EDUKACJA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40066" y="4954504"/>
            <a:ext cx="6207868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sz="4319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w </a:t>
            </a:r>
            <a:r>
              <a:rPr lang="en-US" sz="4319" b="1" dirty="0" err="1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wykonaniu</a:t>
            </a:r>
            <a:endParaRPr lang="en-US" sz="4319" b="1" dirty="0">
              <a:solidFill>
                <a:srgbClr val="000000"/>
              </a:solidFill>
              <a:latin typeface="Cakerolli Bold"/>
              <a:ea typeface="Cakerolli Bold"/>
              <a:cs typeface="Cakerolli Bold"/>
              <a:sym typeface="Cakerolli Bold"/>
            </a:endParaRPr>
          </a:p>
          <a:p>
            <a:pPr algn="ctr">
              <a:lnSpc>
                <a:spcPts val="6047"/>
              </a:lnSpc>
            </a:pPr>
            <a:r>
              <a:rPr lang="en-US" sz="4319" b="1" dirty="0" err="1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uczniów</a:t>
            </a:r>
            <a:r>
              <a:rPr lang="en-US" sz="4319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 kl. IV</a:t>
            </a:r>
          </a:p>
          <a:p>
            <a:pPr algn="ctr">
              <a:lnSpc>
                <a:spcPts val="6047"/>
              </a:lnSpc>
            </a:pPr>
            <a:r>
              <a:rPr lang="en-US" sz="4319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SP </a:t>
            </a:r>
            <a:r>
              <a:rPr lang="en-US" sz="4319" b="1" dirty="0" err="1" smtClean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Manasterz</a:t>
            </a:r>
            <a:endParaRPr lang="pl-PL" sz="4319" b="1" dirty="0" smtClean="0">
              <a:solidFill>
                <a:srgbClr val="000000"/>
              </a:solidFill>
              <a:latin typeface="Cakerolli Bold"/>
              <a:ea typeface="Cakerolli Bold"/>
              <a:cs typeface="Cakerolli Bold"/>
              <a:sym typeface="Cakerolli Bold"/>
            </a:endParaRPr>
          </a:p>
          <a:p>
            <a:pPr algn="ctr">
              <a:lnSpc>
                <a:spcPts val="6047"/>
              </a:lnSpc>
            </a:pPr>
            <a:r>
              <a:rPr lang="pl-PL" sz="2000" b="1" dirty="0" smtClean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Termin realizacji: 1.10.2024 r. -29.11.2024 r.</a:t>
            </a:r>
            <a:endParaRPr lang="en-US" sz="4319" b="1" dirty="0">
              <a:solidFill>
                <a:srgbClr val="000000"/>
              </a:solidFill>
              <a:latin typeface="Cakerolli Bold"/>
              <a:ea typeface="Cakerolli Bold"/>
              <a:cs typeface="Cakerolli Bold"/>
              <a:sym typeface="Cakerolli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82343" y="108349"/>
            <a:ext cx="12723313" cy="10178651"/>
          </a:xfrm>
          <a:custGeom>
            <a:avLst/>
            <a:gdLst/>
            <a:ahLst/>
            <a:cxnLst/>
            <a:rect l="l" t="t" r="r" b="b"/>
            <a:pathLst>
              <a:path w="12723313" h="10178651">
                <a:moveTo>
                  <a:pt x="0" y="0"/>
                </a:moveTo>
                <a:lnTo>
                  <a:pt x="12723314" y="0"/>
                </a:lnTo>
                <a:lnTo>
                  <a:pt x="12723314" y="10178651"/>
                </a:lnTo>
                <a:lnTo>
                  <a:pt x="0" y="10178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3062" y="7468229"/>
            <a:ext cx="2379908" cy="24920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92983">
            <a:off x="14736994" y="4534106"/>
            <a:ext cx="3785965" cy="29341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3557" y="782596"/>
            <a:ext cx="1878918" cy="18037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664467"/>
            <a:ext cx="1878918" cy="18037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744052" y="3607067"/>
            <a:ext cx="1878918" cy="18037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15232" y="7812373"/>
            <a:ext cx="1878918" cy="18037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915232" y="782596"/>
            <a:ext cx="1878918" cy="1803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62514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4284390" y="0"/>
                </a:moveTo>
                <a:lnTo>
                  <a:pt x="0" y="0"/>
                </a:lnTo>
                <a:lnTo>
                  <a:pt x="0" y="4114800"/>
                </a:lnTo>
                <a:lnTo>
                  <a:pt x="4284390" y="4114800"/>
                </a:lnTo>
                <a:lnTo>
                  <a:pt x="42843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5849" y="0"/>
            <a:ext cx="12984451" cy="10387561"/>
          </a:xfrm>
          <a:custGeom>
            <a:avLst/>
            <a:gdLst/>
            <a:ahLst/>
            <a:cxnLst/>
            <a:rect l="l" t="t" r="r" b="b"/>
            <a:pathLst>
              <a:path w="12984451" h="10387561">
                <a:moveTo>
                  <a:pt x="0" y="0"/>
                </a:moveTo>
                <a:lnTo>
                  <a:pt x="12984451" y="0"/>
                </a:lnTo>
                <a:lnTo>
                  <a:pt x="12984451" y="10387561"/>
                </a:lnTo>
                <a:lnTo>
                  <a:pt x="0" y="10387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686133" y="3624563"/>
            <a:ext cx="9601867" cy="8229600"/>
          </a:xfrm>
          <a:custGeom>
            <a:avLst/>
            <a:gdLst/>
            <a:ahLst/>
            <a:cxnLst/>
            <a:rect l="l" t="t" r="r" b="b"/>
            <a:pathLst>
              <a:path w="9601867" h="8229600">
                <a:moveTo>
                  <a:pt x="9601867" y="0"/>
                </a:moveTo>
                <a:lnTo>
                  <a:pt x="0" y="0"/>
                </a:lnTo>
                <a:lnTo>
                  <a:pt x="0" y="8229600"/>
                </a:lnTo>
                <a:lnTo>
                  <a:pt x="9601867" y="8229600"/>
                </a:lnTo>
                <a:lnTo>
                  <a:pt x="960186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914856" y="249759"/>
            <a:ext cx="5151306" cy="48937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487067" y="5410829"/>
            <a:ext cx="1751989" cy="259586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1334164">
            <a:off x="12593990" y="1501322"/>
            <a:ext cx="5806781" cy="128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2"/>
              </a:lnSpc>
            </a:pPr>
            <a:r>
              <a:rPr lang="en-US" sz="5244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LAPBOOKI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82503" y="-283957"/>
            <a:ext cx="11064051" cy="5232374"/>
          </a:xfrm>
          <a:custGeom>
            <a:avLst/>
            <a:gdLst/>
            <a:ahLst/>
            <a:cxnLst/>
            <a:rect l="l" t="t" r="r" b="b"/>
            <a:pathLst>
              <a:path w="11064051" h="5232374">
                <a:moveTo>
                  <a:pt x="0" y="0"/>
                </a:moveTo>
                <a:lnTo>
                  <a:pt x="11064051" y="0"/>
                </a:lnTo>
                <a:lnTo>
                  <a:pt x="11064051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44981" y="3707549"/>
            <a:ext cx="11216875" cy="2047080"/>
          </a:xfrm>
          <a:custGeom>
            <a:avLst/>
            <a:gdLst/>
            <a:ahLst/>
            <a:cxnLst/>
            <a:rect l="l" t="t" r="r" b="b"/>
            <a:pathLst>
              <a:path w="11216875" h="2047080">
                <a:moveTo>
                  <a:pt x="0" y="0"/>
                </a:moveTo>
                <a:lnTo>
                  <a:pt x="11216875" y="0"/>
                </a:lnTo>
                <a:lnTo>
                  <a:pt x="11216875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86755" y="5521043"/>
            <a:ext cx="11216875" cy="2047080"/>
          </a:xfrm>
          <a:custGeom>
            <a:avLst/>
            <a:gdLst/>
            <a:ahLst/>
            <a:cxnLst/>
            <a:rect l="l" t="t" r="r" b="b"/>
            <a:pathLst>
              <a:path w="11216875" h="2047080">
                <a:moveTo>
                  <a:pt x="0" y="0"/>
                </a:moveTo>
                <a:lnTo>
                  <a:pt x="11216875" y="0"/>
                </a:lnTo>
                <a:lnTo>
                  <a:pt x="11216875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35273" y="7211220"/>
            <a:ext cx="11216875" cy="2047080"/>
          </a:xfrm>
          <a:custGeom>
            <a:avLst/>
            <a:gdLst/>
            <a:ahLst/>
            <a:cxnLst/>
            <a:rect l="l" t="t" r="r" b="b"/>
            <a:pathLst>
              <a:path w="11216875" h="2047080">
                <a:moveTo>
                  <a:pt x="0" y="0"/>
                </a:moveTo>
                <a:lnTo>
                  <a:pt x="11216875" y="0"/>
                </a:lnTo>
                <a:lnTo>
                  <a:pt x="11216875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235009">
            <a:off x="5016810" y="1039326"/>
            <a:ext cx="9327273" cy="2168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42"/>
              </a:lnSpc>
            </a:pPr>
            <a:r>
              <a:rPr lang="en-US" sz="8744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NASZA KLASA</a:t>
            </a:r>
          </a:p>
        </p:txBody>
      </p:sp>
      <p:sp>
        <p:nvSpPr>
          <p:cNvPr id="8" name="TextBox 8"/>
          <p:cNvSpPr txBox="1"/>
          <p:nvPr/>
        </p:nvSpPr>
        <p:spPr>
          <a:xfrm rot="-116478">
            <a:off x="3360347" y="8003467"/>
            <a:ext cx="9898032" cy="78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4"/>
              </a:lnSpc>
            </a:pPr>
            <a:r>
              <a:rPr lang="en-US" sz="228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Jesteśmy wyjątkową klasą, do której uczęszczają uczniowie ze specjalnymi potrzebami edukacyjnymi oraz uczniowie z Ukrainy.</a:t>
            </a:r>
          </a:p>
        </p:txBody>
      </p:sp>
      <p:sp>
        <p:nvSpPr>
          <p:cNvPr id="9" name="Freeform 9"/>
          <p:cNvSpPr/>
          <p:nvPr/>
        </p:nvSpPr>
        <p:spPr>
          <a:xfrm>
            <a:off x="5789892" y="860576"/>
            <a:ext cx="909751" cy="2300739"/>
          </a:xfrm>
          <a:custGeom>
            <a:avLst/>
            <a:gdLst/>
            <a:ahLst/>
            <a:cxnLst/>
            <a:rect l="l" t="t" r="r" b="b"/>
            <a:pathLst>
              <a:path w="909751" h="2300739">
                <a:moveTo>
                  <a:pt x="0" y="0"/>
                </a:moveTo>
                <a:lnTo>
                  <a:pt x="909750" y="0"/>
                </a:lnTo>
                <a:lnTo>
                  <a:pt x="909750" y="2300739"/>
                </a:lnTo>
                <a:lnTo>
                  <a:pt x="0" y="2300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42398" y="692451"/>
            <a:ext cx="909751" cy="2300739"/>
          </a:xfrm>
          <a:custGeom>
            <a:avLst/>
            <a:gdLst/>
            <a:ahLst/>
            <a:cxnLst/>
            <a:rect l="l" t="t" r="r" b="b"/>
            <a:pathLst>
              <a:path w="909751" h="2300739">
                <a:moveTo>
                  <a:pt x="0" y="0"/>
                </a:moveTo>
                <a:lnTo>
                  <a:pt x="909750" y="0"/>
                </a:lnTo>
                <a:lnTo>
                  <a:pt x="909750" y="2300739"/>
                </a:lnTo>
                <a:lnTo>
                  <a:pt x="0" y="2300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21476" y="7090099"/>
            <a:ext cx="4366457" cy="3742417"/>
          </a:xfrm>
          <a:custGeom>
            <a:avLst/>
            <a:gdLst/>
            <a:ahLst/>
            <a:cxnLst/>
            <a:rect l="l" t="t" r="r" b="b"/>
            <a:pathLst>
              <a:path w="4366457" h="3742417">
                <a:moveTo>
                  <a:pt x="0" y="0"/>
                </a:moveTo>
                <a:lnTo>
                  <a:pt x="4366457" y="0"/>
                </a:lnTo>
                <a:lnTo>
                  <a:pt x="4366457" y="3742417"/>
                </a:lnTo>
                <a:lnTo>
                  <a:pt x="0" y="37424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15446554" y="-581103"/>
            <a:ext cx="4366457" cy="3742417"/>
          </a:xfrm>
          <a:custGeom>
            <a:avLst/>
            <a:gdLst/>
            <a:ahLst/>
            <a:cxnLst/>
            <a:rect l="l" t="t" r="r" b="b"/>
            <a:pathLst>
              <a:path w="4366457" h="3742417">
                <a:moveTo>
                  <a:pt x="4366456" y="3742418"/>
                </a:moveTo>
                <a:lnTo>
                  <a:pt x="0" y="3742418"/>
                </a:lnTo>
                <a:lnTo>
                  <a:pt x="0" y="0"/>
                </a:lnTo>
                <a:lnTo>
                  <a:pt x="4366456" y="0"/>
                </a:lnTo>
                <a:lnTo>
                  <a:pt x="4366456" y="3742418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72391" y="5403983"/>
            <a:ext cx="4441912" cy="43752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258608"/>
            <a:ext cx="3065819" cy="137961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-116478">
            <a:off x="4581733" y="4428126"/>
            <a:ext cx="10043113" cy="80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3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Jesteśmy uczniami klasy 4 Szkoły Podstawowej im. Kardynała Stefana Wyszyńskiego w Manasterzu.</a:t>
            </a:r>
          </a:p>
        </p:txBody>
      </p:sp>
      <p:sp>
        <p:nvSpPr>
          <p:cNvPr id="16" name="TextBox 16"/>
          <p:cNvSpPr txBox="1"/>
          <p:nvPr/>
        </p:nvSpPr>
        <p:spPr>
          <a:xfrm rot="-116478">
            <a:off x="3854137" y="6235363"/>
            <a:ext cx="10043113" cy="80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3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Klasa liczy siedmiu uczniów: 1 dziewczynkę i 6 chłopców. Jesteśmy zróżnicowani również pod względem wieku.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6066363"/>
            <a:ext cx="3065819" cy="137961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7874118"/>
            <a:ext cx="3065819" cy="1379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45094" y="392819"/>
            <a:ext cx="13797812" cy="9894181"/>
          </a:xfrm>
          <a:custGeom>
            <a:avLst/>
            <a:gdLst/>
            <a:ahLst/>
            <a:cxnLst/>
            <a:rect l="l" t="t" r="r" b="b"/>
            <a:pathLst>
              <a:path w="13797812" h="9894181">
                <a:moveTo>
                  <a:pt x="0" y="0"/>
                </a:moveTo>
                <a:lnTo>
                  <a:pt x="13797812" y="0"/>
                </a:lnTo>
                <a:lnTo>
                  <a:pt x="13797812" y="9894181"/>
                </a:lnTo>
                <a:lnTo>
                  <a:pt x="0" y="989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44828" y="392819"/>
            <a:ext cx="2187754" cy="2057400"/>
          </a:xfrm>
          <a:custGeom>
            <a:avLst/>
            <a:gdLst/>
            <a:ahLst/>
            <a:cxnLst/>
            <a:rect l="l" t="t" r="r" b="b"/>
            <a:pathLst>
              <a:path w="2187754" h="2057400">
                <a:moveTo>
                  <a:pt x="0" y="0"/>
                </a:moveTo>
                <a:lnTo>
                  <a:pt x="2187753" y="0"/>
                </a:lnTo>
                <a:lnTo>
                  <a:pt x="218775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66905" y="5348401"/>
            <a:ext cx="4021095" cy="4335412"/>
          </a:xfrm>
          <a:custGeom>
            <a:avLst/>
            <a:gdLst/>
            <a:ahLst/>
            <a:cxnLst/>
            <a:rect l="l" t="t" r="r" b="b"/>
            <a:pathLst>
              <a:path w="4021095" h="4335412">
                <a:moveTo>
                  <a:pt x="0" y="0"/>
                </a:moveTo>
                <a:lnTo>
                  <a:pt x="4021095" y="0"/>
                </a:lnTo>
                <a:lnTo>
                  <a:pt x="4021095" y="4335412"/>
                </a:lnTo>
                <a:lnTo>
                  <a:pt x="0" y="4335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113696">
            <a:off x="-58035" y="516948"/>
            <a:ext cx="2764015" cy="2980070"/>
          </a:xfrm>
          <a:custGeom>
            <a:avLst/>
            <a:gdLst/>
            <a:ahLst/>
            <a:cxnLst/>
            <a:rect l="l" t="t" r="r" b="b"/>
            <a:pathLst>
              <a:path w="2764015" h="2980070">
                <a:moveTo>
                  <a:pt x="0" y="0"/>
                </a:moveTo>
                <a:lnTo>
                  <a:pt x="2764014" y="0"/>
                </a:lnTo>
                <a:lnTo>
                  <a:pt x="2764014" y="2980070"/>
                </a:lnTo>
                <a:lnTo>
                  <a:pt x="0" y="29800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94726" y="3501783"/>
            <a:ext cx="1587331" cy="4014324"/>
          </a:xfrm>
          <a:custGeom>
            <a:avLst/>
            <a:gdLst/>
            <a:ahLst/>
            <a:cxnLst/>
            <a:rect l="l" t="t" r="r" b="b"/>
            <a:pathLst>
              <a:path w="1587331" h="4014324">
                <a:moveTo>
                  <a:pt x="0" y="0"/>
                </a:moveTo>
                <a:lnTo>
                  <a:pt x="1587331" y="0"/>
                </a:lnTo>
                <a:lnTo>
                  <a:pt x="1587331" y="4014324"/>
                </a:lnTo>
                <a:lnTo>
                  <a:pt x="0" y="40143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51374" y="5967775"/>
            <a:ext cx="1587331" cy="4014324"/>
          </a:xfrm>
          <a:custGeom>
            <a:avLst/>
            <a:gdLst/>
            <a:ahLst/>
            <a:cxnLst/>
            <a:rect l="l" t="t" r="r" b="b"/>
            <a:pathLst>
              <a:path w="1587331" h="4014324">
                <a:moveTo>
                  <a:pt x="0" y="0"/>
                </a:moveTo>
                <a:lnTo>
                  <a:pt x="1587330" y="0"/>
                </a:lnTo>
                <a:lnTo>
                  <a:pt x="1587330" y="4014325"/>
                </a:lnTo>
                <a:lnTo>
                  <a:pt x="0" y="40143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72679" y="0"/>
            <a:ext cx="8188452" cy="82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44930" y="2057400"/>
            <a:ext cx="8188452" cy="8229600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6672649" y="3086100"/>
            <a:ext cx="4942703" cy="4114800"/>
          </a:xfrm>
          <a:custGeom>
            <a:avLst/>
            <a:gdLst/>
            <a:ahLst/>
            <a:cxnLst/>
            <a:rect l="l" t="t" r="r" b="b"/>
            <a:pathLst>
              <a:path w="4942703" h="4114800">
                <a:moveTo>
                  <a:pt x="0" y="0"/>
                </a:moveTo>
                <a:lnTo>
                  <a:pt x="4942702" y="0"/>
                </a:lnTo>
                <a:lnTo>
                  <a:pt x="49427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03610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1921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482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438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33952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66815">
            <a:off x="2982953" y="-85689"/>
            <a:ext cx="12322094" cy="10458377"/>
          </a:xfrm>
          <a:custGeom>
            <a:avLst/>
            <a:gdLst/>
            <a:ahLst/>
            <a:cxnLst/>
            <a:rect l="l" t="t" r="r" b="b"/>
            <a:pathLst>
              <a:path w="12322094" h="10458377">
                <a:moveTo>
                  <a:pt x="0" y="0"/>
                </a:moveTo>
                <a:lnTo>
                  <a:pt x="12322094" y="0"/>
                </a:lnTo>
                <a:lnTo>
                  <a:pt x="12322094" y="10458378"/>
                </a:lnTo>
                <a:lnTo>
                  <a:pt x="0" y="104583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81754" y="-654796"/>
            <a:ext cx="11064051" cy="5232374"/>
          </a:xfrm>
          <a:custGeom>
            <a:avLst/>
            <a:gdLst/>
            <a:ahLst/>
            <a:cxnLst/>
            <a:rect l="l" t="t" r="r" b="b"/>
            <a:pathLst>
              <a:path w="11064051" h="5232374">
                <a:moveTo>
                  <a:pt x="0" y="0"/>
                </a:moveTo>
                <a:lnTo>
                  <a:pt x="11064051" y="0"/>
                </a:lnTo>
                <a:lnTo>
                  <a:pt x="11064051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043907" y="-317278"/>
            <a:ext cx="4669277" cy="4114800"/>
          </a:xfrm>
          <a:custGeom>
            <a:avLst/>
            <a:gdLst/>
            <a:ahLst/>
            <a:cxnLst/>
            <a:rect l="l" t="t" r="r" b="b"/>
            <a:pathLst>
              <a:path w="4669277" h="4114800">
                <a:moveTo>
                  <a:pt x="0" y="0"/>
                </a:moveTo>
                <a:lnTo>
                  <a:pt x="4669276" y="0"/>
                </a:lnTo>
                <a:lnTo>
                  <a:pt x="4669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61598" y="2511107"/>
            <a:ext cx="4669277" cy="4114800"/>
          </a:xfrm>
          <a:custGeom>
            <a:avLst/>
            <a:gdLst/>
            <a:ahLst/>
            <a:cxnLst/>
            <a:rect l="l" t="t" r="r" b="b"/>
            <a:pathLst>
              <a:path w="4669277" h="4114800">
                <a:moveTo>
                  <a:pt x="0" y="0"/>
                </a:moveTo>
                <a:lnTo>
                  <a:pt x="4669276" y="0"/>
                </a:lnTo>
                <a:lnTo>
                  <a:pt x="4669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-235009">
            <a:off x="5594413" y="691683"/>
            <a:ext cx="9327273" cy="2168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42"/>
              </a:lnSpc>
            </a:pPr>
            <a:r>
              <a:rPr lang="en-US" sz="8744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MISJA EDUKACJA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60496" y="3899224"/>
            <a:ext cx="10043113" cy="14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27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Realizację projektu rozpoczęliśmy od zapoznania się z celami programu MISJA EDUKACJA.</a:t>
            </a:r>
          </a:p>
          <a:p>
            <a:pPr algn="ctr">
              <a:lnSpc>
                <a:spcPts val="3800"/>
              </a:lnSpc>
            </a:pPr>
            <a:r>
              <a:rPr lang="en-US" sz="27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Wspólnie odwiedziliśmy stronę www programu.</a:t>
            </a:r>
          </a:p>
        </p:txBody>
      </p:sp>
      <p:sp>
        <p:nvSpPr>
          <p:cNvPr id="14" name="TextBox 14"/>
          <p:cNvSpPr txBox="1"/>
          <p:nvPr/>
        </p:nvSpPr>
        <p:spPr>
          <a:xfrm rot="-60000">
            <a:off x="3485494" y="6115013"/>
            <a:ext cx="10522275" cy="94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27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 strefie dziecka rozwiązywaliśmy quiz, zaliczyliśmy misję zdobwając tytuł SAMODZIELNIAKA.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6706" y="-875602"/>
            <a:ext cx="11064051" cy="5232374"/>
          </a:xfrm>
          <a:custGeom>
            <a:avLst/>
            <a:gdLst/>
            <a:ahLst/>
            <a:cxnLst/>
            <a:rect l="l" t="t" r="r" b="b"/>
            <a:pathLst>
              <a:path w="11064051" h="5232374">
                <a:moveTo>
                  <a:pt x="0" y="0"/>
                </a:moveTo>
                <a:lnTo>
                  <a:pt x="11064051" y="0"/>
                </a:lnTo>
                <a:lnTo>
                  <a:pt x="11064051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67096" y="4241785"/>
            <a:ext cx="939931" cy="1333235"/>
          </a:xfrm>
          <a:custGeom>
            <a:avLst/>
            <a:gdLst/>
            <a:ahLst/>
            <a:cxnLst/>
            <a:rect l="l" t="t" r="r" b="b"/>
            <a:pathLst>
              <a:path w="939931" h="1333235">
                <a:moveTo>
                  <a:pt x="0" y="0"/>
                </a:moveTo>
                <a:lnTo>
                  <a:pt x="939931" y="0"/>
                </a:lnTo>
                <a:lnTo>
                  <a:pt x="939931" y="1333235"/>
                </a:lnTo>
                <a:lnTo>
                  <a:pt x="0" y="13332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42674" y="6953204"/>
            <a:ext cx="864352" cy="1216684"/>
          </a:xfrm>
          <a:custGeom>
            <a:avLst/>
            <a:gdLst/>
            <a:ahLst/>
            <a:cxnLst/>
            <a:rect l="l" t="t" r="r" b="b"/>
            <a:pathLst>
              <a:path w="864352" h="1216684">
                <a:moveTo>
                  <a:pt x="0" y="0"/>
                </a:moveTo>
                <a:lnTo>
                  <a:pt x="864353" y="0"/>
                </a:lnTo>
                <a:lnTo>
                  <a:pt x="864353" y="1216683"/>
                </a:lnTo>
                <a:lnTo>
                  <a:pt x="0" y="12166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32506">
            <a:off x="14696112" y="3981575"/>
            <a:ext cx="815529" cy="1154050"/>
          </a:xfrm>
          <a:custGeom>
            <a:avLst/>
            <a:gdLst/>
            <a:ahLst/>
            <a:cxnLst/>
            <a:rect l="l" t="t" r="r" b="b"/>
            <a:pathLst>
              <a:path w="815529" h="1154050">
                <a:moveTo>
                  <a:pt x="0" y="0"/>
                </a:moveTo>
                <a:lnTo>
                  <a:pt x="815529" y="0"/>
                </a:lnTo>
                <a:lnTo>
                  <a:pt x="815529" y="1154050"/>
                </a:lnTo>
                <a:lnTo>
                  <a:pt x="0" y="1154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59461" y="492132"/>
            <a:ext cx="3022138" cy="2663259"/>
          </a:xfrm>
          <a:custGeom>
            <a:avLst/>
            <a:gdLst/>
            <a:ahLst/>
            <a:cxnLst/>
            <a:rect l="l" t="t" r="r" b="b"/>
            <a:pathLst>
              <a:path w="3022138" h="2663259">
                <a:moveTo>
                  <a:pt x="0" y="0"/>
                </a:moveTo>
                <a:lnTo>
                  <a:pt x="3022138" y="0"/>
                </a:lnTo>
                <a:lnTo>
                  <a:pt x="3022138" y="2663259"/>
                </a:lnTo>
                <a:lnTo>
                  <a:pt x="0" y="26632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1314">
            <a:off x="15255311" y="5778181"/>
            <a:ext cx="1903741" cy="3566728"/>
          </a:xfrm>
          <a:custGeom>
            <a:avLst/>
            <a:gdLst/>
            <a:ahLst/>
            <a:cxnLst/>
            <a:rect l="l" t="t" r="r" b="b"/>
            <a:pathLst>
              <a:path w="1903741" h="3566728">
                <a:moveTo>
                  <a:pt x="0" y="0"/>
                </a:moveTo>
                <a:lnTo>
                  <a:pt x="1903741" y="0"/>
                </a:lnTo>
                <a:lnTo>
                  <a:pt x="1903741" y="3566729"/>
                </a:lnTo>
                <a:lnTo>
                  <a:pt x="0" y="35667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07027" y="2656941"/>
            <a:ext cx="9199849" cy="7359879"/>
          </a:xfrm>
          <a:custGeom>
            <a:avLst/>
            <a:gdLst/>
            <a:ahLst/>
            <a:cxnLst/>
            <a:rect l="l" t="t" r="r" b="b"/>
            <a:pathLst>
              <a:path w="9199849" h="7359879">
                <a:moveTo>
                  <a:pt x="0" y="0"/>
                </a:moveTo>
                <a:lnTo>
                  <a:pt x="9199849" y="0"/>
                </a:lnTo>
                <a:lnTo>
                  <a:pt x="9199849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150349" y="4558600"/>
            <a:ext cx="9601867" cy="8229600"/>
          </a:xfrm>
          <a:custGeom>
            <a:avLst/>
            <a:gdLst/>
            <a:ahLst/>
            <a:cxnLst/>
            <a:rect l="l" t="t" r="r" b="b"/>
            <a:pathLst>
              <a:path w="9601867" h="8229600">
                <a:moveTo>
                  <a:pt x="0" y="0"/>
                </a:moveTo>
                <a:lnTo>
                  <a:pt x="9601867" y="0"/>
                </a:lnTo>
                <a:lnTo>
                  <a:pt x="96018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121584" y="4558600"/>
            <a:ext cx="1529001" cy="418550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-235009">
            <a:off x="1025836" y="789422"/>
            <a:ext cx="9327273" cy="105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2"/>
              </a:lnSpc>
            </a:pPr>
            <a:r>
              <a:rPr lang="en-US" sz="4244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JAK ZOSTAŁEM SAMODZIELNIAKIEM?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39393" y="7014521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55003" y="7014521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23783" y="7014521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60115" y="1390952"/>
            <a:ext cx="12967769" cy="7505097"/>
          </a:xfrm>
          <a:custGeom>
            <a:avLst/>
            <a:gdLst/>
            <a:ahLst/>
            <a:cxnLst/>
            <a:rect l="l" t="t" r="r" b="b"/>
            <a:pathLst>
              <a:path w="12967769" h="7505097">
                <a:moveTo>
                  <a:pt x="0" y="0"/>
                </a:moveTo>
                <a:lnTo>
                  <a:pt x="12967770" y="0"/>
                </a:lnTo>
                <a:lnTo>
                  <a:pt x="12967770" y="7505096"/>
                </a:lnTo>
                <a:lnTo>
                  <a:pt x="0" y="7505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41711" y="-1117574"/>
            <a:ext cx="11064051" cy="5232374"/>
          </a:xfrm>
          <a:custGeom>
            <a:avLst/>
            <a:gdLst/>
            <a:ahLst/>
            <a:cxnLst/>
            <a:rect l="l" t="t" r="r" b="b"/>
            <a:pathLst>
              <a:path w="11064051" h="5232374">
                <a:moveTo>
                  <a:pt x="0" y="0"/>
                </a:moveTo>
                <a:lnTo>
                  <a:pt x="11064051" y="0"/>
                </a:lnTo>
                <a:lnTo>
                  <a:pt x="11064051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235009">
            <a:off x="5701364" y="384748"/>
            <a:ext cx="9327273" cy="14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5844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CO Z TYM KIESZONKOWYM?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03554" y="660929"/>
            <a:ext cx="3288485" cy="2984866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2812515" y="1543352"/>
            <a:ext cx="12967769" cy="7505097"/>
          </a:xfrm>
          <a:custGeom>
            <a:avLst/>
            <a:gdLst/>
            <a:ahLst/>
            <a:cxnLst/>
            <a:rect l="l" t="t" r="r" b="b"/>
            <a:pathLst>
              <a:path w="12967769" h="7505097">
                <a:moveTo>
                  <a:pt x="0" y="0"/>
                </a:moveTo>
                <a:lnTo>
                  <a:pt x="12967770" y="0"/>
                </a:lnTo>
                <a:lnTo>
                  <a:pt x="12967770" y="7505096"/>
                </a:lnTo>
                <a:lnTo>
                  <a:pt x="0" y="7505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08174" y="7014521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729388" y="7014521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565722" y="2899721"/>
            <a:ext cx="4669277" cy="4114800"/>
          </a:xfrm>
          <a:custGeom>
            <a:avLst/>
            <a:gdLst/>
            <a:ahLst/>
            <a:cxnLst/>
            <a:rect l="l" t="t" r="r" b="b"/>
            <a:pathLst>
              <a:path w="4669277" h="4114800">
                <a:moveTo>
                  <a:pt x="0" y="0"/>
                </a:moveTo>
                <a:lnTo>
                  <a:pt x="4669276" y="0"/>
                </a:lnTo>
                <a:lnTo>
                  <a:pt x="4669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066162" y="3353429"/>
            <a:ext cx="4669277" cy="4114800"/>
          </a:xfrm>
          <a:custGeom>
            <a:avLst/>
            <a:gdLst/>
            <a:ahLst/>
            <a:cxnLst/>
            <a:rect l="l" t="t" r="r" b="b"/>
            <a:pathLst>
              <a:path w="4669277" h="4114800">
                <a:moveTo>
                  <a:pt x="0" y="0"/>
                </a:moveTo>
                <a:lnTo>
                  <a:pt x="4669277" y="0"/>
                </a:lnTo>
                <a:lnTo>
                  <a:pt x="46692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953362" y="-1741603"/>
            <a:ext cx="4669277" cy="4114800"/>
          </a:xfrm>
          <a:custGeom>
            <a:avLst/>
            <a:gdLst/>
            <a:ahLst/>
            <a:cxnLst/>
            <a:rect l="l" t="t" r="r" b="b"/>
            <a:pathLst>
              <a:path w="4669277" h="4114800">
                <a:moveTo>
                  <a:pt x="0" y="0"/>
                </a:moveTo>
                <a:lnTo>
                  <a:pt x="4669276" y="0"/>
                </a:lnTo>
                <a:lnTo>
                  <a:pt x="4669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292142" y="7468229"/>
            <a:ext cx="1646165" cy="208776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938307" y="3956416"/>
            <a:ext cx="9468119" cy="371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Wspólnie zastanawialiśmy się nad tym: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 to jest kieszonkowe?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 możemy z nim zrobić?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Skąd je wziąć?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Gdzie je trzymać?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 najważniejsze - Co zrobić, by mieć więcej?</a:t>
            </a:r>
          </a:p>
          <a:p>
            <a:pPr algn="ctr">
              <a:lnSpc>
                <a:spcPts val="4220"/>
              </a:lnSpc>
            </a:pPr>
            <a:endParaRPr lang="en-US"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33181"/>
            <a:ext cx="12567274" cy="10053819"/>
          </a:xfrm>
          <a:custGeom>
            <a:avLst/>
            <a:gdLst/>
            <a:ahLst/>
            <a:cxnLst/>
            <a:rect l="l" t="t" r="r" b="b"/>
            <a:pathLst>
              <a:path w="12567274" h="10053819">
                <a:moveTo>
                  <a:pt x="0" y="0"/>
                </a:moveTo>
                <a:lnTo>
                  <a:pt x="12567274" y="0"/>
                </a:lnTo>
                <a:lnTo>
                  <a:pt x="12567274" y="10053819"/>
                </a:lnTo>
                <a:lnTo>
                  <a:pt x="0" y="10053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26040" y="3086100"/>
            <a:ext cx="5002796" cy="4114800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144000" y="4678074"/>
            <a:ext cx="9601867" cy="8229600"/>
          </a:xfrm>
          <a:custGeom>
            <a:avLst/>
            <a:gdLst/>
            <a:ahLst/>
            <a:cxnLst/>
            <a:rect l="l" t="t" r="r" b="b"/>
            <a:pathLst>
              <a:path w="9601867" h="8229600">
                <a:moveTo>
                  <a:pt x="9601867" y="0"/>
                </a:moveTo>
                <a:lnTo>
                  <a:pt x="0" y="0"/>
                </a:lnTo>
                <a:lnTo>
                  <a:pt x="0" y="8229600"/>
                </a:lnTo>
                <a:lnTo>
                  <a:pt x="9601867" y="8229600"/>
                </a:lnTo>
                <a:lnTo>
                  <a:pt x="960186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-4800933" y="-864758"/>
            <a:ext cx="9601867" cy="8229600"/>
          </a:xfrm>
          <a:custGeom>
            <a:avLst/>
            <a:gdLst/>
            <a:ahLst/>
            <a:cxnLst/>
            <a:rect l="l" t="t" r="r" b="b"/>
            <a:pathLst>
              <a:path w="9601867" h="8229600">
                <a:moveTo>
                  <a:pt x="0" y="8229600"/>
                </a:moveTo>
                <a:lnTo>
                  <a:pt x="9601866" y="8229600"/>
                </a:lnTo>
                <a:lnTo>
                  <a:pt x="960186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613977" y="0"/>
            <a:ext cx="2674023" cy="30421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894518">
            <a:off x="62667" y="216556"/>
            <a:ext cx="2232052" cy="222134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235009">
            <a:off x="13675980" y="4193679"/>
            <a:ext cx="3509246" cy="246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5800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NASZ</a:t>
            </a:r>
          </a:p>
          <a:p>
            <a:pPr algn="ctr">
              <a:lnSpc>
                <a:spcPts val="8120"/>
              </a:lnSpc>
            </a:pPr>
            <a:r>
              <a:rPr lang="en-US" sz="5800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PROJEKT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6667" y="446202"/>
            <a:ext cx="3647209" cy="41148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294578" y="3431702"/>
            <a:ext cx="6709699" cy="5493566"/>
          </a:xfrm>
          <a:custGeom>
            <a:avLst/>
            <a:gdLst/>
            <a:ahLst/>
            <a:cxnLst/>
            <a:rect l="l" t="t" r="r" b="b"/>
            <a:pathLst>
              <a:path w="6709699" h="5493566">
                <a:moveTo>
                  <a:pt x="0" y="0"/>
                </a:moveTo>
                <a:lnTo>
                  <a:pt x="6709698" y="0"/>
                </a:lnTo>
                <a:lnTo>
                  <a:pt x="6709698" y="5493566"/>
                </a:lnTo>
                <a:lnTo>
                  <a:pt x="0" y="5493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235009">
            <a:off x="-1603365" y="5478309"/>
            <a:ext cx="9327273" cy="174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2"/>
              </a:lnSpc>
            </a:pPr>
            <a:r>
              <a:rPr lang="en-US" sz="7044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MY W AKCJI</a:t>
            </a:r>
          </a:p>
        </p:txBody>
      </p:sp>
      <p:sp>
        <p:nvSpPr>
          <p:cNvPr id="7" name="Freeform 7"/>
          <p:cNvSpPr/>
          <p:nvPr/>
        </p:nvSpPr>
        <p:spPr>
          <a:xfrm>
            <a:off x="5960245" y="441928"/>
            <a:ext cx="11753930" cy="9403144"/>
          </a:xfrm>
          <a:custGeom>
            <a:avLst/>
            <a:gdLst/>
            <a:ahLst/>
            <a:cxnLst/>
            <a:rect l="l" t="t" r="r" b="b"/>
            <a:pathLst>
              <a:path w="11753930" h="9403144">
                <a:moveTo>
                  <a:pt x="0" y="0"/>
                </a:moveTo>
                <a:lnTo>
                  <a:pt x="11753930" y="0"/>
                </a:lnTo>
                <a:lnTo>
                  <a:pt x="11753930" y="9403144"/>
                </a:lnTo>
                <a:lnTo>
                  <a:pt x="0" y="94031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05370" y="7774898"/>
            <a:ext cx="909751" cy="2300739"/>
          </a:xfrm>
          <a:custGeom>
            <a:avLst/>
            <a:gdLst/>
            <a:ahLst/>
            <a:cxnLst/>
            <a:rect l="l" t="t" r="r" b="b"/>
            <a:pathLst>
              <a:path w="909751" h="2300739">
                <a:moveTo>
                  <a:pt x="0" y="0"/>
                </a:moveTo>
                <a:lnTo>
                  <a:pt x="909750" y="0"/>
                </a:lnTo>
                <a:lnTo>
                  <a:pt x="909750" y="2300739"/>
                </a:lnTo>
                <a:lnTo>
                  <a:pt x="0" y="2300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156412" y="202863"/>
            <a:ext cx="909751" cy="2300739"/>
          </a:xfrm>
          <a:custGeom>
            <a:avLst/>
            <a:gdLst/>
            <a:ahLst/>
            <a:cxnLst/>
            <a:rect l="l" t="t" r="r" b="b"/>
            <a:pathLst>
              <a:path w="909751" h="2300739">
                <a:moveTo>
                  <a:pt x="0" y="0"/>
                </a:moveTo>
                <a:lnTo>
                  <a:pt x="909750" y="0"/>
                </a:lnTo>
                <a:lnTo>
                  <a:pt x="909750" y="2300739"/>
                </a:lnTo>
                <a:lnTo>
                  <a:pt x="0" y="2300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49424" y="0"/>
            <a:ext cx="12858750" cy="10287000"/>
          </a:xfrm>
          <a:custGeom>
            <a:avLst/>
            <a:gdLst/>
            <a:ahLst/>
            <a:cxnLst/>
            <a:rect l="l" t="t" r="r" b="b"/>
            <a:pathLst>
              <a:path w="12858750" h="10287000">
                <a:moveTo>
                  <a:pt x="0" y="0"/>
                </a:moveTo>
                <a:lnTo>
                  <a:pt x="12858750" y="0"/>
                </a:lnTo>
                <a:lnTo>
                  <a:pt x="128587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56618" y="1560254"/>
            <a:ext cx="3209544" cy="4114800"/>
          </a:xfrm>
          <a:custGeom>
            <a:avLst/>
            <a:gdLst/>
            <a:ahLst/>
            <a:cxnLst/>
            <a:rect l="l" t="t" r="r" b="b"/>
            <a:pathLst>
              <a:path w="3209544" h="4114800">
                <a:moveTo>
                  <a:pt x="0" y="0"/>
                </a:moveTo>
                <a:lnTo>
                  <a:pt x="3209544" y="0"/>
                </a:lnTo>
                <a:lnTo>
                  <a:pt x="320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6169298"/>
            <a:ext cx="3657338" cy="41177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22035">
            <a:off x="15264327" y="7668346"/>
            <a:ext cx="2539330" cy="23237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235009">
            <a:off x="13799469" y="2018797"/>
            <a:ext cx="5790633" cy="319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2"/>
              </a:lnSpc>
            </a:pPr>
            <a:r>
              <a:rPr lang="en-US" sz="5344" b="1">
                <a:solidFill>
                  <a:srgbClr val="FFFFFF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EFEKTY</a:t>
            </a:r>
          </a:p>
          <a:p>
            <a:pPr algn="ctr">
              <a:lnSpc>
                <a:spcPts val="7482"/>
              </a:lnSpc>
            </a:pPr>
            <a:r>
              <a:rPr lang="en-US" sz="5344" b="1">
                <a:solidFill>
                  <a:srgbClr val="FFFFFF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NASZEJ</a:t>
            </a:r>
          </a:p>
          <a:p>
            <a:pPr algn="ctr">
              <a:lnSpc>
                <a:spcPts val="7482"/>
              </a:lnSpc>
            </a:pPr>
            <a:r>
              <a:rPr lang="en-US" sz="5344" b="1">
                <a:solidFill>
                  <a:srgbClr val="FFFFFF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PRACY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90661" y="10193"/>
            <a:ext cx="7699960" cy="10266613"/>
          </a:xfrm>
          <a:custGeom>
            <a:avLst/>
            <a:gdLst/>
            <a:ahLst/>
            <a:cxnLst/>
            <a:rect l="l" t="t" r="r" b="b"/>
            <a:pathLst>
              <a:path w="7699960" h="10266613">
                <a:moveTo>
                  <a:pt x="0" y="0"/>
                </a:moveTo>
                <a:lnTo>
                  <a:pt x="7699960" y="0"/>
                </a:lnTo>
                <a:lnTo>
                  <a:pt x="7699960" y="10266614"/>
                </a:lnTo>
                <a:lnTo>
                  <a:pt x="0" y="1026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33803" flipH="1">
            <a:off x="718549" y="2503602"/>
            <a:ext cx="6605313" cy="6605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88348" y="273451"/>
            <a:ext cx="2339175" cy="15104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198013">
            <a:off x="1039830" y="3149390"/>
            <a:ext cx="5806781" cy="2992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2"/>
              </a:lnSpc>
            </a:pPr>
            <a:r>
              <a:rPr lang="en-US" sz="7044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MISJA</a:t>
            </a:r>
          </a:p>
          <a:p>
            <a:pPr algn="ctr">
              <a:lnSpc>
                <a:spcPts val="9862"/>
              </a:lnSpc>
            </a:pPr>
            <a:r>
              <a:rPr lang="en-US" sz="7044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KIESZONKOWE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470749" y="8350404"/>
            <a:ext cx="2339175" cy="1510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82503" y="-283957"/>
            <a:ext cx="11064051" cy="5232374"/>
          </a:xfrm>
          <a:custGeom>
            <a:avLst/>
            <a:gdLst/>
            <a:ahLst/>
            <a:cxnLst/>
            <a:rect l="l" t="t" r="r" b="b"/>
            <a:pathLst>
              <a:path w="11064051" h="5232374">
                <a:moveTo>
                  <a:pt x="0" y="0"/>
                </a:moveTo>
                <a:lnTo>
                  <a:pt x="11064051" y="0"/>
                </a:lnTo>
                <a:lnTo>
                  <a:pt x="11064051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44981" y="3707549"/>
            <a:ext cx="11216875" cy="2047080"/>
          </a:xfrm>
          <a:custGeom>
            <a:avLst/>
            <a:gdLst/>
            <a:ahLst/>
            <a:cxnLst/>
            <a:rect l="l" t="t" r="r" b="b"/>
            <a:pathLst>
              <a:path w="11216875" h="2047080">
                <a:moveTo>
                  <a:pt x="0" y="0"/>
                </a:moveTo>
                <a:lnTo>
                  <a:pt x="11216875" y="0"/>
                </a:lnTo>
                <a:lnTo>
                  <a:pt x="11216875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86755" y="5521043"/>
            <a:ext cx="11216875" cy="2047080"/>
          </a:xfrm>
          <a:custGeom>
            <a:avLst/>
            <a:gdLst/>
            <a:ahLst/>
            <a:cxnLst/>
            <a:rect l="l" t="t" r="r" b="b"/>
            <a:pathLst>
              <a:path w="11216875" h="2047080">
                <a:moveTo>
                  <a:pt x="0" y="0"/>
                </a:moveTo>
                <a:lnTo>
                  <a:pt x="11216875" y="0"/>
                </a:lnTo>
                <a:lnTo>
                  <a:pt x="11216875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35273" y="7211220"/>
            <a:ext cx="11216875" cy="2047080"/>
          </a:xfrm>
          <a:custGeom>
            <a:avLst/>
            <a:gdLst/>
            <a:ahLst/>
            <a:cxnLst/>
            <a:rect l="l" t="t" r="r" b="b"/>
            <a:pathLst>
              <a:path w="11216875" h="2047080">
                <a:moveTo>
                  <a:pt x="0" y="0"/>
                </a:moveTo>
                <a:lnTo>
                  <a:pt x="11216875" y="0"/>
                </a:lnTo>
                <a:lnTo>
                  <a:pt x="11216875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21476" y="7090099"/>
            <a:ext cx="4366457" cy="3742417"/>
          </a:xfrm>
          <a:custGeom>
            <a:avLst/>
            <a:gdLst/>
            <a:ahLst/>
            <a:cxnLst/>
            <a:rect l="l" t="t" r="r" b="b"/>
            <a:pathLst>
              <a:path w="4366457" h="3742417">
                <a:moveTo>
                  <a:pt x="0" y="0"/>
                </a:moveTo>
                <a:lnTo>
                  <a:pt x="4366457" y="0"/>
                </a:lnTo>
                <a:lnTo>
                  <a:pt x="4366457" y="3742417"/>
                </a:lnTo>
                <a:lnTo>
                  <a:pt x="0" y="37424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5446554" y="-581103"/>
            <a:ext cx="4366457" cy="3742417"/>
          </a:xfrm>
          <a:custGeom>
            <a:avLst/>
            <a:gdLst/>
            <a:ahLst/>
            <a:cxnLst/>
            <a:rect l="l" t="t" r="r" b="b"/>
            <a:pathLst>
              <a:path w="4366457" h="3742417">
                <a:moveTo>
                  <a:pt x="4366456" y="3742418"/>
                </a:moveTo>
                <a:lnTo>
                  <a:pt x="0" y="3742418"/>
                </a:lnTo>
                <a:lnTo>
                  <a:pt x="0" y="0"/>
                </a:lnTo>
                <a:lnTo>
                  <a:pt x="4366456" y="0"/>
                </a:lnTo>
                <a:lnTo>
                  <a:pt x="4366456" y="3742418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25921" y="4439568"/>
            <a:ext cx="4575347" cy="409861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235009">
            <a:off x="4996879" y="1058802"/>
            <a:ext cx="9327273" cy="3118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2"/>
              </a:lnSpc>
            </a:pPr>
            <a:r>
              <a:rPr lang="en-US" sz="7344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CO ZROBIĆ </a:t>
            </a:r>
          </a:p>
          <a:p>
            <a:pPr algn="ctr">
              <a:lnSpc>
                <a:spcPts val="10282"/>
              </a:lnSpc>
            </a:pPr>
            <a:r>
              <a:rPr lang="en-US" sz="7344" b="1" dirty="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Z KIESZONKOWYM?</a:t>
            </a:r>
          </a:p>
        </p:txBody>
      </p:sp>
      <p:sp>
        <p:nvSpPr>
          <p:cNvPr id="11" name="TextBox 11"/>
          <p:cNvSpPr txBox="1"/>
          <p:nvPr/>
        </p:nvSpPr>
        <p:spPr>
          <a:xfrm rot="-116478">
            <a:off x="4581326" y="4370982"/>
            <a:ext cx="10043113" cy="8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52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NASZE MARZENIA</a:t>
            </a:r>
          </a:p>
        </p:txBody>
      </p:sp>
      <p:sp>
        <p:nvSpPr>
          <p:cNvPr id="12" name="TextBox 12"/>
          <p:cNvSpPr txBox="1"/>
          <p:nvPr/>
        </p:nvSpPr>
        <p:spPr>
          <a:xfrm rot="-116478">
            <a:off x="3853730" y="6178220"/>
            <a:ext cx="10043113" cy="8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52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REALNE CELE</a:t>
            </a:r>
          </a:p>
        </p:txBody>
      </p:sp>
      <p:sp>
        <p:nvSpPr>
          <p:cNvPr id="13" name="TextBox 13"/>
          <p:cNvSpPr txBox="1"/>
          <p:nvPr/>
        </p:nvSpPr>
        <p:spPr>
          <a:xfrm rot="-116478">
            <a:off x="3696736" y="7895214"/>
            <a:ext cx="10043113" cy="8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52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ZAWARTE W LAPBOOKACH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388592" y="1422424"/>
            <a:ext cx="6666605" cy="5971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170</Words>
  <Application>Microsoft Office PowerPoint</Application>
  <PresentationFormat>Niestandardowy</PresentationFormat>
  <Paragraphs>35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Calibri</vt:lpstr>
      <vt:lpstr>Cakerolli Bold</vt:lpstr>
      <vt:lpstr>Open Sans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Realizację projektu rozpoczęliśmy od zapoznania się</dc:title>
  <dc:creator>user</dc:creator>
  <cp:lastModifiedBy>user</cp:lastModifiedBy>
  <cp:revision>3</cp:revision>
  <dcterms:created xsi:type="dcterms:W3CDTF">2006-08-16T00:00:00Z</dcterms:created>
  <dcterms:modified xsi:type="dcterms:W3CDTF">2024-12-05T06:49:43Z</dcterms:modified>
  <dc:identifier>DAGYQFzWjNA</dc:identifier>
</cp:coreProperties>
</file>