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3" d="100"/>
          <a:sy n="83" d="100"/>
        </p:scale>
        <p:origin x="-1426" y="-3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ytuł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2" name="Podtytuł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16.05.2020</a:t>
            </a:fld>
            <a:endParaRPr lang="pl-PL"/>
          </a:p>
        </p:txBody>
      </p:sp>
      <p:sp>
        <p:nvSpPr>
          <p:cNvPr id="20" name="Symbol zastępczy stopki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10" name="Symbol zastępczy numeru slajd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Elipsa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16.05.2020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16.05.2020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16.05.2020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16.05.2020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Prostokąt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16.05.2020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16.05.2020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16.05.2020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16.05.2020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Prostokąt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16.05.2020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16.05.2020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Prostokąt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9" name="Schemat blokowy: proce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Schemat blokowy: proce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Wycinek koł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ierścień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Symbol zastępczy tytułu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Symbol zastępczy tekstu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4" name="Symbol zastępczy daty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6221E02-25CB-4963-84BC-0813985E7D90}" type="datetimeFigureOut">
              <a:rPr lang="pl-PL" smtClean="0"/>
              <a:pPr/>
              <a:t>16.05.2020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pl-PL"/>
          </a:p>
        </p:txBody>
      </p:sp>
      <p:sp>
        <p:nvSpPr>
          <p:cNvPr id="22" name="Symbol zastępczy numeru slajdu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5" name="Prostokąt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42976" y="0"/>
            <a:ext cx="7215206" cy="2500330"/>
          </a:xfrm>
        </p:spPr>
        <p:txBody>
          <a:bodyPr>
            <a:normAutofit/>
          </a:bodyPr>
          <a:lstStyle/>
          <a:p>
            <a:pPr algn="ctr"/>
            <a:r>
              <a:rPr lang="pl-PL" dirty="0" smtClean="0"/>
              <a:t>Prezentacja prac konkursowych uczniów z klasy I-IV</a:t>
            </a:r>
            <a:br>
              <a:rPr lang="pl-PL" dirty="0" smtClean="0"/>
            </a:br>
            <a:r>
              <a:rPr lang="pl-PL" dirty="0" smtClean="0"/>
              <a:t>„ Pasje Jana Pawła II”</a:t>
            </a:r>
            <a:endParaRPr lang="pl-PL" dirty="0"/>
          </a:p>
        </p:txBody>
      </p:sp>
      <p:pic>
        <p:nvPicPr>
          <p:cNvPr id="13314" name="Picture 2" descr="OAZOWA PIEŚŃ ,,BARKA ,, ukochana przez JANA PAWŁA II - YouTub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2857496"/>
            <a:ext cx="4572000" cy="3429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57356" y="214290"/>
            <a:ext cx="6572296" cy="1285884"/>
          </a:xfrm>
        </p:spPr>
        <p:txBody>
          <a:bodyPr>
            <a:normAutofit/>
          </a:bodyPr>
          <a:lstStyle/>
          <a:p>
            <a:pPr algn="ctr"/>
            <a:r>
              <a:rPr lang="pl-PL" sz="2800" dirty="0" smtClean="0"/>
              <a:t>9.</a:t>
            </a:r>
            <a:br>
              <a:rPr lang="pl-PL" sz="2800" dirty="0" smtClean="0"/>
            </a:br>
            <a:r>
              <a:rPr lang="pl-PL" sz="2800" dirty="0" smtClean="0"/>
              <a:t>Zuzanna </a:t>
            </a:r>
            <a:r>
              <a:rPr lang="pl-PL" sz="2800" dirty="0" err="1" smtClean="0"/>
              <a:t>Gałęziok</a:t>
            </a:r>
            <a:r>
              <a:rPr lang="pl-PL" sz="2800" dirty="0" smtClean="0"/>
              <a:t> „Po górskich ścieżkach”</a:t>
            </a:r>
            <a:endParaRPr lang="pl-PL" sz="2800" dirty="0"/>
          </a:p>
        </p:txBody>
      </p:sp>
      <p:pic>
        <p:nvPicPr>
          <p:cNvPr id="4" name="Symbol zastępczy zawartości 3" descr="Zuzia Gałęziok kl.I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00232" y="1643050"/>
            <a:ext cx="6400800" cy="4800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28728" y="285728"/>
            <a:ext cx="7494110" cy="1214422"/>
          </a:xfrm>
        </p:spPr>
        <p:txBody>
          <a:bodyPr>
            <a:noAutofit/>
          </a:bodyPr>
          <a:lstStyle/>
          <a:p>
            <a:pPr algn="ctr"/>
            <a:r>
              <a:rPr lang="pl-PL" sz="2800" dirty="0" smtClean="0"/>
              <a:t>10.</a:t>
            </a:r>
            <a:br>
              <a:rPr lang="pl-PL" sz="2800" dirty="0" smtClean="0"/>
            </a:br>
            <a:r>
              <a:rPr lang="pl-PL" sz="2800" dirty="0" smtClean="0"/>
              <a:t>Filip Jasiewicz „ Karol na kajaku”</a:t>
            </a:r>
            <a:br>
              <a:rPr lang="pl-PL" sz="2800" dirty="0" smtClean="0"/>
            </a:br>
            <a:endParaRPr lang="pl-PL" sz="2800" dirty="0"/>
          </a:p>
        </p:txBody>
      </p:sp>
      <p:pic>
        <p:nvPicPr>
          <p:cNvPr id="4" name="Symbol zastępczy zawartości 3" descr="Filip Jasiewicz kl. I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643306" y="1214422"/>
            <a:ext cx="3071834" cy="54658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00166" y="285728"/>
            <a:ext cx="7494110" cy="1285884"/>
          </a:xfrm>
        </p:spPr>
        <p:txBody>
          <a:bodyPr>
            <a:normAutofit/>
          </a:bodyPr>
          <a:lstStyle/>
          <a:p>
            <a:pPr algn="ctr"/>
            <a:r>
              <a:rPr lang="pl-PL" sz="2800" dirty="0" smtClean="0"/>
              <a:t>11.</a:t>
            </a:r>
            <a:br>
              <a:rPr lang="pl-PL" sz="2800" dirty="0" smtClean="0"/>
            </a:br>
            <a:r>
              <a:rPr lang="pl-PL" sz="2800" dirty="0" smtClean="0"/>
              <a:t>Lena Wróbel „Odpoczynek w górach”</a:t>
            </a:r>
            <a:endParaRPr lang="pl-PL" sz="2800" dirty="0"/>
          </a:p>
        </p:txBody>
      </p:sp>
      <p:pic>
        <p:nvPicPr>
          <p:cNvPr id="4" name="Symbol zastępczy zawartości 3" descr="Lena Wróbel kl.I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2759261" y="955459"/>
            <a:ext cx="4554173" cy="607223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00166" y="142852"/>
            <a:ext cx="7494110" cy="1225536"/>
          </a:xfrm>
        </p:spPr>
        <p:txBody>
          <a:bodyPr>
            <a:normAutofit/>
          </a:bodyPr>
          <a:lstStyle/>
          <a:p>
            <a:pPr algn="ctr"/>
            <a:r>
              <a:rPr lang="pl-PL" sz="2800" dirty="0" smtClean="0"/>
              <a:t>12.</a:t>
            </a:r>
            <a:br>
              <a:rPr lang="pl-PL" sz="2800" dirty="0" smtClean="0"/>
            </a:br>
            <a:r>
              <a:rPr lang="pl-PL" sz="2800" dirty="0" smtClean="0"/>
              <a:t>Magdalena Knapek „ Spacer Papieża”</a:t>
            </a:r>
            <a:endParaRPr lang="pl-PL" sz="2800" dirty="0"/>
          </a:p>
        </p:txBody>
      </p:sp>
      <p:pic>
        <p:nvPicPr>
          <p:cNvPr id="4" name="Symbol zastępczy zawartości 3" descr="Magdalena Knapek kl.I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8794" y="1500174"/>
            <a:ext cx="6500858" cy="48756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21328" y="214290"/>
            <a:ext cx="7422672" cy="1082660"/>
          </a:xfrm>
        </p:spPr>
        <p:txBody>
          <a:bodyPr>
            <a:normAutofit/>
          </a:bodyPr>
          <a:lstStyle/>
          <a:p>
            <a:pPr algn="ctr"/>
            <a:r>
              <a:rPr lang="pl-PL" sz="2800" dirty="0" smtClean="0"/>
              <a:t>13.</a:t>
            </a:r>
            <a:br>
              <a:rPr lang="pl-PL" sz="2800" dirty="0" smtClean="0"/>
            </a:br>
            <a:r>
              <a:rPr lang="pl-PL" sz="2800" dirty="0" smtClean="0"/>
              <a:t>Natalia Talik „ Na górskim szlaku”</a:t>
            </a:r>
            <a:endParaRPr lang="pl-PL" sz="2800" dirty="0"/>
          </a:p>
        </p:txBody>
      </p:sp>
      <p:pic>
        <p:nvPicPr>
          <p:cNvPr id="4" name="Symbol zastępczy zawartości 3" descr="Natalia Talik kl.I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28992" y="1285860"/>
            <a:ext cx="3857652" cy="520952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43042" y="142852"/>
            <a:ext cx="6994044" cy="1285884"/>
          </a:xfrm>
        </p:spPr>
        <p:txBody>
          <a:bodyPr>
            <a:normAutofit/>
          </a:bodyPr>
          <a:lstStyle/>
          <a:p>
            <a:pPr algn="ctr"/>
            <a:r>
              <a:rPr lang="pl-PL" sz="2800" dirty="0" smtClean="0"/>
              <a:t>14.</a:t>
            </a:r>
            <a:br>
              <a:rPr lang="pl-PL" sz="2800" dirty="0" smtClean="0"/>
            </a:br>
            <a:r>
              <a:rPr lang="pl-PL" sz="2800" dirty="0" smtClean="0"/>
              <a:t>Szymon Marszałek „ W drodze na Giewont”</a:t>
            </a:r>
            <a:endParaRPr lang="pl-PL" sz="2800" dirty="0"/>
          </a:p>
        </p:txBody>
      </p:sp>
      <p:pic>
        <p:nvPicPr>
          <p:cNvPr id="4" name="Symbol zastępczy zawartości 3" descr="Szymon Marszałek kl.I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43240" y="1500174"/>
            <a:ext cx="3786214" cy="504828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14480" y="142852"/>
            <a:ext cx="6994044" cy="1439850"/>
          </a:xfrm>
        </p:spPr>
        <p:txBody>
          <a:bodyPr>
            <a:normAutofit/>
          </a:bodyPr>
          <a:lstStyle/>
          <a:p>
            <a:pPr algn="ctr"/>
            <a:r>
              <a:rPr lang="pl-PL" sz="2800" dirty="0" smtClean="0"/>
              <a:t>15.</a:t>
            </a:r>
            <a:br>
              <a:rPr lang="pl-PL" sz="2800" dirty="0" smtClean="0"/>
            </a:br>
            <a:r>
              <a:rPr lang="pl-PL" sz="2800" dirty="0" smtClean="0"/>
              <a:t>Aleksandra </a:t>
            </a:r>
            <a:r>
              <a:rPr lang="pl-PL" sz="2800" dirty="0" err="1" smtClean="0"/>
              <a:t>Duc</a:t>
            </a:r>
            <a:r>
              <a:rPr lang="pl-PL" sz="2800" dirty="0" smtClean="0"/>
              <a:t> „ Jan Paweł II w Tatrach”</a:t>
            </a:r>
            <a:endParaRPr lang="pl-PL" sz="2800" dirty="0"/>
          </a:p>
        </p:txBody>
      </p:sp>
      <p:pic>
        <p:nvPicPr>
          <p:cNvPr id="4" name="Symbol zastępczy zawartości 3" descr="Aleksandra Duc kl. II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2571736" y="1657304"/>
            <a:ext cx="4929222" cy="492922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28728" y="142852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pl-PL" sz="2800" dirty="0" smtClean="0"/>
              <a:t>16.</a:t>
            </a:r>
            <a:br>
              <a:rPr lang="pl-PL" sz="2800" dirty="0" smtClean="0"/>
            </a:br>
            <a:r>
              <a:rPr lang="pl-PL" sz="2800" dirty="0" smtClean="0"/>
              <a:t>Błażej </a:t>
            </a:r>
            <a:r>
              <a:rPr lang="pl-PL" sz="2800" dirty="0" err="1" smtClean="0"/>
              <a:t>Pasko</a:t>
            </a:r>
            <a:r>
              <a:rPr lang="pl-PL" sz="2800" dirty="0" smtClean="0"/>
              <a:t> „ Jan Paweł II na hali”</a:t>
            </a:r>
            <a:endParaRPr lang="pl-PL" sz="2800" dirty="0"/>
          </a:p>
        </p:txBody>
      </p:sp>
      <p:pic>
        <p:nvPicPr>
          <p:cNvPr id="4" name="Symbol zastępczy zawartości 3" descr="Błażej Pasko kl.II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852" y="1571612"/>
            <a:ext cx="7499350" cy="42183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14480" y="214290"/>
            <a:ext cx="7072362" cy="1071570"/>
          </a:xfrm>
        </p:spPr>
        <p:txBody>
          <a:bodyPr>
            <a:normAutofit/>
          </a:bodyPr>
          <a:lstStyle/>
          <a:p>
            <a:pPr algn="ctr"/>
            <a:r>
              <a:rPr lang="pl-PL" sz="2800" dirty="0" smtClean="0"/>
              <a:t>17.</a:t>
            </a:r>
            <a:br>
              <a:rPr lang="pl-PL" sz="2800" dirty="0" smtClean="0"/>
            </a:br>
            <a:r>
              <a:rPr lang="pl-PL" sz="2800" dirty="0" smtClean="0"/>
              <a:t>Katarzyna </a:t>
            </a:r>
            <a:r>
              <a:rPr lang="pl-PL" sz="2800" dirty="0" err="1" smtClean="0"/>
              <a:t>Guga</a:t>
            </a:r>
            <a:r>
              <a:rPr lang="pl-PL" sz="2800" dirty="0" smtClean="0"/>
              <a:t> „ Wspinaczka górska </a:t>
            </a:r>
            <a:endParaRPr lang="pl-PL" sz="2800" dirty="0"/>
          </a:p>
        </p:txBody>
      </p:sp>
      <p:pic>
        <p:nvPicPr>
          <p:cNvPr id="4" name="Symbol zastępczy zawartości 3" descr="Katarzyna Guga kl. II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4375" y="1447800"/>
            <a:ext cx="6400800" cy="4800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28728" y="142852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pl-PL" sz="2800" dirty="0" smtClean="0"/>
              <a:t>18.</a:t>
            </a:r>
            <a:br>
              <a:rPr lang="pl-PL" sz="2800" dirty="0" smtClean="0"/>
            </a:br>
            <a:r>
              <a:rPr lang="pl-PL" sz="2800" dirty="0" smtClean="0"/>
              <a:t>Maja Barcik „ Dzieciństwo Karola Wojtyły”</a:t>
            </a:r>
            <a:endParaRPr lang="pl-PL" sz="2800" dirty="0"/>
          </a:p>
        </p:txBody>
      </p:sp>
      <p:pic>
        <p:nvPicPr>
          <p:cNvPr id="4" name="Symbol zastępczy zawartości 3" descr="Maja Barcik kl.II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0232" y="1428736"/>
            <a:ext cx="6572296" cy="492922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85852" y="357166"/>
            <a:ext cx="7715304" cy="928694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800" dirty="0" smtClean="0">
                <a:cs typeface="Arial" pitchFamily="34" charset="0"/>
              </a:rPr>
              <a:t>1.</a:t>
            </a:r>
            <a:r>
              <a:rPr lang="pl-PL" sz="2800" b="1" dirty="0" smtClean="0">
                <a:cs typeface="Arial" pitchFamily="34" charset="0"/>
              </a:rPr>
              <a:t/>
            </a:r>
            <a:br>
              <a:rPr lang="pl-PL" sz="2800" b="1" dirty="0" smtClean="0">
                <a:cs typeface="Arial" pitchFamily="34" charset="0"/>
              </a:rPr>
            </a:br>
            <a:r>
              <a:rPr lang="pl-PL" sz="2800" b="1" dirty="0" smtClean="0">
                <a:cs typeface="Arial" pitchFamily="34" charset="0"/>
              </a:rPr>
              <a:t>Hania Ścieszka </a:t>
            </a:r>
            <a:r>
              <a:rPr lang="pl-PL" sz="2800" i="1" dirty="0" smtClean="0">
                <a:cs typeface="Arial" pitchFamily="34" charset="0"/>
              </a:rPr>
              <a:t>„</a:t>
            </a:r>
            <a:r>
              <a:rPr lang="pl-PL" sz="2800" i="1" dirty="0" smtClean="0">
                <a:ea typeface="Tahoma" pitchFamily="34" charset="0"/>
                <a:cs typeface="Tahoma" pitchFamily="34" charset="0"/>
              </a:rPr>
              <a:t>Karol na nartach”</a:t>
            </a:r>
            <a:endParaRPr lang="pl-PL" sz="2800" i="1" dirty="0">
              <a:cs typeface="Arial" pitchFamily="34" charset="0"/>
            </a:endParaRPr>
          </a:p>
        </p:txBody>
      </p:sp>
      <p:pic>
        <p:nvPicPr>
          <p:cNvPr id="14338" name="Picture 2" descr="C:\Users\Dorota Walatek\Desktop\Prace konkursowe\Prace konkursowe dla JP II kl. I\Hania Ścieszka kl.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1428736"/>
            <a:ext cx="3786214" cy="50482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28728" y="214290"/>
            <a:ext cx="7358114" cy="1000132"/>
          </a:xfrm>
        </p:spPr>
        <p:txBody>
          <a:bodyPr>
            <a:noAutofit/>
          </a:bodyPr>
          <a:lstStyle/>
          <a:p>
            <a:pPr algn="ctr"/>
            <a:r>
              <a:rPr lang="pl-PL" sz="2800" dirty="0" smtClean="0"/>
              <a:t>19.</a:t>
            </a:r>
            <a:br>
              <a:rPr lang="pl-PL" sz="2800" dirty="0" smtClean="0"/>
            </a:br>
            <a:r>
              <a:rPr lang="pl-PL" sz="2800" dirty="0" smtClean="0"/>
              <a:t>Maja Wierzbinka „ Papież i dzieci”</a:t>
            </a:r>
            <a:endParaRPr lang="pl-PL" sz="2800" dirty="0"/>
          </a:p>
        </p:txBody>
      </p:sp>
      <p:pic>
        <p:nvPicPr>
          <p:cNvPr id="4" name="Symbol zastępczy zawartości 3" descr="Maja Wierzbinka kl.III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5918" y="1482314"/>
            <a:ext cx="6643734" cy="498280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14480" y="142852"/>
            <a:ext cx="6708292" cy="1368412"/>
          </a:xfrm>
        </p:spPr>
        <p:txBody>
          <a:bodyPr>
            <a:normAutofit/>
          </a:bodyPr>
          <a:lstStyle/>
          <a:p>
            <a:pPr algn="ctr"/>
            <a:r>
              <a:rPr lang="pl-PL" sz="2800" dirty="0" smtClean="0"/>
              <a:t>20.</a:t>
            </a:r>
            <a:br>
              <a:rPr lang="pl-PL" sz="2800" dirty="0" smtClean="0"/>
            </a:br>
            <a:r>
              <a:rPr lang="pl-PL" sz="2800" dirty="0" smtClean="0"/>
              <a:t>Maksymilian Zając „ Papież w górach”</a:t>
            </a:r>
            <a:endParaRPr lang="pl-PL" sz="2800" dirty="0"/>
          </a:p>
        </p:txBody>
      </p:sp>
      <p:pic>
        <p:nvPicPr>
          <p:cNvPr id="4" name="Symbol zastępczy zawartości 3" descr="Maksymilian Zając kl.III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57356" y="1643050"/>
            <a:ext cx="6429420" cy="482206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00166" y="0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pl-PL" sz="2800" dirty="0" smtClean="0"/>
              <a:t>21.</a:t>
            </a:r>
            <a:br>
              <a:rPr lang="pl-PL" sz="2800" dirty="0" smtClean="0"/>
            </a:br>
            <a:r>
              <a:rPr lang="pl-PL" sz="2800" dirty="0" smtClean="0"/>
              <a:t>Marcel Kubica „ Papież w górach”</a:t>
            </a:r>
            <a:endParaRPr lang="pl-PL" sz="2800" dirty="0"/>
          </a:p>
        </p:txBody>
      </p:sp>
      <p:pic>
        <p:nvPicPr>
          <p:cNvPr id="4" name="Symbol zastępczy zawartości 3" descr="Marcel Kubica kl.II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00430" y="1142984"/>
            <a:ext cx="3214710" cy="54707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71604" y="142852"/>
            <a:ext cx="7351234" cy="1011222"/>
          </a:xfrm>
        </p:spPr>
        <p:txBody>
          <a:bodyPr>
            <a:normAutofit/>
          </a:bodyPr>
          <a:lstStyle/>
          <a:p>
            <a:pPr algn="ctr"/>
            <a:r>
              <a:rPr lang="pl-PL" sz="2800" dirty="0" smtClean="0"/>
              <a:t>22.</a:t>
            </a:r>
            <a:br>
              <a:rPr lang="pl-PL" sz="2800" dirty="0" smtClean="0"/>
            </a:br>
            <a:r>
              <a:rPr lang="pl-PL" sz="2800" dirty="0" smtClean="0"/>
              <a:t>Wiktoria </a:t>
            </a:r>
            <a:r>
              <a:rPr lang="pl-PL" sz="2800" dirty="0" err="1" smtClean="0"/>
              <a:t>Bielesz</a:t>
            </a:r>
            <a:r>
              <a:rPr lang="pl-PL" sz="2800" dirty="0" smtClean="0"/>
              <a:t> „Zachwyt nad górami”</a:t>
            </a:r>
            <a:endParaRPr lang="pl-PL" sz="2800" dirty="0"/>
          </a:p>
        </p:txBody>
      </p:sp>
      <p:pic>
        <p:nvPicPr>
          <p:cNvPr id="4" name="Symbol zastępczy zawartości 3" descr="Wiktoria Bielesz kl.II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8794" y="1357298"/>
            <a:ext cx="6429420" cy="482206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43042" y="214290"/>
            <a:ext cx="6922606" cy="1154098"/>
          </a:xfrm>
        </p:spPr>
        <p:txBody>
          <a:bodyPr>
            <a:normAutofit/>
          </a:bodyPr>
          <a:lstStyle/>
          <a:p>
            <a:pPr algn="ctr"/>
            <a:r>
              <a:rPr lang="pl-PL" sz="2800" dirty="0" smtClean="0"/>
              <a:t>23. </a:t>
            </a:r>
            <a:br>
              <a:rPr lang="pl-PL" sz="2800" dirty="0" smtClean="0"/>
            </a:br>
            <a:r>
              <a:rPr lang="pl-PL" sz="2800" dirty="0" smtClean="0"/>
              <a:t>Ania Luber „ Hobby Jana Pawła II”</a:t>
            </a:r>
            <a:endParaRPr lang="pl-PL" sz="2800" dirty="0"/>
          </a:p>
        </p:txBody>
      </p:sp>
      <p:pic>
        <p:nvPicPr>
          <p:cNvPr id="5" name="Symbol zastępczy zawartości 4" descr="Ania Luber kl.I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4691063" y="2309805"/>
            <a:ext cx="4762533" cy="3571900"/>
          </a:xfrm>
        </p:spPr>
      </p:pic>
      <p:pic>
        <p:nvPicPr>
          <p:cNvPr id="1026" name="Picture 2" descr="C:\Users\Dorota Walatek\Desktop\Prace konkursowe\Ania łuber kl.I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758996" y="2312783"/>
            <a:ext cx="4786345" cy="35897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43042" y="214290"/>
            <a:ext cx="7215238" cy="1143008"/>
          </a:xfrm>
        </p:spPr>
        <p:txBody>
          <a:bodyPr>
            <a:normAutofit/>
          </a:bodyPr>
          <a:lstStyle/>
          <a:p>
            <a:pPr algn="ctr"/>
            <a:r>
              <a:rPr lang="pl-PL" sz="2800" dirty="0" smtClean="0"/>
              <a:t>24.</a:t>
            </a:r>
            <a:br>
              <a:rPr lang="pl-PL" sz="2800" dirty="0" smtClean="0"/>
            </a:br>
            <a:r>
              <a:rPr lang="pl-PL" sz="2800" dirty="0" smtClean="0"/>
              <a:t>Lena </a:t>
            </a:r>
            <a:r>
              <a:rPr lang="pl-PL" sz="2800" dirty="0" err="1" smtClean="0"/>
              <a:t>Kosacka</a:t>
            </a:r>
            <a:r>
              <a:rPr lang="pl-PL" sz="2800" dirty="0" smtClean="0"/>
              <a:t> „ Odpoczynek w górach”</a:t>
            </a:r>
            <a:endParaRPr lang="pl-PL" sz="2800" dirty="0"/>
          </a:p>
        </p:txBody>
      </p:sp>
      <p:pic>
        <p:nvPicPr>
          <p:cNvPr id="4" name="Symbol zastępczy zawartości 3" descr="Lena Kosacka kl. I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00232" y="1643050"/>
            <a:ext cx="6357982" cy="47684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28728" y="142852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pl-PL" sz="2800" dirty="0" smtClean="0"/>
              <a:t>25.</a:t>
            </a:r>
            <a:br>
              <a:rPr lang="pl-PL" sz="2800" dirty="0" smtClean="0"/>
            </a:br>
            <a:r>
              <a:rPr lang="pl-PL" sz="2800" dirty="0" smtClean="0"/>
              <a:t>Jan </a:t>
            </a:r>
            <a:r>
              <a:rPr lang="pl-PL" sz="2800" dirty="0" err="1" smtClean="0"/>
              <a:t>Cebrat</a:t>
            </a:r>
            <a:r>
              <a:rPr lang="pl-PL" sz="2800" dirty="0" smtClean="0"/>
              <a:t> „Wyprawa w góry”</a:t>
            </a:r>
            <a:endParaRPr lang="pl-PL" sz="2800" dirty="0"/>
          </a:p>
        </p:txBody>
      </p:sp>
      <p:pic>
        <p:nvPicPr>
          <p:cNvPr id="4" name="Symbol zastępczy zawartości 3" descr="Konkurs Jan Paweł I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5918" y="1603725"/>
            <a:ext cx="6643734" cy="498280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28728" y="142852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pl-PL" sz="2800" dirty="0" smtClean="0"/>
              <a:t>26.</a:t>
            </a:r>
            <a:br>
              <a:rPr lang="pl-PL" sz="2800" dirty="0" smtClean="0"/>
            </a:br>
            <a:r>
              <a:rPr lang="pl-PL" sz="2800" dirty="0" smtClean="0"/>
              <a:t>Nikola Ścieszka „Przyjaciel przyrody”</a:t>
            </a:r>
            <a:endParaRPr lang="pl-PL" sz="2800" dirty="0"/>
          </a:p>
        </p:txBody>
      </p:sp>
      <p:pic>
        <p:nvPicPr>
          <p:cNvPr id="4" name="Symbol zastępczy zawartości 3" descr="97984163_236015907632789_7776638227619774464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2848559" y="794724"/>
            <a:ext cx="4661330" cy="6215107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800" dirty="0" smtClean="0"/>
              <a:t>2.</a:t>
            </a:r>
            <a:br>
              <a:rPr lang="pl-PL" sz="2800" dirty="0" smtClean="0"/>
            </a:br>
            <a:r>
              <a:rPr lang="pl-PL" sz="2800" dirty="0" smtClean="0"/>
              <a:t>Julia Wąsek „ Papież na nartach”</a:t>
            </a:r>
            <a:endParaRPr lang="pl-PL" sz="2800" dirty="0"/>
          </a:p>
        </p:txBody>
      </p:sp>
      <p:pic>
        <p:nvPicPr>
          <p:cNvPr id="4" name="Symbol zastępczy zawartości 3" descr="Julia Wąsek kl. I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43240" y="1500174"/>
            <a:ext cx="3857652" cy="51435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00166" y="285728"/>
            <a:ext cx="7351234" cy="1214446"/>
          </a:xfrm>
        </p:spPr>
        <p:txBody>
          <a:bodyPr>
            <a:normAutofit/>
          </a:bodyPr>
          <a:lstStyle/>
          <a:p>
            <a:pPr algn="ctr"/>
            <a:r>
              <a:rPr lang="pl-PL" sz="2800" dirty="0" smtClean="0"/>
              <a:t>3. </a:t>
            </a:r>
            <a:br>
              <a:rPr lang="pl-PL" sz="2800" dirty="0" smtClean="0"/>
            </a:br>
            <a:r>
              <a:rPr lang="pl-PL" sz="2800" dirty="0" smtClean="0"/>
              <a:t>Julia Zoń „ Karol Wojtyła w obiektywie”</a:t>
            </a:r>
            <a:endParaRPr lang="pl-PL" sz="2800" dirty="0"/>
          </a:p>
        </p:txBody>
      </p:sp>
      <p:pic>
        <p:nvPicPr>
          <p:cNvPr id="4" name="Symbol zastępczy zawartości 3" descr="Julia Zoń kl.I (2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1670" y="1714488"/>
            <a:ext cx="6429420" cy="482206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28728" y="214290"/>
            <a:ext cx="7565548" cy="1225536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800" dirty="0" smtClean="0"/>
              <a:t>4.</a:t>
            </a:r>
            <a:br>
              <a:rPr lang="pl-PL" sz="2800" dirty="0" smtClean="0"/>
            </a:br>
            <a:r>
              <a:rPr lang="pl-PL" sz="2800" dirty="0" smtClean="0"/>
              <a:t>Maja Błachut „ Karol na nartach”</a:t>
            </a:r>
            <a:br>
              <a:rPr lang="pl-PL" sz="2800" dirty="0" smtClean="0"/>
            </a:br>
            <a:endParaRPr lang="pl-PL" sz="2800" dirty="0"/>
          </a:p>
        </p:txBody>
      </p:sp>
      <p:pic>
        <p:nvPicPr>
          <p:cNvPr id="4" name="Symbol zastępczy zawartości 3" descr="Maja Błachut kl.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8794" y="1500174"/>
            <a:ext cx="6400800" cy="4800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800" dirty="0" smtClean="0"/>
              <a:t>5.</a:t>
            </a:r>
            <a:br>
              <a:rPr lang="pl-PL" sz="2800" dirty="0" smtClean="0"/>
            </a:br>
            <a:r>
              <a:rPr lang="pl-PL" sz="2800" dirty="0" smtClean="0"/>
              <a:t>Patryk Baczyński „Jan Paweł II w górach”</a:t>
            </a:r>
            <a:endParaRPr lang="pl-PL" sz="2800" dirty="0"/>
          </a:p>
        </p:txBody>
      </p:sp>
      <p:pic>
        <p:nvPicPr>
          <p:cNvPr id="4" name="Symbol zastępczy zawartości 3" descr="Patryk Baczyński kl.I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43240" y="1428736"/>
            <a:ext cx="3857652" cy="51435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357422" y="285728"/>
            <a:ext cx="6215106" cy="1060472"/>
          </a:xfrm>
        </p:spPr>
        <p:txBody>
          <a:bodyPr>
            <a:normAutofit/>
          </a:bodyPr>
          <a:lstStyle/>
          <a:p>
            <a:pPr algn="ctr"/>
            <a:r>
              <a:rPr lang="pl-PL" sz="2800" dirty="0" smtClean="0"/>
              <a:t>6.</a:t>
            </a:r>
            <a:br>
              <a:rPr lang="pl-PL" sz="2800" dirty="0" smtClean="0"/>
            </a:br>
            <a:r>
              <a:rPr lang="pl-PL" sz="2800" dirty="0" smtClean="0"/>
              <a:t>Paweł </a:t>
            </a:r>
            <a:r>
              <a:rPr lang="pl-PL" sz="2800" dirty="0" err="1" smtClean="0"/>
              <a:t>Gałęziok</a:t>
            </a:r>
            <a:r>
              <a:rPr lang="pl-PL" sz="2800" dirty="0" smtClean="0"/>
              <a:t> ” Mecz Karola”</a:t>
            </a:r>
            <a:endParaRPr lang="pl-PL" sz="2800" dirty="0"/>
          </a:p>
        </p:txBody>
      </p:sp>
      <p:pic>
        <p:nvPicPr>
          <p:cNvPr id="4" name="Symbol zastępczy zawartości 3" descr="Paweł Gałęziok kl.I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84375" y="1447800"/>
            <a:ext cx="6400800" cy="4800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43108" y="285728"/>
            <a:ext cx="6072230" cy="1000124"/>
          </a:xfrm>
        </p:spPr>
        <p:txBody>
          <a:bodyPr>
            <a:normAutofit/>
          </a:bodyPr>
          <a:lstStyle/>
          <a:p>
            <a:pPr algn="ctr"/>
            <a:r>
              <a:rPr lang="pl-PL" sz="2800" dirty="0" smtClean="0"/>
              <a:t>7.</a:t>
            </a:r>
            <a:br>
              <a:rPr lang="pl-PL" sz="2800" dirty="0" smtClean="0"/>
            </a:br>
            <a:r>
              <a:rPr lang="pl-PL" sz="2800" dirty="0" smtClean="0"/>
              <a:t>Weronika Sala „ Wędrówka po górach”</a:t>
            </a:r>
            <a:endParaRPr lang="pl-PL" sz="2800" dirty="0"/>
          </a:p>
        </p:txBody>
      </p:sp>
      <p:pic>
        <p:nvPicPr>
          <p:cNvPr id="4" name="Symbol zastępczy zawartości 3" descr="Weronika Sala kl.I (2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1670" y="1428736"/>
            <a:ext cx="6396536" cy="4800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071670" y="214290"/>
            <a:ext cx="6215106" cy="1131910"/>
          </a:xfrm>
        </p:spPr>
        <p:txBody>
          <a:bodyPr>
            <a:normAutofit/>
          </a:bodyPr>
          <a:lstStyle/>
          <a:p>
            <a:pPr algn="ctr"/>
            <a:r>
              <a:rPr lang="pl-PL" sz="2800" dirty="0" smtClean="0"/>
              <a:t>8.</a:t>
            </a:r>
            <a:br>
              <a:rPr lang="pl-PL" sz="2800" dirty="0" smtClean="0"/>
            </a:br>
            <a:r>
              <a:rPr lang="pl-PL" sz="2800" dirty="0" smtClean="0"/>
              <a:t>Wiktoria Okrzesik „ Papież w górach”</a:t>
            </a:r>
            <a:endParaRPr lang="pl-PL" sz="2800" dirty="0"/>
          </a:p>
        </p:txBody>
      </p:sp>
      <p:pic>
        <p:nvPicPr>
          <p:cNvPr id="4" name="Symbol zastępczy zawartości 3" descr="Wiktoria Okrzesik kl.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2714612" y="714356"/>
            <a:ext cx="4714908" cy="62865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esilenie">
  <a:themeElements>
    <a:clrScheme name="Niestandardowy 8">
      <a:dk1>
        <a:srgbClr val="000000"/>
      </a:dk1>
      <a:lt1>
        <a:sysClr val="window" lastClr="FFFFFF"/>
      </a:lt1>
      <a:dk2>
        <a:srgbClr val="000000"/>
      </a:dk2>
      <a:lt2>
        <a:srgbClr val="003E75"/>
      </a:lt2>
      <a:accent1>
        <a:srgbClr val="007DEA"/>
      </a:accent1>
      <a:accent2>
        <a:srgbClr val="007DEA"/>
      </a:accent2>
      <a:accent3>
        <a:srgbClr val="007DEA"/>
      </a:accent3>
      <a:accent4>
        <a:srgbClr val="003E75"/>
      </a:accent4>
      <a:accent5>
        <a:srgbClr val="003E75"/>
      </a:accent5>
      <a:accent6>
        <a:srgbClr val="007DEA"/>
      </a:accent6>
      <a:hlink>
        <a:srgbClr val="007DEA"/>
      </a:hlink>
      <a:folHlink>
        <a:srgbClr val="007DEA"/>
      </a:folHlink>
    </a:clrScheme>
    <a:fontScheme name="Przesileni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Przesileni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57</TotalTime>
  <Words>59</Words>
  <PresentationFormat>Pokaz na ekranie (4:3)</PresentationFormat>
  <Paragraphs>27</Paragraphs>
  <Slides>27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27</vt:i4>
      </vt:variant>
    </vt:vector>
  </HeadingPairs>
  <TitlesOfParts>
    <vt:vector size="28" baseType="lpstr">
      <vt:lpstr>Przesilenie</vt:lpstr>
      <vt:lpstr>Prezentacja prac konkursowych uczniów z klasy I-IV „ Pasje Jana Pawła II”</vt:lpstr>
      <vt:lpstr>1. Hania Ścieszka „Karol na nartach”</vt:lpstr>
      <vt:lpstr>2. Julia Wąsek „ Papież na nartach”</vt:lpstr>
      <vt:lpstr>3.  Julia Zoń „ Karol Wojtyła w obiektywie”</vt:lpstr>
      <vt:lpstr>4. Maja Błachut „ Karol na nartach” </vt:lpstr>
      <vt:lpstr>5. Patryk Baczyński „Jan Paweł II w górach”</vt:lpstr>
      <vt:lpstr>6. Paweł Gałęziok ” Mecz Karola”</vt:lpstr>
      <vt:lpstr>7. Weronika Sala „ Wędrówka po górach”</vt:lpstr>
      <vt:lpstr>8. Wiktoria Okrzesik „ Papież w górach”</vt:lpstr>
      <vt:lpstr>9. Zuzanna Gałęziok „Po górskich ścieżkach”</vt:lpstr>
      <vt:lpstr>10. Filip Jasiewicz „ Karol na kajaku” </vt:lpstr>
      <vt:lpstr>11. Lena Wróbel „Odpoczynek w górach”</vt:lpstr>
      <vt:lpstr>12. Magdalena Knapek „ Spacer Papieża”</vt:lpstr>
      <vt:lpstr>13. Natalia Talik „ Na górskim szlaku”</vt:lpstr>
      <vt:lpstr>14. Szymon Marszałek „ W drodze na Giewont”</vt:lpstr>
      <vt:lpstr>15. Aleksandra Duc „ Jan Paweł II w Tatrach”</vt:lpstr>
      <vt:lpstr>16. Błażej Pasko „ Jan Paweł II na hali”</vt:lpstr>
      <vt:lpstr>17. Katarzyna Guga „ Wspinaczka górska </vt:lpstr>
      <vt:lpstr>18. Maja Barcik „ Dzieciństwo Karola Wojtyły”</vt:lpstr>
      <vt:lpstr>19. Maja Wierzbinka „ Papież i dzieci”</vt:lpstr>
      <vt:lpstr>20. Maksymilian Zając „ Papież w górach”</vt:lpstr>
      <vt:lpstr>21. Marcel Kubica „ Papież w górach”</vt:lpstr>
      <vt:lpstr>22. Wiktoria Bielesz „Zachwyt nad górami”</vt:lpstr>
      <vt:lpstr>23.  Ania Luber „ Hobby Jana Pawła II”</vt:lpstr>
      <vt:lpstr>24. Lena Kosacka „ Odpoczynek w górach”</vt:lpstr>
      <vt:lpstr>25. Jan Cebrat „Wyprawa w góry”</vt:lpstr>
      <vt:lpstr>26. Nikola Ścieszka „Przyjaciel przyrody”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prac konkursowych uczniów z klas I-IV  „ Pasje Jana Pawła II”</dc:title>
  <dc:creator>Dorota Walatek</dc:creator>
  <cp:lastModifiedBy>Dorota Walatek</cp:lastModifiedBy>
  <cp:revision>10</cp:revision>
  <dcterms:created xsi:type="dcterms:W3CDTF">2020-05-15T20:08:15Z</dcterms:created>
  <dcterms:modified xsi:type="dcterms:W3CDTF">2020-05-16T08:50:48Z</dcterms:modified>
</cp:coreProperties>
</file>