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0A70-D0E2-455C-A1AE-ABC01A2748C8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625C-C555-46C0-B351-2D792F9E2D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0A70-D0E2-455C-A1AE-ABC01A2748C8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625C-C555-46C0-B351-2D792F9E2D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0A70-D0E2-455C-A1AE-ABC01A2748C8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625C-C555-46C0-B351-2D792F9E2D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0A70-D0E2-455C-A1AE-ABC01A2748C8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625C-C555-46C0-B351-2D792F9E2D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0A70-D0E2-455C-A1AE-ABC01A2748C8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625C-C555-46C0-B351-2D792F9E2D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0A70-D0E2-455C-A1AE-ABC01A2748C8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625C-C555-46C0-B351-2D792F9E2D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0A70-D0E2-455C-A1AE-ABC01A2748C8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625C-C555-46C0-B351-2D792F9E2D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0A70-D0E2-455C-A1AE-ABC01A2748C8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625C-C555-46C0-B351-2D792F9E2D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0A70-D0E2-455C-A1AE-ABC01A2748C8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625C-C555-46C0-B351-2D792F9E2D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0A70-D0E2-455C-A1AE-ABC01A2748C8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C625C-C555-46C0-B351-2D792F9E2D9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20A70-D0E2-455C-A1AE-ABC01A2748C8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AC625C-C555-46C0-B351-2D792F9E2D9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520A70-D0E2-455C-A1AE-ABC01A2748C8}" type="datetimeFigureOut">
              <a:rPr lang="pl-PL" smtClean="0"/>
              <a:pPr/>
              <a:t>17.05.2020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AC625C-C555-46C0-B351-2D792F9E2D9A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285784" y="1214422"/>
            <a:ext cx="9572692" cy="3255975"/>
          </a:xfrm>
        </p:spPr>
        <p:txBody>
          <a:bodyPr>
            <a:normAutofit/>
          </a:bodyPr>
          <a:lstStyle/>
          <a:p>
            <a:pPr algn="ctr"/>
            <a:r>
              <a:rPr lang="pl-PL" sz="4800" dirty="0" smtClean="0">
                <a:solidFill>
                  <a:schemeClr val="tx1"/>
                </a:solidFill>
              </a:rPr>
              <a:t>Prezentacja prac konkursowych uczniów z klas V-VIII</a:t>
            </a:r>
            <a:br>
              <a:rPr lang="pl-PL" sz="4800" dirty="0" smtClean="0">
                <a:solidFill>
                  <a:schemeClr val="tx1"/>
                </a:solidFill>
              </a:rPr>
            </a:br>
            <a:r>
              <a:rPr lang="pl-PL" sz="4800" dirty="0" smtClean="0">
                <a:solidFill>
                  <a:schemeClr val="tx1"/>
                </a:solidFill>
              </a:rPr>
              <a:t>„ Ważne słowa Jana Pawła II</a:t>
            </a:r>
            <a:r>
              <a:rPr lang="pl-PL" sz="5400" dirty="0" smtClean="0">
                <a:solidFill>
                  <a:schemeClr val="tx1"/>
                </a:solidFill>
              </a:rPr>
              <a:t>”</a:t>
            </a:r>
            <a:endParaRPr lang="pl-PL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00098" y="142852"/>
            <a:ext cx="10072726" cy="1357298"/>
          </a:xfrm>
        </p:spPr>
        <p:txBody>
          <a:bodyPr>
            <a:noAutofit/>
          </a:bodyPr>
          <a:lstStyle/>
          <a:p>
            <a:pPr algn="ctr"/>
            <a:r>
              <a:rPr lang="pl-PL" sz="4400" dirty="0" smtClean="0"/>
              <a:t>„ Pokój Tobie, Polsko- Ojczyzno moja”.</a:t>
            </a:r>
            <a:endParaRPr lang="pl-PL" sz="4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1736" y="2000240"/>
            <a:ext cx="4040188" cy="659352"/>
          </a:xfrm>
        </p:spPr>
        <p:txBody>
          <a:bodyPr/>
          <a:lstStyle/>
          <a:p>
            <a:r>
              <a:rPr lang="pl-PL" dirty="0" smtClean="0"/>
              <a:t>15. Oliwia Kastelik</a:t>
            </a:r>
            <a:endParaRPr lang="pl-PL" dirty="0"/>
          </a:p>
        </p:txBody>
      </p:sp>
      <p:pic>
        <p:nvPicPr>
          <p:cNvPr id="7" name="Symbol zastępczy zawartości 6" descr="Oliwia Kastelik kl. VIa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928794" y="3000372"/>
            <a:ext cx="5357850" cy="301379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1294"/>
          </a:xfrm>
        </p:spPr>
        <p:txBody>
          <a:bodyPr>
            <a:normAutofit/>
          </a:bodyPr>
          <a:lstStyle/>
          <a:p>
            <a:r>
              <a:rPr lang="pl-PL" dirty="0" smtClean="0"/>
              <a:t>„Bogatym… jest ten, kto daje”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643174" y="1928802"/>
            <a:ext cx="4040188" cy="659352"/>
          </a:xfrm>
        </p:spPr>
        <p:txBody>
          <a:bodyPr/>
          <a:lstStyle/>
          <a:p>
            <a:pPr algn="ctr"/>
            <a:r>
              <a:rPr lang="pl-PL" dirty="0" smtClean="0"/>
              <a:t>16. Zuzanna Kastelik</a:t>
            </a:r>
            <a:endParaRPr lang="pl-PL" dirty="0"/>
          </a:p>
        </p:txBody>
      </p:sp>
      <p:pic>
        <p:nvPicPr>
          <p:cNvPr id="7" name="Symbol zastępczy zawartości 6" descr="Zuzia Kastelik kl.V.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958692" y="2184788"/>
            <a:ext cx="3607619" cy="481015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„Każde życie jest  święte”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928802"/>
            <a:ext cx="4040188" cy="714380"/>
          </a:xfrm>
        </p:spPr>
        <p:txBody>
          <a:bodyPr/>
          <a:lstStyle/>
          <a:p>
            <a:pPr algn="ctr"/>
            <a:r>
              <a:rPr lang="pl-PL" dirty="0" smtClean="0"/>
              <a:t>1.</a:t>
            </a:r>
          </a:p>
          <a:p>
            <a:pPr algn="ctr"/>
            <a:r>
              <a:rPr lang="pl-PL" dirty="0" smtClean="0"/>
              <a:t>Aleksandra Bieniek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/>
              <a:t>2.</a:t>
            </a:r>
          </a:p>
          <a:p>
            <a:pPr algn="ctr"/>
            <a:r>
              <a:rPr lang="pl-PL" dirty="0" smtClean="0"/>
              <a:t>Aleksandra Barcik</a:t>
            </a:r>
            <a:endParaRPr lang="pl-PL" dirty="0"/>
          </a:p>
        </p:txBody>
      </p:sp>
      <p:pic>
        <p:nvPicPr>
          <p:cNvPr id="7" name="Symbol zastępczy zawartości 6" descr="Alaksandra Bieniek kl.V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980848" y="2876748"/>
            <a:ext cx="2884885" cy="3846513"/>
          </a:xfrm>
        </p:spPr>
      </p:pic>
      <p:pic>
        <p:nvPicPr>
          <p:cNvPr id="8" name="Symbol zastępczy zawartości 7" descr="Aleksandra Barcik kl.V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541542" y="3030830"/>
            <a:ext cx="3672686" cy="27545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/>
              <a:t>„ Wypłyń na głębię”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28860" y="2000240"/>
            <a:ext cx="4040188" cy="659352"/>
          </a:xfrm>
        </p:spPr>
        <p:txBody>
          <a:bodyPr/>
          <a:lstStyle/>
          <a:p>
            <a:pPr algn="ctr"/>
            <a:r>
              <a:rPr lang="pl-PL" dirty="0" smtClean="0"/>
              <a:t>3.</a:t>
            </a:r>
          </a:p>
          <a:p>
            <a:pPr algn="ctr"/>
            <a:r>
              <a:rPr lang="pl-PL" dirty="0" smtClean="0"/>
              <a:t>Artur Filip</a:t>
            </a:r>
          </a:p>
        </p:txBody>
      </p:sp>
      <p:pic>
        <p:nvPicPr>
          <p:cNvPr id="7" name="Symbol zastępczy zawartości 6" descr="Artur Filip kl.VI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1142976" y="3071810"/>
            <a:ext cx="6829626" cy="3175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846980"/>
          </a:xfrm>
        </p:spPr>
        <p:txBody>
          <a:bodyPr/>
          <a:lstStyle/>
          <a:p>
            <a:pPr algn="ctr"/>
            <a:r>
              <a:rPr lang="pl-PL" dirty="0" smtClean="0"/>
              <a:t>„Ojczyzno ma…”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4.</a:t>
            </a:r>
          </a:p>
          <a:p>
            <a:pPr algn="ctr"/>
            <a:r>
              <a:rPr lang="pl-PL" dirty="0" smtClean="0"/>
              <a:t>Bartłomiej Kastelik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/>
              <a:t>5.</a:t>
            </a:r>
          </a:p>
          <a:p>
            <a:pPr algn="ctr"/>
            <a:r>
              <a:rPr lang="pl-PL" dirty="0" smtClean="0"/>
              <a:t>Helena </a:t>
            </a:r>
            <a:r>
              <a:rPr lang="pl-PL" dirty="0" err="1" smtClean="0"/>
              <a:t>Cebrat</a:t>
            </a:r>
            <a:endParaRPr lang="pl-PL" dirty="0"/>
          </a:p>
        </p:txBody>
      </p:sp>
      <p:pic>
        <p:nvPicPr>
          <p:cNvPr id="7" name="Symbol zastępczy zawartości 6" descr="Bartłomiej Kastelik kl.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958814" y="2541594"/>
            <a:ext cx="3071833" cy="3846513"/>
          </a:xfrm>
        </p:spPr>
      </p:pic>
      <p:pic>
        <p:nvPicPr>
          <p:cNvPr id="10" name="Symbol zastępczy zawartości 9" descr="Helena Cebrat kl.V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271799" y="2514888"/>
            <a:ext cx="3018424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91841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„ To jest moja Matka, ta Ojczyzna”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6.</a:t>
            </a:r>
          </a:p>
          <a:p>
            <a:pPr algn="ctr"/>
            <a:r>
              <a:rPr lang="pl-PL" dirty="0" smtClean="0"/>
              <a:t> Filip Wróbel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pl-PL" dirty="0" smtClean="0"/>
              <a:t>7.</a:t>
            </a:r>
          </a:p>
          <a:p>
            <a:pPr algn="ctr"/>
            <a:r>
              <a:rPr lang="pl-PL" dirty="0" smtClean="0"/>
              <a:t> Krystian Krzesak</a:t>
            </a:r>
            <a:endParaRPr lang="pl-PL" dirty="0"/>
          </a:p>
        </p:txBody>
      </p:sp>
      <p:pic>
        <p:nvPicPr>
          <p:cNvPr id="7" name="Symbol zastępczy zawartości 6" descr="Filip Wróbel kl.V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3000372"/>
            <a:ext cx="4040188" cy="3030141"/>
          </a:xfrm>
        </p:spPr>
      </p:pic>
      <p:pic>
        <p:nvPicPr>
          <p:cNvPr id="8" name="Symbol zastępczy zawartości 7" descr="Krystian Krzesak kl. VI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2643182"/>
            <a:ext cx="2884885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918418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„Bogu dziękujcie, ducha nie gaście”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8. Wiktoria Cholewka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 smtClean="0"/>
              <a:t>9. Wiktoria Wierzbinka</a:t>
            </a:r>
            <a:endParaRPr lang="pl-PL" dirty="0"/>
          </a:p>
        </p:txBody>
      </p:sp>
      <p:pic>
        <p:nvPicPr>
          <p:cNvPr id="9" name="Symbol zastępczy zawartości 8" descr="Jan Paweł I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285852" y="2428868"/>
            <a:ext cx="2143140" cy="4121423"/>
          </a:xfrm>
        </p:spPr>
      </p:pic>
      <p:pic>
        <p:nvPicPr>
          <p:cNvPr id="12" name="Symbol zastępczy zawartości 11" descr="Wiktoria Wierzbinka kl.VI.jpe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339968" y="1946652"/>
            <a:ext cx="2302484" cy="45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846980"/>
          </a:xfrm>
        </p:spPr>
        <p:txBody>
          <a:bodyPr/>
          <a:lstStyle/>
          <a:p>
            <a:r>
              <a:rPr lang="pl-PL" dirty="0" smtClean="0"/>
              <a:t>„Otwórzcie drzwi Chrystusowi”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10. Martyna Talik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 smtClean="0"/>
              <a:t>11. Julia Gąsiorek</a:t>
            </a:r>
            <a:endParaRPr lang="pl-PL" dirty="0"/>
          </a:p>
        </p:txBody>
      </p:sp>
      <p:pic>
        <p:nvPicPr>
          <p:cNvPr id="7" name="Symbol zastępczy zawartości 6" descr="Martyna Talik kl.V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40646" y="2116884"/>
            <a:ext cx="2445569" cy="4355421"/>
          </a:xfrm>
        </p:spPr>
      </p:pic>
      <p:pic>
        <p:nvPicPr>
          <p:cNvPr id="8" name="Symbol zastępczy zawartości 7" descr="Julia Gąsiorek kl.V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23470" y="2514600"/>
            <a:ext cx="2884885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77554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„Bóg bogaty w miłosierdzie”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12. Urszula Ścieszka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pl-PL" dirty="0" smtClean="0"/>
              <a:t>13.Mateusz Okrzesik</a:t>
            </a:r>
            <a:endParaRPr lang="pl-PL" dirty="0"/>
          </a:p>
        </p:txBody>
      </p:sp>
      <p:pic>
        <p:nvPicPr>
          <p:cNvPr id="7" name="Symbol zastępczy zawartości 6" descr="Urszula Ścieszka kl. V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357158" y="2857496"/>
            <a:ext cx="4040188" cy="3071834"/>
          </a:xfrm>
        </p:spPr>
      </p:pic>
      <p:pic>
        <p:nvPicPr>
          <p:cNvPr id="8" name="Symbol zastępczy zawartości 7" descr="Mateusz Okrzesik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 rot="16200000">
            <a:off x="5223873" y="2348501"/>
            <a:ext cx="3053975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dirty="0" smtClean="0"/>
              <a:t>„ Niech zstąpi Duch Twój…”</a:t>
            </a:r>
            <a:endParaRPr lang="pl-PL" sz="54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1736" y="1857364"/>
            <a:ext cx="4040188" cy="659352"/>
          </a:xfrm>
        </p:spPr>
        <p:txBody>
          <a:bodyPr/>
          <a:lstStyle/>
          <a:p>
            <a:pPr algn="ctr"/>
            <a:r>
              <a:rPr lang="pl-PL" dirty="0" smtClean="0"/>
              <a:t>14. Mateusz Luber</a:t>
            </a:r>
            <a:endParaRPr lang="pl-PL" dirty="0"/>
          </a:p>
        </p:txBody>
      </p:sp>
      <p:pic>
        <p:nvPicPr>
          <p:cNvPr id="7" name="Symbol zastępczy zawartości 6" descr="Mateusz Luber kl.VI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571744"/>
            <a:ext cx="2884885" cy="3846513"/>
          </a:xfrm>
        </p:spPr>
      </p:pic>
      <p:pic>
        <p:nvPicPr>
          <p:cNvPr id="8" name="Symbol zastępczy zawartości 7" descr="Mateusz Lube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571744"/>
            <a:ext cx="2884885" cy="38465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</TotalTime>
  <Words>137</Words>
  <Application>Microsoft Office PowerPoint</Application>
  <PresentationFormat>Pokaz na ekranie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Przepływ</vt:lpstr>
      <vt:lpstr>Prezentacja prac konkursowych uczniów z klas V-VIII „ Ważne słowa Jana Pawła II”</vt:lpstr>
      <vt:lpstr>„Każde życie jest  święte”</vt:lpstr>
      <vt:lpstr>„ Wypłyń na głębię”</vt:lpstr>
      <vt:lpstr>„Ojczyzno ma…”</vt:lpstr>
      <vt:lpstr>„ To jest moja Matka, ta Ojczyzna”</vt:lpstr>
      <vt:lpstr>„Bogu dziękujcie, ducha nie gaście”</vt:lpstr>
      <vt:lpstr>„Otwórzcie drzwi Chrystusowi”</vt:lpstr>
      <vt:lpstr>„Bóg bogaty w miłosierdzie”</vt:lpstr>
      <vt:lpstr>„ Niech zstąpi Duch Twój…”</vt:lpstr>
      <vt:lpstr>„ Pokój Tobie, Polsko- Ojczyzno moja”.</vt:lpstr>
      <vt:lpstr>„Bogatym… jest ten, kto daje”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prac konkursowych uczniów z klas V-VIII „ Ważne słowa Jana Pawła II”</dc:title>
  <dc:creator>Dorota Walatek</dc:creator>
  <cp:lastModifiedBy>Dorota Walatek</cp:lastModifiedBy>
  <cp:revision>4</cp:revision>
  <dcterms:created xsi:type="dcterms:W3CDTF">2020-05-16T08:53:05Z</dcterms:created>
  <dcterms:modified xsi:type="dcterms:W3CDTF">2020-05-17T15:23:49Z</dcterms:modified>
</cp:coreProperties>
</file>