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9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E3E3-7F2C-465C-B0DB-3FF40ECB53F7}" type="datetimeFigureOut">
              <a:rPr lang="pl-PL" smtClean="0"/>
              <a:pPr/>
              <a:t>17.05.2020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2D1CF-6A0A-49C5-8AE4-497A6DA0D9E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E3E3-7F2C-465C-B0DB-3FF40ECB53F7}" type="datetimeFigureOut">
              <a:rPr lang="pl-PL" smtClean="0"/>
              <a:pPr/>
              <a:t>17.05.2020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2D1CF-6A0A-49C5-8AE4-497A6DA0D9E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E3E3-7F2C-465C-B0DB-3FF40ECB53F7}" type="datetimeFigureOut">
              <a:rPr lang="pl-PL" smtClean="0"/>
              <a:pPr/>
              <a:t>17.05.2020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2D1CF-6A0A-49C5-8AE4-497A6DA0D9E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E3E3-7F2C-465C-B0DB-3FF40ECB53F7}" type="datetimeFigureOut">
              <a:rPr lang="pl-PL" smtClean="0"/>
              <a:pPr/>
              <a:t>17.05.2020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2D1CF-6A0A-49C5-8AE4-497A6DA0D9E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E3E3-7F2C-465C-B0DB-3FF40ECB53F7}" type="datetimeFigureOut">
              <a:rPr lang="pl-PL" smtClean="0"/>
              <a:pPr/>
              <a:t>17.05.2020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1A2D1CF-6A0A-49C5-8AE4-497A6DA0D9E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E3E3-7F2C-465C-B0DB-3FF40ECB53F7}" type="datetimeFigureOut">
              <a:rPr lang="pl-PL" smtClean="0"/>
              <a:pPr/>
              <a:t>17.05.2020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2D1CF-6A0A-49C5-8AE4-497A6DA0D9E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E3E3-7F2C-465C-B0DB-3FF40ECB53F7}" type="datetimeFigureOut">
              <a:rPr lang="pl-PL" smtClean="0"/>
              <a:pPr/>
              <a:t>17.05.2020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2D1CF-6A0A-49C5-8AE4-497A6DA0D9E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E3E3-7F2C-465C-B0DB-3FF40ECB53F7}" type="datetimeFigureOut">
              <a:rPr lang="pl-PL" smtClean="0"/>
              <a:pPr/>
              <a:t>17.05.2020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2D1CF-6A0A-49C5-8AE4-497A6DA0D9E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E3E3-7F2C-465C-B0DB-3FF40ECB53F7}" type="datetimeFigureOut">
              <a:rPr lang="pl-PL" smtClean="0"/>
              <a:pPr/>
              <a:t>17.05.2020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2D1CF-6A0A-49C5-8AE4-497A6DA0D9E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E3E3-7F2C-465C-B0DB-3FF40ECB53F7}" type="datetimeFigureOut">
              <a:rPr lang="pl-PL" smtClean="0"/>
              <a:pPr/>
              <a:t>17.05.2020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2D1CF-6A0A-49C5-8AE4-497A6DA0D9E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pl-PL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Kliknij ikonę, aby dodać obraz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E3E3-7F2C-465C-B0DB-3FF40ECB53F7}" type="datetimeFigureOut">
              <a:rPr lang="pl-PL" smtClean="0"/>
              <a:pPr/>
              <a:t>17.05.2020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2D1CF-6A0A-49C5-8AE4-497A6DA0D9E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C5EE3E3-7F2C-465C-B0DB-3FF40ECB53F7}" type="datetimeFigureOut">
              <a:rPr lang="pl-PL" smtClean="0"/>
              <a:pPr/>
              <a:t>17.05.2020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1A2D1CF-6A0A-49C5-8AE4-497A6DA0D9EF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57158" y="142852"/>
            <a:ext cx="8508786" cy="2414606"/>
          </a:xfrm>
        </p:spPr>
        <p:txBody>
          <a:bodyPr>
            <a:normAutofit/>
          </a:bodyPr>
          <a:lstStyle/>
          <a:p>
            <a:r>
              <a:rPr lang="pl-PL" dirty="0" smtClean="0"/>
              <a:t>Poezja</a:t>
            </a:r>
            <a:br>
              <a:rPr lang="pl-PL" dirty="0" smtClean="0"/>
            </a:br>
            <a:r>
              <a:rPr lang="pl-PL" dirty="0" smtClean="0"/>
              <a:t> dla</a:t>
            </a:r>
            <a:br>
              <a:rPr lang="pl-PL" dirty="0" smtClean="0"/>
            </a:br>
            <a:r>
              <a:rPr lang="pl-PL" dirty="0" smtClean="0"/>
              <a:t> Jana Pawła II</a:t>
            </a:r>
            <a:endParaRPr lang="pl-PL" dirty="0"/>
          </a:p>
        </p:txBody>
      </p:sp>
      <p:sp>
        <p:nvSpPr>
          <p:cNvPr id="23554" name="AutoShape 2" descr="KONKURS PLASTYCZNY „Święty Jan Paweł II w oczach przedszkolaka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3556" name="AutoShape 4" descr="KONKURS PLASTYCZNY „Święty Jan Paweł II w oczach przedszkolaka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2857496"/>
            <a:ext cx="3500462" cy="3826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1. Lena Bieniek 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211792" cy="637066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pl-PL" dirty="0" smtClean="0"/>
              <a:t>Ojcze Święty Nasz kochany!</a:t>
            </a:r>
          </a:p>
          <a:p>
            <a:pPr algn="ctr">
              <a:buNone/>
            </a:pPr>
            <a:r>
              <a:rPr lang="pl-PL" dirty="0" smtClean="0"/>
              <a:t>Dziś Cię wszyscy wspominamy.</a:t>
            </a:r>
          </a:p>
          <a:p>
            <a:pPr algn="ctr">
              <a:buNone/>
            </a:pPr>
            <a:r>
              <a:rPr lang="pl-PL" dirty="0" smtClean="0"/>
              <a:t>To rocznica Twych narodzin,</a:t>
            </a:r>
          </a:p>
          <a:p>
            <a:pPr algn="ctr">
              <a:buNone/>
            </a:pPr>
            <a:r>
              <a:rPr lang="pl-PL" dirty="0" smtClean="0"/>
              <a:t>Będziesz w myślach wielu rodzin!</a:t>
            </a:r>
          </a:p>
          <a:p>
            <a:pPr algn="ctr">
              <a:buNone/>
            </a:pPr>
            <a:r>
              <a:rPr lang="pl-PL" dirty="0" smtClean="0"/>
              <a:t>Choć my dzieci Cię nie znamy,</a:t>
            </a:r>
          </a:p>
          <a:p>
            <a:pPr algn="ctr">
              <a:buNone/>
            </a:pPr>
            <a:r>
              <a:rPr lang="pl-PL" dirty="0" smtClean="0"/>
              <a:t>To z ust babci, taty, mamy </a:t>
            </a:r>
          </a:p>
          <a:p>
            <a:pPr algn="ctr">
              <a:buNone/>
            </a:pPr>
            <a:r>
              <a:rPr lang="pl-PL" dirty="0" smtClean="0"/>
              <a:t>Wiemy, żeś Ty Wielki Polak-</a:t>
            </a:r>
          </a:p>
          <a:p>
            <a:pPr algn="ctr">
              <a:buNone/>
            </a:pPr>
            <a:r>
              <a:rPr lang="pl-PL" dirty="0" smtClean="0"/>
              <a:t>Chluba Nasza, Papież, Rodak!</a:t>
            </a:r>
          </a:p>
          <a:p>
            <a:pPr algn="ctr">
              <a:buNone/>
            </a:pPr>
            <a:r>
              <a:rPr lang="pl-PL" dirty="0" smtClean="0"/>
              <a:t>A ponadto Nasza Szkoła,</a:t>
            </a:r>
          </a:p>
          <a:p>
            <a:pPr algn="ctr">
              <a:buNone/>
            </a:pPr>
            <a:r>
              <a:rPr lang="pl-PL" dirty="0" smtClean="0"/>
              <a:t>Cię wybrała za patrona,</a:t>
            </a:r>
          </a:p>
          <a:p>
            <a:pPr algn="ctr">
              <a:buNone/>
            </a:pPr>
            <a:r>
              <a:rPr lang="pl-PL" dirty="0" smtClean="0"/>
              <a:t>Abyś strzegł jej z nieba bram,</a:t>
            </a:r>
          </a:p>
          <a:p>
            <a:pPr algn="ctr">
              <a:buNone/>
            </a:pPr>
            <a:r>
              <a:rPr lang="pl-PL" dirty="0" smtClean="0"/>
              <a:t>I Ducha Świętego zsyłał Nam!</a:t>
            </a:r>
          </a:p>
          <a:p>
            <a:pPr algn="ctr">
              <a:buNone/>
            </a:pPr>
            <a:r>
              <a:rPr lang="pl-PL" dirty="0" smtClean="0"/>
              <a:t>Za twe słowa, za twe dzieje, </a:t>
            </a:r>
          </a:p>
          <a:p>
            <a:pPr algn="ctr">
              <a:buNone/>
            </a:pPr>
            <a:r>
              <a:rPr lang="pl-PL" dirty="0" smtClean="0"/>
              <a:t>za twe święte ręce,</a:t>
            </a:r>
          </a:p>
          <a:p>
            <a:pPr algn="ctr">
              <a:buNone/>
            </a:pPr>
            <a:r>
              <a:rPr lang="pl-PL" dirty="0" smtClean="0"/>
              <a:t>Przyjmij ten wierszyk w podzięce,</a:t>
            </a:r>
          </a:p>
          <a:p>
            <a:pPr algn="ctr">
              <a:buNone/>
            </a:pPr>
            <a:r>
              <a:rPr lang="pl-PL" dirty="0" smtClean="0"/>
              <a:t>Który dyktuje me serce dziecięce.</a:t>
            </a:r>
          </a:p>
          <a:p>
            <a:pPr algn="ctr">
              <a:buNone/>
            </a:pPr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3008313" cy="506430"/>
          </a:xfrm>
        </p:spPr>
        <p:txBody>
          <a:bodyPr/>
          <a:lstStyle/>
          <a:p>
            <a:r>
              <a:rPr lang="pl-PL" dirty="0" smtClean="0"/>
              <a:t>2. Kinga Mrózek</a:t>
            </a:r>
            <a:endParaRPr lang="pl-PL" dirty="0"/>
          </a:p>
        </p:txBody>
      </p:sp>
      <p:pic>
        <p:nvPicPr>
          <p:cNvPr id="5" name="Symbol zastępczy zawartości 4" descr="Zdjecie-2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000496" y="285728"/>
            <a:ext cx="4786346" cy="638179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3. Oliwia Wąsek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354668" cy="615634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pl-PL" dirty="0" smtClean="0"/>
              <a:t>”Bogatym nie jest ten kto posiada,</a:t>
            </a:r>
          </a:p>
          <a:p>
            <a:pPr algn="ctr">
              <a:buNone/>
            </a:pPr>
            <a:r>
              <a:rPr lang="pl-PL" dirty="0" smtClean="0"/>
              <a:t>lecz ten kto daje.”</a:t>
            </a:r>
          </a:p>
          <a:p>
            <a:pPr algn="ctr">
              <a:buNone/>
            </a:pPr>
            <a:r>
              <a:rPr lang="pl-PL" dirty="0" smtClean="0"/>
              <a:t> </a:t>
            </a:r>
          </a:p>
          <a:p>
            <a:pPr algn="ctr">
              <a:buNone/>
            </a:pPr>
            <a:r>
              <a:rPr lang="pl-PL" dirty="0" smtClean="0"/>
              <a:t>Bogatym nie jest ten kto posiada, lecz ten kto daje.</a:t>
            </a:r>
          </a:p>
          <a:p>
            <a:pPr algn="ctr">
              <a:buNone/>
            </a:pPr>
            <a:r>
              <a:rPr lang="pl-PL" dirty="0" smtClean="0"/>
              <a:t>Słowa Twoje Ojcze Święty są jak wszechświat nie pojęty. </a:t>
            </a:r>
          </a:p>
          <a:p>
            <a:pPr algn="ctr">
              <a:buNone/>
            </a:pPr>
            <a:r>
              <a:rPr lang="pl-PL" dirty="0" smtClean="0"/>
              <a:t>Uczą nas dostrzegania dobra w drugim człowieku. </a:t>
            </a:r>
          </a:p>
          <a:p>
            <a:pPr algn="ctr">
              <a:buNone/>
            </a:pPr>
            <a:r>
              <a:rPr lang="pl-PL" dirty="0" smtClean="0"/>
              <a:t>Są drogowskazem dla ludzi w każdym wieku. </a:t>
            </a:r>
          </a:p>
          <a:p>
            <a:pPr algn="ctr">
              <a:buNone/>
            </a:pPr>
            <a:r>
              <a:rPr lang="pl-PL" dirty="0" smtClean="0"/>
              <a:t>Dzielmy się tym co posiadamy ,  nawet wtedy gdy niewiele mamy. </a:t>
            </a:r>
          </a:p>
          <a:p>
            <a:pPr algn="ctr">
              <a:buNone/>
            </a:pPr>
            <a:r>
              <a:rPr lang="pl-PL" dirty="0" smtClean="0"/>
              <a:t>Widząc radość dorosłych i dzieci, czujemy,</a:t>
            </a:r>
          </a:p>
          <a:p>
            <a:pPr algn="ctr">
              <a:buNone/>
            </a:pPr>
            <a:r>
              <a:rPr lang="pl-PL" dirty="0" smtClean="0"/>
              <a:t>że słońce jaśniej świeci, </a:t>
            </a:r>
          </a:p>
          <a:p>
            <a:pPr algn="ctr">
              <a:buNone/>
            </a:pPr>
            <a:r>
              <a:rPr lang="pl-PL" dirty="0" smtClean="0"/>
              <a:t>że serce nam mocniej bije, </a:t>
            </a:r>
          </a:p>
          <a:p>
            <a:pPr algn="ctr">
              <a:buNone/>
            </a:pPr>
            <a:r>
              <a:rPr lang="pl-PL" dirty="0" smtClean="0"/>
              <a:t>a cały świat pełnią żyje! </a:t>
            </a:r>
          </a:p>
          <a:p>
            <a:pPr algn="ctr">
              <a:buNone/>
            </a:pPr>
            <a:r>
              <a:rPr lang="pl-PL" dirty="0" smtClean="0"/>
              <a:t>Gdy mogę pomóc to czuję się bogata. </a:t>
            </a:r>
          </a:p>
          <a:p>
            <a:pPr algn="ctr">
              <a:buNone/>
            </a:pPr>
            <a:r>
              <a:rPr lang="pl-PL" dirty="0" smtClean="0"/>
              <a:t>Chcę traktować każdego jak swego brata. </a:t>
            </a:r>
          </a:p>
          <a:p>
            <a:pPr algn="ctr">
              <a:buNone/>
            </a:pPr>
            <a:r>
              <a:rPr lang="pl-PL" dirty="0" smtClean="0"/>
              <a:t>Nie ważne zabawki, stroje, lecz dobre serce moje! </a:t>
            </a:r>
          </a:p>
          <a:p>
            <a:pPr algn="ctr">
              <a:buNone/>
            </a:pPr>
            <a:r>
              <a:rPr lang="pl-PL" dirty="0" smtClean="0"/>
              <a:t>Dziękuje Ci Ojcze za słowa, </a:t>
            </a:r>
          </a:p>
          <a:p>
            <a:pPr algn="ctr">
              <a:buNone/>
            </a:pPr>
            <a:r>
              <a:rPr lang="pl-PL" dirty="0" smtClean="0"/>
              <a:t>które mi pokazały –</a:t>
            </a:r>
          </a:p>
          <a:p>
            <a:pPr algn="ctr">
              <a:buNone/>
            </a:pPr>
            <a:r>
              <a:rPr lang="pl-PL" dirty="0" smtClean="0"/>
              <a:t>jak piękny może być świat cały!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3008313" cy="792182"/>
          </a:xfrm>
        </p:spPr>
        <p:txBody>
          <a:bodyPr/>
          <a:lstStyle/>
          <a:p>
            <a:r>
              <a:rPr lang="pl-PL" dirty="0" smtClean="0"/>
              <a:t>4. Anna </a:t>
            </a:r>
            <a:r>
              <a:rPr lang="pl-PL" dirty="0" err="1" smtClean="0"/>
              <a:t>Walatek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1868" y="142852"/>
            <a:ext cx="5111750" cy="62690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l-PL" b="1" dirty="0" smtClean="0"/>
              <a:t>Dziękuję…</a:t>
            </a:r>
            <a:endParaRPr lang="pl-PL" dirty="0" smtClean="0"/>
          </a:p>
          <a:p>
            <a:pPr>
              <a:buNone/>
            </a:pPr>
            <a:r>
              <a:rPr lang="pl-PL" b="1" dirty="0" smtClean="0"/>
              <a:t>	</a:t>
            </a:r>
            <a:r>
              <a:rPr lang="pl-PL" dirty="0" smtClean="0"/>
              <a:t>Dziękuję Janie Pawle II za pomoc w znalezieniu i odkrywaniu łaski Bożej.</a:t>
            </a:r>
          </a:p>
          <a:p>
            <a:pPr>
              <a:buNone/>
            </a:pPr>
            <a:r>
              <a:rPr lang="pl-PL" dirty="0" smtClean="0"/>
              <a:t>	Twoje słowa</a:t>
            </a:r>
            <a:r>
              <a:rPr lang="pl-PL" i="1" dirty="0" smtClean="0"/>
              <a:t>- „Chrystus wczoraj, dziś i na wieki”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sprawiły, że znalazłam Boga, który uczy oraz przebacza.</a:t>
            </a:r>
          </a:p>
          <a:p>
            <a:pPr>
              <a:buNone/>
            </a:pPr>
            <a:r>
              <a:rPr lang="pl-PL" dirty="0" smtClean="0"/>
              <a:t>To uczucie, że ktoś jest przy Tobie jest dla mnie nie do opisania. </a:t>
            </a:r>
          </a:p>
          <a:p>
            <a:pPr>
              <a:buNone/>
            </a:pPr>
            <a:r>
              <a:rPr lang="pl-PL" dirty="0" smtClean="0"/>
              <a:t>Te słowa, które mi dałeś dają mi poczucie bezpieczeństwa i ukojenia. Gdy przeżywam trudne chwile uwalniają mnie od rozpaczy i beznadziei. Zaczynam się śmiać i śpiewać na cześć Tego, który wszystko nam dał niosąc jego świadectwo z uśmiechem na twarzy.</a:t>
            </a:r>
          </a:p>
          <a:p>
            <a:pPr>
              <a:buNone/>
            </a:pPr>
            <a:r>
              <a:rPr lang="pl-PL" dirty="0" smtClean="0"/>
              <a:t>	Wiem, że zawsze mogę na Ciebie liczyć wystarczy się pomodlić, a ty mi pomagasz i napełniasz mnie swoim światłem.</a:t>
            </a:r>
          </a:p>
          <a:p>
            <a:pPr>
              <a:buNone/>
            </a:pPr>
            <a:r>
              <a:rPr lang="pl-PL" dirty="0" smtClean="0"/>
              <a:t>Nie zastąpi Ciebie nikt!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2894041" cy="1077934"/>
          </a:xfrm>
        </p:spPr>
        <p:txBody>
          <a:bodyPr/>
          <a:lstStyle/>
          <a:p>
            <a:r>
              <a:rPr lang="pl-PL" dirty="0" smtClean="0"/>
              <a:t>5. Anna Luber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5" name="Symbol zastępczy tekstu 2"/>
          <p:cNvSpPr>
            <a:spLocks noGrp="1"/>
          </p:cNvSpPr>
          <p:nvPr>
            <p:ph sz="half" idx="1"/>
          </p:nvPr>
        </p:nvSpPr>
        <p:spPr>
          <a:xfrm>
            <a:off x="3500430" y="357166"/>
            <a:ext cx="5111750" cy="4227520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Kochany Janie Pawle </a:t>
            </a:r>
            <a:r>
              <a:rPr lang="pl-PL" dirty="0" err="1" smtClean="0"/>
              <a:t>ll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To Ty nauczyłeś nas kochać bliźniego</a:t>
            </a:r>
            <a:br>
              <a:rPr lang="pl-PL" dirty="0" smtClean="0"/>
            </a:br>
            <a:r>
              <a:rPr lang="pl-PL" dirty="0" smtClean="0"/>
              <a:t>To Ty powiedziałeś stop wojnom</a:t>
            </a:r>
            <a:br>
              <a:rPr lang="pl-PL" dirty="0" smtClean="0"/>
            </a:br>
            <a:r>
              <a:rPr lang="pl-PL" dirty="0" smtClean="0"/>
              <a:t>To Ty Jesteś nam przykładem.</a:t>
            </a:r>
            <a:br>
              <a:rPr lang="pl-PL" dirty="0" smtClean="0"/>
            </a:br>
            <a:r>
              <a:rPr lang="pl-PL" dirty="0" smtClean="0"/>
              <a:t>Kochamy Cię.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2971792" cy="869934"/>
          </a:xfrm>
        </p:spPr>
        <p:txBody>
          <a:bodyPr/>
          <a:lstStyle/>
          <a:p>
            <a:r>
              <a:rPr lang="pl-PL" dirty="0" smtClean="0"/>
              <a:t>6.  Jakub </a:t>
            </a:r>
            <a:r>
              <a:rPr lang="pl-PL" dirty="0" err="1" smtClean="0"/>
              <a:t>Cebrat</a:t>
            </a:r>
            <a:r>
              <a:rPr lang="pl-PL" dirty="0" smtClean="0"/>
              <a:t> 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Ojcze Święty.. </a:t>
            </a:r>
          </a:p>
          <a:p>
            <a:pPr>
              <a:buNone/>
            </a:pPr>
            <a:r>
              <a:rPr lang="pl-PL" dirty="0" smtClean="0"/>
              <a:t>Ojcze Święty nasz Patronie w niebie </a:t>
            </a:r>
          </a:p>
          <a:p>
            <a:pPr>
              <a:buNone/>
            </a:pPr>
            <a:r>
              <a:rPr lang="pl-PL" dirty="0" smtClean="0"/>
              <a:t>Czuwaj nad nami w każdej potrzebie </a:t>
            </a:r>
          </a:p>
          <a:p>
            <a:pPr>
              <a:buNone/>
            </a:pPr>
            <a:r>
              <a:rPr lang="pl-PL" dirty="0" smtClean="0"/>
              <a:t>Opiekuj się wszystkimi uczniami </a:t>
            </a:r>
          </a:p>
          <a:p>
            <a:pPr>
              <a:buNone/>
            </a:pPr>
            <a:r>
              <a:rPr lang="pl-PL" dirty="0" smtClean="0"/>
              <a:t>I bądź w każdej chwili w szkolę z nami 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3571900" cy="1571636"/>
          </a:xfrm>
        </p:spPr>
        <p:txBody>
          <a:bodyPr>
            <a:normAutofit/>
          </a:bodyPr>
          <a:lstStyle/>
          <a:p>
            <a:r>
              <a:rPr lang="pl-PL" dirty="0" smtClean="0"/>
              <a:t>7</a:t>
            </a:r>
            <a:r>
              <a:rPr lang="pl-PL" dirty="0" smtClean="0"/>
              <a:t>. </a:t>
            </a:r>
            <a:r>
              <a:rPr lang="pl-PL" dirty="0" smtClean="0"/>
              <a:t>Uczniowie klasy IV – w ramach zajęć z kreatywności  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1868" y="142852"/>
            <a:ext cx="5114932" cy="629922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pl-PL" sz="1400" dirty="0" smtClean="0"/>
              <a:t>Nasz Papież </a:t>
            </a:r>
          </a:p>
          <a:p>
            <a:pPr algn="ctr">
              <a:buNone/>
            </a:pPr>
            <a:r>
              <a:rPr lang="pl-PL" sz="1400" dirty="0" smtClean="0"/>
              <a:t>Narodził się w Wadowicach, </a:t>
            </a:r>
          </a:p>
          <a:p>
            <a:pPr algn="ctr">
              <a:buNone/>
            </a:pPr>
            <a:r>
              <a:rPr lang="pl-PL" sz="1400" dirty="0" smtClean="0"/>
              <a:t>Nigdy nie zapomniał o swoich rodzicach.</a:t>
            </a:r>
          </a:p>
          <a:p>
            <a:pPr algn="ctr">
              <a:buNone/>
            </a:pPr>
            <a:r>
              <a:rPr lang="pl-PL" sz="1400" dirty="0" smtClean="0"/>
              <a:t>Myślał o bracie i całej rodzinie,</a:t>
            </a:r>
          </a:p>
          <a:p>
            <a:pPr algn="ctr">
              <a:buNone/>
            </a:pPr>
            <a:r>
              <a:rPr lang="pl-PL" sz="1400" dirty="0" smtClean="0"/>
              <a:t>Pamięć o nim na pewno nie zginie.</a:t>
            </a:r>
          </a:p>
          <a:p>
            <a:pPr algn="ctr">
              <a:buNone/>
            </a:pPr>
            <a:r>
              <a:rPr lang="pl-PL" sz="1400" dirty="0" smtClean="0"/>
              <a:t>Ochrzczony Karolem w wadowickim kościele, </a:t>
            </a:r>
          </a:p>
          <a:p>
            <a:pPr algn="ctr">
              <a:buNone/>
            </a:pPr>
            <a:r>
              <a:rPr lang="pl-PL" sz="1400" dirty="0" smtClean="0"/>
              <a:t>Lecz mówiono mu Lolek – od razu było weselej. </a:t>
            </a:r>
          </a:p>
          <a:p>
            <a:pPr algn="ctr">
              <a:buNone/>
            </a:pPr>
            <a:r>
              <a:rPr lang="pl-PL" sz="1400" dirty="0" smtClean="0"/>
              <a:t> </a:t>
            </a:r>
          </a:p>
          <a:p>
            <a:pPr algn="ctr">
              <a:buNone/>
            </a:pPr>
            <a:r>
              <a:rPr lang="pl-PL" sz="1400" dirty="0" smtClean="0"/>
              <a:t>Uczył jak żyć, kochać, szanować</a:t>
            </a:r>
          </a:p>
          <a:p>
            <a:pPr algn="ctr">
              <a:buNone/>
            </a:pPr>
            <a:r>
              <a:rPr lang="pl-PL" sz="1400" dirty="0" smtClean="0"/>
              <a:t>I Panu Bogu za łaski dziękować.</a:t>
            </a:r>
          </a:p>
          <a:p>
            <a:pPr algn="ctr">
              <a:buNone/>
            </a:pPr>
            <a:r>
              <a:rPr lang="pl-PL" sz="1400" dirty="0" smtClean="0"/>
              <a:t>O Maryi pamiętał stale, </a:t>
            </a:r>
          </a:p>
          <a:p>
            <a:pPr algn="ctr">
              <a:buNone/>
            </a:pPr>
            <a:r>
              <a:rPr lang="pl-PL" sz="1400" dirty="0" smtClean="0"/>
              <a:t>Do niej zanosił smutki, boleści, żale.</a:t>
            </a:r>
          </a:p>
          <a:p>
            <a:pPr algn="ctr">
              <a:buNone/>
            </a:pPr>
            <a:r>
              <a:rPr lang="pl-PL" sz="1400" dirty="0" smtClean="0"/>
              <a:t>Oddał się Matce Bożej w opiekę swą,</a:t>
            </a:r>
          </a:p>
          <a:p>
            <a:pPr algn="ctr">
              <a:buNone/>
            </a:pPr>
            <a:r>
              <a:rPr lang="pl-PL" sz="1400" dirty="0" smtClean="0"/>
              <a:t>By móc kroczyć miłości i prawdy drogą </a:t>
            </a:r>
          </a:p>
          <a:p>
            <a:pPr algn="ctr">
              <a:buNone/>
            </a:pPr>
            <a:r>
              <a:rPr lang="pl-PL" sz="1400" dirty="0" smtClean="0"/>
              <a:t> </a:t>
            </a:r>
          </a:p>
          <a:p>
            <a:pPr algn="ctr">
              <a:buNone/>
            </a:pPr>
            <a:r>
              <a:rPr lang="pl-PL" sz="1400" dirty="0" smtClean="0"/>
              <a:t>Cenił nade wszytko każde ludzkie życie,</a:t>
            </a:r>
          </a:p>
          <a:p>
            <a:pPr algn="ctr">
              <a:buNone/>
            </a:pPr>
            <a:r>
              <a:rPr lang="pl-PL" sz="1400" dirty="0" smtClean="0"/>
              <a:t>W nienarodzonym dziecku słyszał serca bicie,</a:t>
            </a:r>
          </a:p>
          <a:p>
            <a:pPr algn="ctr">
              <a:buNone/>
            </a:pPr>
            <a:r>
              <a:rPr lang="pl-PL" sz="1400" dirty="0" smtClean="0"/>
              <a:t>Podróżował po całym ziemskim globie, </a:t>
            </a:r>
          </a:p>
          <a:p>
            <a:pPr algn="ctr">
              <a:buNone/>
            </a:pPr>
            <a:r>
              <a:rPr lang="pl-PL" sz="1400" dirty="0" smtClean="0"/>
              <a:t>Oddając Boże hołd i chwałę Tobie. </a:t>
            </a:r>
          </a:p>
          <a:p>
            <a:pPr algn="ctr">
              <a:buNone/>
            </a:pPr>
            <a:r>
              <a:rPr lang="pl-PL" sz="1400" dirty="0" smtClean="0"/>
              <a:t> </a:t>
            </a:r>
          </a:p>
          <a:p>
            <a:pPr algn="ctr">
              <a:buNone/>
            </a:pPr>
            <a:r>
              <a:rPr lang="pl-PL" sz="1400" dirty="0" smtClean="0"/>
              <a:t>Pamiętał w modlitwie o Ojczyźnie swojej, </a:t>
            </a:r>
          </a:p>
          <a:p>
            <a:pPr algn="ctr">
              <a:buNone/>
            </a:pPr>
            <a:r>
              <a:rPr lang="pl-PL" sz="1400" dirty="0" smtClean="0"/>
              <a:t>Tęsknił i często pielgrzymował do niej,</a:t>
            </a:r>
          </a:p>
          <a:p>
            <a:pPr algn="ctr">
              <a:buNone/>
            </a:pPr>
            <a:r>
              <a:rPr lang="pl-PL" sz="1400" dirty="0" smtClean="0"/>
              <a:t>Pragniemy dziękować Ojcu Świętemu za kapłańską posługę,</a:t>
            </a:r>
          </a:p>
          <a:p>
            <a:pPr algn="ctr">
              <a:buNone/>
            </a:pPr>
            <a:r>
              <a:rPr lang="pl-PL" sz="1400" dirty="0" smtClean="0"/>
              <a:t>Wierzymy, że wraz ze Świętymi w Niebie, </a:t>
            </a:r>
          </a:p>
          <a:p>
            <a:pPr algn="ctr">
              <a:buNone/>
            </a:pPr>
            <a:r>
              <a:rPr lang="pl-PL" sz="1400" dirty="0" smtClean="0"/>
              <a:t>Wyprasza łaski – Panie Boże – u ciebie !</a:t>
            </a:r>
          </a:p>
          <a:p>
            <a:pPr algn="ctr">
              <a:buNone/>
            </a:pPr>
            <a:endParaRPr lang="pl-PL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3008313" cy="1006496"/>
          </a:xfrm>
        </p:spPr>
        <p:txBody>
          <a:bodyPr/>
          <a:lstStyle/>
          <a:p>
            <a:r>
              <a:rPr lang="pl-PL" dirty="0" smtClean="0"/>
              <a:t>8. Julia Górny</a:t>
            </a:r>
            <a:endParaRPr lang="pl-PL" dirty="0"/>
          </a:p>
        </p:txBody>
      </p:sp>
      <p:pic>
        <p:nvPicPr>
          <p:cNvPr id="1026" name="Picture 2" descr="C:\Users\Dorota Walatek\Desktop\wierzs Julia Górna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785926"/>
            <a:ext cx="5969006" cy="44767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rzchołek">
  <a:themeElements>
    <a:clrScheme name="Niestandardowy 1">
      <a:dk1>
        <a:srgbClr val="60B5FF"/>
      </a:dk1>
      <a:lt1>
        <a:srgbClr val="D6ECFF"/>
      </a:lt1>
      <a:dk2>
        <a:srgbClr val="007DEA"/>
      </a:dk2>
      <a:lt2>
        <a:srgbClr val="D6ECFF"/>
      </a:lt2>
      <a:accent1>
        <a:srgbClr val="D6ECFF"/>
      </a:accent1>
      <a:accent2>
        <a:srgbClr val="D6ECFF"/>
      </a:accent2>
      <a:accent3>
        <a:srgbClr val="60B5FF"/>
      </a:accent3>
      <a:accent4>
        <a:srgbClr val="00ADDC"/>
      </a:accent4>
      <a:accent5>
        <a:srgbClr val="A7D6FF"/>
      </a:accent5>
      <a:accent6>
        <a:srgbClr val="003E75"/>
      </a:accent6>
      <a:hlink>
        <a:srgbClr val="60B5FF"/>
      </a:hlink>
      <a:folHlink>
        <a:srgbClr val="D6ECFF"/>
      </a:folHlink>
    </a:clrScheme>
    <a:fontScheme name="Wierzchołek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ierzchołek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</TotalTime>
  <Words>229</Words>
  <Application>Microsoft Office PowerPoint</Application>
  <PresentationFormat>Pokaz na ekranie (4:3)</PresentationFormat>
  <Paragraphs>82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Wierzchołek</vt:lpstr>
      <vt:lpstr>Poezja  dla  Jana Pawła II</vt:lpstr>
      <vt:lpstr>1. Lena Bieniek  </vt:lpstr>
      <vt:lpstr>2. Kinga Mrózek</vt:lpstr>
      <vt:lpstr>3. Oliwia Wąsek</vt:lpstr>
      <vt:lpstr>4. Anna Walatek</vt:lpstr>
      <vt:lpstr>5. Anna Luber </vt:lpstr>
      <vt:lpstr>6.  Jakub Cebrat  </vt:lpstr>
      <vt:lpstr>7. Uczniowie klasy IV – w ramach zajęć z kreatywności   </vt:lpstr>
      <vt:lpstr>8. Julia Górny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Poezja  dla  Jana Pawła II</dc:title>
  <dc:creator>Dorota Walatek</dc:creator>
  <cp:lastModifiedBy>Dorota Walatek</cp:lastModifiedBy>
  <cp:revision>4</cp:revision>
  <dcterms:created xsi:type="dcterms:W3CDTF">2020-05-16T09:23:07Z</dcterms:created>
  <dcterms:modified xsi:type="dcterms:W3CDTF">2020-05-17T15:25:43Z</dcterms:modified>
</cp:coreProperties>
</file>