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307B0E2-1D19-43FE-89F8-E6474E3A87E8}" type="datetimeFigureOut">
              <a:rPr lang="pl-PL" smtClean="0"/>
              <a:t>2014-11-20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577A2A-45AD-4D22-B62E-C86F2D0056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8047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spd="med" advClick="0" advTm="4000">
        <p15:prstTrans prst="peelOff"/>
        <p:sndAc>
          <p:stSnd>
            <p:snd r:embed="rId1" name="camera.wav"/>
          </p:stSnd>
        </p:sndAc>
      </p:transition>
    </mc:Choice>
    <mc:Fallback>
      <p:transition spd="med" advClick="0" advTm="4000">
        <p:fade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B0E2-1D19-43FE-89F8-E6474E3A87E8}" type="datetimeFigureOut">
              <a:rPr lang="pl-PL" smtClean="0"/>
              <a:t>2014-11-20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7A2A-45AD-4D22-B62E-C86F2D0056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09513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4000">
        <p15:prstTrans prst="peelOff"/>
        <p:sndAc>
          <p:stSnd>
            <p:snd r:embed="rId1" name="camera.wav"/>
          </p:stSnd>
        </p:sndAc>
      </p:transition>
    </mc:Choice>
    <mc:Fallback>
      <p:transition spd="med" advClick="0" advTm="4000">
        <p:fade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B0E2-1D19-43FE-89F8-E6474E3A87E8}" type="datetimeFigureOut">
              <a:rPr lang="pl-PL" smtClean="0"/>
              <a:t>2014-11-20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7A2A-45AD-4D22-B62E-C86F2D0056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25734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4000">
        <p15:prstTrans prst="peelOff"/>
        <p:sndAc>
          <p:stSnd>
            <p:snd r:embed="rId1" name="camera.wav"/>
          </p:stSnd>
        </p:sndAc>
      </p:transition>
    </mc:Choice>
    <mc:Fallback>
      <p:transition spd="med" advClick="0" advTm="4000">
        <p:fade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B0E2-1D19-43FE-89F8-E6474E3A87E8}" type="datetimeFigureOut">
              <a:rPr lang="pl-PL" smtClean="0"/>
              <a:t>2014-11-20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7A2A-45AD-4D22-B62E-C86F2D0056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6689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4000">
        <p15:prstTrans prst="peelOff"/>
        <p:sndAc>
          <p:stSnd>
            <p:snd r:embed="rId1" name="camera.wav"/>
          </p:stSnd>
        </p:sndAc>
      </p:transition>
    </mc:Choice>
    <mc:Fallback>
      <p:transition spd="med" advClick="0" advTm="4000">
        <p:fade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307B0E2-1D19-43FE-89F8-E6474E3A87E8}" type="datetimeFigureOut">
              <a:rPr lang="pl-PL" smtClean="0"/>
              <a:t>2014-11-20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51577A2A-45AD-4D22-B62E-C86F2D0056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8063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spd="med" advClick="0" advTm="4000">
        <p15:prstTrans prst="peelOff"/>
        <p:sndAc>
          <p:stSnd>
            <p:snd r:embed="rId1" name="camera.wav"/>
          </p:stSnd>
        </p:sndAc>
      </p:transition>
    </mc:Choice>
    <mc:Fallback>
      <p:transition spd="med" advClick="0" advTm="4000">
        <p:fade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B0E2-1D19-43FE-89F8-E6474E3A87E8}" type="datetimeFigureOut">
              <a:rPr lang="pl-PL" smtClean="0"/>
              <a:t>2014-11-20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7A2A-45AD-4D22-B62E-C86F2D0056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2819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4000">
        <p15:prstTrans prst="peelOff"/>
        <p:sndAc>
          <p:stSnd>
            <p:snd r:embed="rId1" name="camera.wav"/>
          </p:stSnd>
        </p:sndAc>
      </p:transition>
    </mc:Choice>
    <mc:Fallback>
      <p:transition spd="med" advClick="0" advTm="4000">
        <p:fade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B0E2-1D19-43FE-89F8-E6474E3A87E8}" type="datetimeFigureOut">
              <a:rPr lang="pl-PL" smtClean="0"/>
              <a:t>2014-11-20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7A2A-45AD-4D22-B62E-C86F2D0056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9932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4000">
        <p15:prstTrans prst="peelOff"/>
        <p:sndAc>
          <p:stSnd>
            <p:snd r:embed="rId1" name="camera.wav"/>
          </p:stSnd>
        </p:sndAc>
      </p:transition>
    </mc:Choice>
    <mc:Fallback>
      <p:transition spd="med" advClick="0" advTm="4000">
        <p:fade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B0E2-1D19-43FE-89F8-E6474E3A87E8}" type="datetimeFigureOut">
              <a:rPr lang="pl-PL" smtClean="0"/>
              <a:t>2014-11-20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7A2A-45AD-4D22-B62E-C86F2D0056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081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4000">
        <p15:prstTrans prst="peelOff"/>
        <p:sndAc>
          <p:stSnd>
            <p:snd r:embed="rId1" name="camera.wav"/>
          </p:stSnd>
        </p:sndAc>
      </p:transition>
    </mc:Choice>
    <mc:Fallback>
      <p:transition spd="med" advClick="0" advTm="4000">
        <p:fade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B0E2-1D19-43FE-89F8-E6474E3A87E8}" type="datetimeFigureOut">
              <a:rPr lang="pl-PL" smtClean="0"/>
              <a:t>2014-11-20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7A2A-45AD-4D22-B62E-C86F2D0056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0613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4000">
        <p15:prstTrans prst="peelOff"/>
        <p:sndAc>
          <p:stSnd>
            <p:snd r:embed="rId1" name="camera.wav"/>
          </p:stSnd>
        </p:sndAc>
      </p:transition>
    </mc:Choice>
    <mc:Fallback>
      <p:transition spd="med" advClick="0" advTm="4000">
        <p:fade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B0E2-1D19-43FE-89F8-E6474E3A87E8}" type="datetimeFigureOut">
              <a:rPr lang="pl-PL" smtClean="0"/>
              <a:t>2014-11-20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577A2A-45AD-4D22-B62E-C86F2D005678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9609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4000">
        <p15:prstTrans prst="peelOff"/>
        <p:sndAc>
          <p:stSnd>
            <p:snd r:embed="rId1" name="camera.wav"/>
          </p:stSnd>
        </p:sndAc>
      </p:transition>
    </mc:Choice>
    <mc:Fallback>
      <p:transition spd="med" advClick="0" advTm="4000">
        <p:fade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307B0E2-1D19-43FE-89F8-E6474E3A87E8}" type="datetimeFigureOut">
              <a:rPr lang="pl-PL" smtClean="0"/>
              <a:t>2014-11-20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577A2A-45AD-4D22-B62E-C86F2D005678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0880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4000">
        <p15:prstTrans prst="peelOff"/>
        <p:sndAc>
          <p:stSnd>
            <p:snd r:embed="rId1" name="camera.wav"/>
          </p:stSnd>
        </p:sndAc>
      </p:transition>
    </mc:Choice>
    <mc:Fallback>
      <p:transition spd="med" advClick="0" advTm="4000">
        <p:fade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07B0E2-1D19-43FE-89F8-E6474E3A87E8}" type="datetimeFigureOut">
              <a:rPr lang="pl-PL" smtClean="0"/>
              <a:t>2014-11-20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577A2A-45AD-4D22-B62E-C86F2D0056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067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mc:AlternateContent xmlns:mc="http://schemas.openxmlformats.org/markup-compatibility/2006">
    <mc:Choice xmlns:p15="http://schemas.microsoft.com/office/powerpoint/2012/main" Requires="p15">
      <p:transition spd="med" advClick="0" advTm="4000">
        <p15:prstTrans prst="peelOff"/>
        <p:sndAc>
          <p:stSnd>
            <p:snd r:embed="rId13" name="camera.wav"/>
          </p:stSnd>
        </p:sndAc>
      </p:transition>
    </mc:Choice>
    <mc:Fallback>
      <p:transition spd="med" advClick="0" advTm="4000">
        <p:fade/>
        <p:sndAc>
          <p:stSnd>
            <p:snd r:embed="rId1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Nasze lalki ludowe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pl-PL" sz="3600" dirty="0" err="1" smtClean="0"/>
              <a:t>Our</a:t>
            </a:r>
            <a:r>
              <a:rPr lang="pl-PL" sz="3600" dirty="0" smtClean="0"/>
              <a:t> </a:t>
            </a:r>
            <a:r>
              <a:rPr lang="pl-PL" sz="3600" dirty="0" err="1" smtClean="0"/>
              <a:t>folk</a:t>
            </a:r>
            <a:r>
              <a:rPr lang="pl-PL" sz="3600" dirty="0" smtClean="0"/>
              <a:t> </a:t>
            </a:r>
            <a:r>
              <a:rPr lang="pl-PL" sz="3600" dirty="0" err="1" smtClean="0"/>
              <a:t>dolls</a:t>
            </a:r>
            <a:endParaRPr lang="pl-PL" sz="3600" dirty="0" smtClean="0"/>
          </a:p>
          <a:p>
            <a:r>
              <a:rPr lang="pl-PL" sz="3600" dirty="0" smtClean="0"/>
              <a:t>Poland – </a:t>
            </a:r>
            <a:r>
              <a:rPr lang="pl-PL" sz="3600" dirty="0" err="1" smtClean="0"/>
              <a:t>eTwinning</a:t>
            </a:r>
            <a:r>
              <a:rPr lang="pl-PL" sz="3600" dirty="0" smtClean="0"/>
              <a:t> 2014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429701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4000">
        <p15:prstTrans prst="peelOff"/>
        <p:sndAc>
          <p:stSnd>
            <p:snd r:embed="rId2" name="camera.wav"/>
          </p:stSnd>
        </p:sndAc>
      </p:transition>
    </mc:Choice>
    <mc:Fallback>
      <p:transition spd="med" advClick="0" advTm="4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822960"/>
            <a:ext cx="694944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66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4000">
        <p15:prstTrans prst="peelOff"/>
        <p:sndAc>
          <p:stSnd>
            <p:snd r:embed="rId2" name="camera.wav"/>
          </p:stSnd>
        </p:sndAc>
      </p:transition>
    </mc:Choice>
    <mc:Fallback>
      <p:transition spd="med" advClick="0" advTm="4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beautiful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1886" y="2184135"/>
            <a:ext cx="4718304" cy="576262"/>
          </a:xfrm>
        </p:spPr>
        <p:txBody>
          <a:bodyPr>
            <a:normAutofit/>
          </a:bodyPr>
          <a:lstStyle/>
          <a:p>
            <a:r>
              <a:rPr lang="pl-PL" dirty="0" err="1" smtClean="0"/>
              <a:t>Authors</a:t>
            </a:r>
            <a:r>
              <a:rPr lang="pl-PL" dirty="0" smtClean="0"/>
              <a:t>: Amelia, Natalia and Nikola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558" y="2755900"/>
            <a:ext cx="2399397" cy="3200400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Author: Julia</a:t>
            </a:r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862" y="2714414"/>
            <a:ext cx="2763441" cy="3684588"/>
          </a:xfrm>
        </p:spPr>
      </p:pic>
    </p:spTree>
    <p:extLst>
      <p:ext uri="{BB962C8B-B14F-4D97-AF65-F5344CB8AC3E}">
        <p14:creationId xmlns:p14="http://schemas.microsoft.com/office/powerpoint/2010/main" val="1584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4000">
        <p15:prstTrans prst="peelOff"/>
        <p:sndAc>
          <p:stSnd>
            <p:snd r:embed="rId2" name="camera.wav"/>
          </p:stSnd>
        </p:sndAc>
      </p:transition>
    </mc:Choice>
    <mc:Fallback>
      <p:transition spd="med" advClick="0" advTm="4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314653"/>
            <a:ext cx="10058400" cy="1371600"/>
          </a:xfrm>
        </p:spPr>
        <p:txBody>
          <a:bodyPr/>
          <a:lstStyle/>
          <a:p>
            <a:r>
              <a:rPr lang="pl-PL" dirty="0" smtClean="0"/>
              <a:t>We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colourful</a:t>
            </a:r>
            <a:r>
              <a:rPr lang="pl-PL" dirty="0" smtClean="0"/>
              <a:t>!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0067" y="1452526"/>
            <a:ext cx="5157787" cy="823912"/>
          </a:xfrm>
        </p:spPr>
        <p:txBody>
          <a:bodyPr/>
          <a:lstStyle/>
          <a:p>
            <a:r>
              <a:rPr lang="pl-PL" dirty="0" smtClean="0"/>
              <a:t>Author: Marcelina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29" y="2208861"/>
            <a:ext cx="2763441" cy="3684588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43718" y="1568781"/>
            <a:ext cx="4754880" cy="640080"/>
          </a:xfrm>
        </p:spPr>
        <p:txBody>
          <a:bodyPr/>
          <a:lstStyle/>
          <a:p>
            <a:r>
              <a:rPr lang="pl-PL" dirty="0" smtClean="0"/>
              <a:t>Author: Judyta</a:t>
            </a:r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759" y="2394374"/>
            <a:ext cx="2763441" cy="3684588"/>
          </a:xfrm>
        </p:spPr>
      </p:pic>
    </p:spTree>
    <p:extLst>
      <p:ext uri="{BB962C8B-B14F-4D97-AF65-F5344CB8AC3E}">
        <p14:creationId xmlns:p14="http://schemas.microsoft.com/office/powerpoint/2010/main" val="1749582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4000">
        <p15:prstTrans prst="peelOff"/>
        <p:sndAc>
          <p:stSnd>
            <p:snd r:embed="rId2" name="camera.wav"/>
          </p:stSnd>
        </p:sndAc>
      </p:transition>
    </mc:Choice>
    <mc:Fallback>
      <p:transition spd="med" advClick="0" advTm="4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4294967295"/>
          </p:nvPr>
        </p:nvSpPr>
        <p:spPr>
          <a:xfrm>
            <a:off x="9055860" y="5366544"/>
            <a:ext cx="2505075" cy="823912"/>
          </a:xfrm>
        </p:spPr>
        <p:txBody>
          <a:bodyPr>
            <a:normAutofit/>
          </a:bodyPr>
          <a:lstStyle/>
          <a:p>
            <a:r>
              <a:rPr lang="pl-PL" dirty="0" smtClean="0"/>
              <a:t>Author: Angelika</a:t>
            </a:r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136" y="1681956"/>
            <a:ext cx="2763837" cy="3684588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53" y="1836335"/>
            <a:ext cx="2763838" cy="3684587"/>
          </a:xfrm>
        </p:spPr>
      </p:pic>
      <p:sp>
        <p:nvSpPr>
          <p:cNvPr id="3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37518" y="1326663"/>
            <a:ext cx="5157788" cy="823912"/>
          </a:xfrm>
        </p:spPr>
        <p:txBody>
          <a:bodyPr/>
          <a:lstStyle/>
          <a:p>
            <a:r>
              <a:rPr lang="pl-PL" dirty="0" smtClean="0"/>
              <a:t>Author: Łucja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676400" y="365125"/>
            <a:ext cx="10515600" cy="1325563"/>
          </a:xfrm>
        </p:spPr>
        <p:txBody>
          <a:bodyPr/>
          <a:lstStyle/>
          <a:p>
            <a:r>
              <a:rPr lang="pl-PL" dirty="0" smtClean="0"/>
              <a:t>We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different</a:t>
            </a:r>
            <a:r>
              <a:rPr lang="pl-PL" dirty="0" smtClean="0"/>
              <a:t> – big and small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46" y="2788411"/>
            <a:ext cx="3299532" cy="4069589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4494727" y="2292439"/>
            <a:ext cx="2143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Author: Wiktoria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892070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4000">
        <p15:prstTrans prst="peelOff"/>
        <p:sndAc>
          <p:stSnd>
            <p:snd r:embed="rId2" name="camera.wav"/>
          </p:stSnd>
        </p:sndAc>
      </p:transition>
    </mc:Choice>
    <mc:Fallback>
      <p:transition spd="med" advClick="0" advTm="4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63624" y="1687909"/>
            <a:ext cx="9070848" cy="2587752"/>
          </a:xfrm>
        </p:spPr>
        <p:txBody>
          <a:bodyPr/>
          <a:lstStyle/>
          <a:p>
            <a:r>
              <a:rPr lang="pl-PL" sz="6000" dirty="0" err="1" smtClean="0"/>
              <a:t>Our</a:t>
            </a:r>
            <a:r>
              <a:rPr lang="pl-PL" sz="6000" dirty="0" smtClean="0"/>
              <a:t> </a:t>
            </a:r>
            <a:r>
              <a:rPr lang="pl-PL" sz="6000" dirty="0" err="1" smtClean="0"/>
              <a:t>designers</a:t>
            </a:r>
            <a:r>
              <a:rPr lang="pl-PL" sz="6000" dirty="0" smtClean="0"/>
              <a:t> </a:t>
            </a:r>
            <a:r>
              <a:rPr lang="pl-PL" sz="6000" dirty="0" err="1" smtClean="0"/>
              <a:t>during</a:t>
            </a:r>
            <a:r>
              <a:rPr lang="pl-PL" sz="6000" dirty="0" smtClean="0"/>
              <a:t> </a:t>
            </a:r>
            <a:r>
              <a:rPr lang="pl-PL" sz="6000" dirty="0" err="1" smtClean="0"/>
              <a:t>their</a:t>
            </a:r>
            <a:r>
              <a:rPr lang="pl-PL" sz="6000" dirty="0" smtClean="0"/>
              <a:t> </a:t>
            </a:r>
            <a:r>
              <a:rPr lang="pl-PL" sz="6000" dirty="0" err="1" smtClean="0"/>
              <a:t>work</a:t>
            </a:r>
            <a:r>
              <a:rPr lang="pl-PL" sz="6000" dirty="0" smtClean="0"/>
              <a:t>…</a:t>
            </a:r>
            <a:endParaRPr lang="pl-PL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63624" y="4047061"/>
            <a:ext cx="9070848" cy="457200"/>
          </a:xfrm>
        </p:spPr>
        <p:txBody>
          <a:bodyPr>
            <a:noAutofit/>
          </a:bodyPr>
          <a:lstStyle/>
          <a:p>
            <a:r>
              <a:rPr lang="pl-PL" sz="2400" dirty="0" smtClean="0"/>
              <a:t>Nasze projektantki podczas pracy</a:t>
            </a:r>
            <a:r>
              <a:rPr lang="pl-PL" sz="2400" dirty="0" smtClean="0"/>
              <a:t>…</a:t>
            </a:r>
          </a:p>
          <a:p>
            <a:r>
              <a:rPr lang="pl-PL" sz="2400" dirty="0" smtClean="0"/>
              <a:t>/Łucja i Judyta/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392252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4000">
        <p15:prstTrans prst="peelOff"/>
        <p:sndAc>
          <p:stSnd>
            <p:snd r:embed="rId2" name="camera.wav"/>
          </p:stSnd>
        </p:sndAc>
      </p:transition>
    </mc:Choice>
    <mc:Fallback>
      <p:transition spd="med" advClick="0" advTm="4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Step by step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67" y="1659352"/>
            <a:ext cx="4721629" cy="3158836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35" y="379289"/>
            <a:ext cx="4751140" cy="3563355"/>
          </a:xfr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9183">
            <a:off x="4532469" y="3646731"/>
            <a:ext cx="4807167" cy="321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79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4000">
        <p15:prstTrans prst="peelOff"/>
        <p:sndAc>
          <p:stSnd>
            <p:snd r:embed="rId2" name="camera.wav"/>
          </p:stSnd>
        </p:sndAc>
      </p:transition>
    </mc:Choice>
    <mc:Fallback>
      <p:transition spd="med" advClick="0" advTm="4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Details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important</a:t>
            </a:r>
            <a:endParaRPr lang="pl-PL" dirty="0"/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74" y="1739049"/>
            <a:ext cx="4418215" cy="3308465"/>
          </a:xfrm>
        </p:spPr>
      </p:pic>
      <p:pic>
        <p:nvPicPr>
          <p:cNvPr id="14" name="Symbol zastępczy zawartości 1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44" y="336603"/>
            <a:ext cx="4473575" cy="3355181"/>
          </a:xfr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82629" y="2701810"/>
            <a:ext cx="4844375" cy="324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57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4000">
        <p15:prstTrans prst="peelOff"/>
        <p:sndAc>
          <p:stSnd>
            <p:snd r:embed="rId2" name="camera.wav"/>
          </p:stSnd>
        </p:sndAc>
      </p:transition>
    </mc:Choice>
    <mc:Fallback>
      <p:transition spd="med" advClick="0" advTm="4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Joy &amp; </a:t>
            </a:r>
            <a:r>
              <a:rPr lang="pl-PL" dirty="0" err="1" smtClean="0"/>
              <a:t>fun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92" y="1675549"/>
            <a:ext cx="4418215" cy="3308465"/>
          </a:xfrm>
        </p:spPr>
      </p:pic>
      <p:pic>
        <p:nvPicPr>
          <p:cNvPr id="4" name="Symbol zastępczy zawartości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64899">
            <a:off x="7285056" y="2081280"/>
            <a:ext cx="4754562" cy="3182805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44453">
            <a:off x="335620" y="2709280"/>
            <a:ext cx="4344498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6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 advTm="4000">
        <p15:prstTrans prst="peelOff"/>
        <p:sndAc>
          <p:stSnd>
            <p:snd r:embed="rId2" name="camera.wav"/>
          </p:stSnd>
        </p:sndAc>
      </p:transition>
    </mc:Choice>
    <mc:Fallback>
      <p:transition spd="med" advClick="0" advTm="4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Mydło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Mydł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ydł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TM03457510[[fn=Mydło]]</Template>
  <TotalTime>80</TotalTime>
  <Words>75</Words>
  <Application>Microsoft Office PowerPoint</Application>
  <PresentationFormat>Panoramiczny</PresentationFormat>
  <Paragraphs>19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Century Gothic</vt:lpstr>
      <vt:lpstr>Garamond</vt:lpstr>
      <vt:lpstr>Wingdings</vt:lpstr>
      <vt:lpstr>Mydło</vt:lpstr>
      <vt:lpstr>Nasze lalki ludowe</vt:lpstr>
      <vt:lpstr>Prezentacja programu PowerPoint</vt:lpstr>
      <vt:lpstr>We are beautiful</vt:lpstr>
      <vt:lpstr>We are colourful!</vt:lpstr>
      <vt:lpstr>We are different – big and small</vt:lpstr>
      <vt:lpstr>Our designers during their work…</vt:lpstr>
      <vt:lpstr>Step by step</vt:lpstr>
      <vt:lpstr>Details are important</vt:lpstr>
      <vt:lpstr>Joy &amp; fun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Nasze lalki ludowe</dc:title>
  <dc:creator>marta karczewska</dc:creator>
  <cp:lastModifiedBy>marta karczewska</cp:lastModifiedBy>
  <cp:revision>11</cp:revision>
  <dcterms:created xsi:type="dcterms:W3CDTF">2014-11-17T16:46:23Z</dcterms:created>
  <dcterms:modified xsi:type="dcterms:W3CDTF">2014-11-20T22:07:03Z</dcterms:modified>
</cp:coreProperties>
</file>