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ytucja_3_Maja_1791_roku" TargetMode="External"/><Relationship Id="rId2" Type="http://schemas.openxmlformats.org/officeDocument/2006/relationships/hyperlink" Target="https://pl.wikipedia.org/wiki/Konstytucja_3_maj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Uchwalenie konstytucji 3 maja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Natalia krzyżanowska</a:t>
            </a:r>
          </a:p>
        </p:txBody>
      </p:sp>
    </p:spTree>
    <p:extLst>
      <p:ext uri="{BB962C8B-B14F-4D97-AF65-F5344CB8AC3E}">
        <p14:creationId xmlns:p14="http://schemas.microsoft.com/office/powerpoint/2010/main" val="21223329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Kiedy się to wydarzyło?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5801" y="3012959"/>
            <a:ext cx="671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Konstytucję uchwalono 3 maja 1791 roku w Warszawie. Przyjmuje się, że ta Konstytucja była pierwszą w Europie i drugą na świecie.</a:t>
            </a: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52" y="1748674"/>
            <a:ext cx="2283731" cy="35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Jakie miała znaczenie?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89806" y="1763030"/>
            <a:ext cx="7233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Uchwalenie Konstytucji pozwoliło znieść panującą wtedy zasadę liberum veto. Pozwoliło to na płynniejsze dokonywanie zmian w państwie.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30754" y="4225267"/>
            <a:ext cx="479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Konstytucja zniosła Unię Polsko – Litewską.</a:t>
            </a:r>
          </a:p>
          <a:p>
            <a:pPr algn="ctr"/>
            <a:r>
              <a:rPr lang="pl-PL" sz="2000" dirty="0"/>
              <a:t>Za religię panującą uznała katolicyzm.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0679" y="3148037"/>
            <a:ext cx="599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Wprowadziła także trójpodział władzy oraz ograniczyła nadmierne przywileje prawne szlachty.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66265" y="4271433"/>
            <a:ext cx="379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Jan Matejko „Konstytucja 3 maja 1791 roku”</a:t>
            </a:r>
          </a:p>
        </p:txBody>
      </p:sp>
      <p:pic>
        <p:nvPicPr>
          <p:cNvPr id="2052" name="Picture 4" descr="Constitution of May 3, 1791 by Jan Matej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18" y="1763030"/>
            <a:ext cx="4572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Obchody  święta 3 maja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93982" y="1818885"/>
            <a:ext cx="7380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Obchody Święta Konstytucji 3 Maja zostały zakazane podczas rozbiorów. </a:t>
            </a:r>
          </a:p>
          <a:p>
            <a:pPr algn="ctr"/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93983" y="4808580"/>
            <a:ext cx="738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Dopiero od 1990 roku Święto Konstytucji 3 Maja zostało dodane do uroczyście obchodzonych świąt.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948820" y="4126657"/>
            <a:ext cx="58708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 </a:t>
            </a:r>
            <a:r>
              <a:rPr lang="pl-PL" sz="2000" dirty="0"/>
              <a:t>Zostało zdelegalizowane przez władze komunistyczne. 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93982" y="3282678"/>
            <a:ext cx="7380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 Przestano je znowu obchodzić podczas okupacji, podczas II wojny światowej.</a:t>
            </a:r>
          </a:p>
          <a:p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10583" y="2680259"/>
            <a:ext cx="494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Ponownie je wznowiono w kwietniu 1919 roku.</a:t>
            </a:r>
          </a:p>
          <a:p>
            <a:pPr algn="ctr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892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Koniec </a:t>
            </a:r>
            <a:r>
              <a:rPr lang="pl-PL" dirty="0" err="1"/>
              <a:t>konstyucji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808" y="2667452"/>
            <a:ext cx="747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Konstytucja 3 Maja straciła znaczenie 24 lipca 1792 roku. Stało się to, ponieważ Stanisław August Poniatowski przystąpił do konfederacji targowickiej. Przestała być obowiązującym aktem prawnym 23 listopada 1793 roku. </a:t>
            </a:r>
          </a:p>
        </p:txBody>
      </p:sp>
      <p:pic>
        <p:nvPicPr>
          <p:cNvPr id="3074" name="Picture 2" descr="https://upload.wikimedia.org/wikipedia/commons/thumb/2/26/Kazimierz_Wojniakowski%2C_Uchwalenie_Konstytucji_3_Maja.jpg/220px-Kazimierz_Wojniakowski%2C_Uchwalenie_Konstytucji_3_M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7" y="1693859"/>
            <a:ext cx="3630839" cy="25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633607" y="4294414"/>
            <a:ext cx="363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Uchwalenie Konstytucji 3 Maja 1791 roku – Kazimierz Wojniakowski</a:t>
            </a:r>
          </a:p>
        </p:txBody>
      </p:sp>
    </p:spTree>
    <p:extLst>
      <p:ext uri="{BB962C8B-B14F-4D97-AF65-F5344CB8AC3E}">
        <p14:creationId xmlns:p14="http://schemas.microsoft.com/office/powerpoint/2010/main" val="2361687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08134" y="2441922"/>
            <a:ext cx="979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Źródła:</a:t>
            </a:r>
          </a:p>
          <a:p>
            <a:r>
              <a:rPr lang="pl-PL" sz="2000" dirty="0">
                <a:hlinkClick r:id="rId2"/>
              </a:rPr>
              <a:t>https://pl.wikipedia.org/wiki/Konstytucja_3_maja</a:t>
            </a:r>
            <a:endParaRPr lang="pl-PL" sz="2000" dirty="0">
              <a:hlinkClick r:id="rId3"/>
            </a:endParaRPr>
          </a:p>
          <a:p>
            <a:r>
              <a:rPr lang="pl-PL" sz="2000" dirty="0">
                <a:hlinkClick r:id="rId3"/>
              </a:rPr>
              <a:t>https://pl.wikipedia.org/wiki/Konstytucja_3_Maja_1791_roku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5515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88</TotalTime>
  <Words>231</Words>
  <Application>Microsoft Office PowerPoint</Application>
  <PresentationFormat>Panoramiczny</PresentationFormat>
  <Paragraphs>23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Impact</vt:lpstr>
      <vt:lpstr>Wydarzenie główne</vt:lpstr>
      <vt:lpstr>Uchwalenie konstytucji 3 maja</vt:lpstr>
      <vt:lpstr>Kiedy się to wydarzyło?</vt:lpstr>
      <vt:lpstr>Jakie miała znaczenie?</vt:lpstr>
      <vt:lpstr>Obchody  święta 3 maja</vt:lpstr>
      <vt:lpstr>Koniec konstyucji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Uchwalenie konstytucji 3 maja</dc:title>
  <dc:creator>Konto Microsoft</dc:creator>
  <cp:lastModifiedBy>Tomasz Malek</cp:lastModifiedBy>
  <cp:revision>11</cp:revision>
  <dcterms:created xsi:type="dcterms:W3CDTF">2021-05-06T09:24:14Z</dcterms:created>
  <dcterms:modified xsi:type="dcterms:W3CDTF">2021-05-16T17:32:30Z</dcterms:modified>
</cp:coreProperties>
</file>