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0080625" cy="7559675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7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pl-PL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887004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4000" y="5805360"/>
            <a:ext cx="887004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pl-PL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04000" y="580536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049000" y="580536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pl-PL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28558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503160" y="4752000"/>
            <a:ext cx="28558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501960" y="4752000"/>
            <a:ext cx="28558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504000" y="5805360"/>
            <a:ext cx="28558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503160" y="5805360"/>
            <a:ext cx="28558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501960" y="5805360"/>
            <a:ext cx="28558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pl-PL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504000" y="4752000"/>
            <a:ext cx="8870040" cy="2016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pl-PL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887004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pl-PL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pl-PL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504000" y="3168000"/>
            <a:ext cx="9071640" cy="585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pl-PL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580536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pl-PL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4752000"/>
            <a:ext cx="8870040" cy="2016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pl-PL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049000" y="580536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pl-PL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04000" y="5805360"/>
            <a:ext cx="887004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pl-PL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887004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04000" y="5805360"/>
            <a:ext cx="887004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pl-PL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504000" y="580536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049000" y="580536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pl-PL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28558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503160" y="4752000"/>
            <a:ext cx="28558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501960" y="4752000"/>
            <a:ext cx="28558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504000" y="5805360"/>
            <a:ext cx="28558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503160" y="5805360"/>
            <a:ext cx="28558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501960" y="5805360"/>
            <a:ext cx="28558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pl-PL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504000" y="4752000"/>
            <a:ext cx="8870040" cy="2016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pl-PL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887004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pl-PL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pl-PL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pl-PL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887004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504000" y="3168000"/>
            <a:ext cx="9071640" cy="585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pl-PL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504000" y="580536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pl-PL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5049000" y="580536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pl-PL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504000" y="5805360"/>
            <a:ext cx="887004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pl-PL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887004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504000" y="5805360"/>
            <a:ext cx="887004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pl-PL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504000" y="580536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5049000" y="580536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pl-PL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28558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3503160" y="4752000"/>
            <a:ext cx="28558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501960" y="4752000"/>
            <a:ext cx="28558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504000" y="5805360"/>
            <a:ext cx="28558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3503160" y="5805360"/>
            <a:ext cx="28558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6501960" y="5805360"/>
            <a:ext cx="28558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pl-PL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504000" y="4752000"/>
            <a:ext cx="8870040" cy="2016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pl-PL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887004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pl-PL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pl-PL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pl-PL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504000" y="3168000"/>
            <a:ext cx="9071640" cy="585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pl-PL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504000" y="580536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pl-PL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5049000" y="580536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pl-PL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504000" y="5805360"/>
            <a:ext cx="887004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pl-PL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887004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504000" y="5805360"/>
            <a:ext cx="887004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pl-PL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504000" y="580536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5049000" y="580536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pl-PL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28558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3503160" y="4752000"/>
            <a:ext cx="28558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6501960" y="4752000"/>
            <a:ext cx="28558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504000" y="5805360"/>
            <a:ext cx="28558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6" name="PlaceHolder 6"/>
          <p:cNvSpPr>
            <a:spLocks noGrp="1"/>
          </p:cNvSpPr>
          <p:nvPr>
            <p:ph type="body"/>
          </p:nvPr>
        </p:nvSpPr>
        <p:spPr>
          <a:xfrm>
            <a:off x="3503160" y="5805360"/>
            <a:ext cx="28558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7" name="PlaceHolder 7"/>
          <p:cNvSpPr>
            <a:spLocks noGrp="1"/>
          </p:cNvSpPr>
          <p:nvPr>
            <p:ph type="body"/>
          </p:nvPr>
        </p:nvSpPr>
        <p:spPr>
          <a:xfrm>
            <a:off x="6501960" y="5805360"/>
            <a:ext cx="28558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pl-PL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04000" y="3168000"/>
            <a:ext cx="9071640" cy="585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pl-PL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4000" y="580536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pl-PL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9000" y="580536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pl-PL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04000" y="5805360"/>
            <a:ext cx="887004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l-PL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latin typeface="Times New Roman"/>
              </a:rPr>
              <a:t>Kliknij, aby edytować format tekstu tytułu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8870040" cy="201600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pPr marL="432000" indent="-324000" algn="ctr">
              <a:spcAft>
                <a:spcPts val="1414"/>
              </a:spcAf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Kliknij, aby edytować format tekstu konspektu</a:t>
            </a:r>
          </a:p>
          <a:p>
            <a:pPr marL="864000" lvl="1" indent="-324000" algn="ctr">
              <a:spcAft>
                <a:spcPts val="1131"/>
              </a:spcAft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Drugi poziom konspektu</a:t>
            </a:r>
          </a:p>
          <a:p>
            <a:pPr marL="1296000" lvl="2" indent="-288000" algn="ctr">
              <a:spcAft>
                <a:spcPts val="848"/>
              </a:spcAf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Trzeci poziom konspektu</a:t>
            </a:r>
          </a:p>
          <a:p>
            <a:pPr marL="1728000" lvl="3" indent="-216000" algn="ctr">
              <a:spcAft>
                <a:spcPts val="561"/>
              </a:spcAft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Czwarty poziom konspektu</a:t>
            </a:r>
          </a:p>
          <a:p>
            <a:pPr marL="2160000" lvl="4" indent="-216000" algn="ctr">
              <a:spcAft>
                <a:spcPts val="281"/>
              </a:spcAft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Piąty poziom konspektu</a:t>
            </a:r>
          </a:p>
          <a:p>
            <a:pPr marL="2592000" lvl="5" indent="-216000" algn="ctr">
              <a:spcAft>
                <a:spcPts val="281"/>
              </a:spcAft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Szósty poziom konspektu</a:t>
            </a:r>
          </a:p>
          <a:p>
            <a:pPr marL="3024000" lvl="6" indent="-216000" algn="ctr">
              <a:spcAft>
                <a:spcPts val="281"/>
              </a:spcAft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Siódmy poziom konspektu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50364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l-PL" sz="1400" b="0" strike="noStrike" spc="-1">
                <a:latin typeface="Times New Roman"/>
              </a:rPr>
              <a:t>&lt;data/godzina&gt;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447000" y="6887160"/>
            <a:ext cx="319500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pl-PL" sz="1400" b="0" strike="noStrike" spc="-1">
                <a:latin typeface="Times New Roman"/>
              </a:rPr>
              <a:t>&lt;stopka&gt;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722664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1C3F9846-1992-4B1A-82B7-49BBA9749BFF}" type="slidenum">
              <a:rPr lang="pl-PL" sz="1400" b="0" strike="noStrike" spc="-1">
                <a:latin typeface="Times New Roman"/>
              </a:rPr>
              <a:t>‹#›</a:t>
            </a:fld>
            <a:endParaRPr lang="pl-PL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Obraz 41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-1440"/>
            <a:ext cx="10080000" cy="7561440"/>
          </a:xfrm>
          <a:prstGeom prst="rect">
            <a:avLst/>
          </a:prstGeom>
          <a:ln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l-PL" sz="4400" b="0" strike="noStrike" spc="-1">
                <a:solidFill>
                  <a:srgbClr val="000000"/>
                </a:solidFill>
                <a:latin typeface="Times New Roman"/>
              </a:rPr>
              <a:t>Kliknij, aby edytować format tekstu tytułu</a:t>
            </a: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Kliknij, aby edytować format tekstu konspektu</a:t>
            </a: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Drugi poziom konspektu</a:t>
            </a:r>
          </a:p>
          <a:p>
            <a:pPr marL="1296000" lvl="2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Trzeci poziom konspektu</a:t>
            </a:r>
          </a:p>
          <a:p>
            <a:pPr marL="1728000" lvl="3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Czwarty poziom konspektu</a:t>
            </a:r>
          </a:p>
          <a:p>
            <a:pPr marL="2160000" lvl="4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Piąty poziom konspektu</a:t>
            </a:r>
          </a:p>
          <a:p>
            <a:pPr marL="2592000" lvl="5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Szósty poziom konspektu</a:t>
            </a:r>
          </a:p>
          <a:p>
            <a:pPr marL="3024000" lvl="6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Siódmy poziom konspektu</a:t>
            </a:r>
          </a:p>
        </p:txBody>
      </p:sp>
      <p:sp>
        <p:nvSpPr>
          <p:cNvPr id="45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l-PL" sz="1400" b="0" strike="noStrike" spc="-1">
                <a:latin typeface="Times New Roman"/>
              </a:rPr>
              <a:t>&lt;data/godzina&gt;</a:t>
            </a:r>
          </a:p>
        </p:txBody>
      </p:sp>
      <p:sp>
        <p:nvSpPr>
          <p:cNvPr id="46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pl-PL" sz="1400" b="0" strike="noStrike" spc="-1">
                <a:latin typeface="Times New Roman"/>
              </a:rPr>
              <a:t>&lt;stopka&gt;</a:t>
            </a:r>
          </a:p>
        </p:txBody>
      </p:sp>
      <p:sp>
        <p:nvSpPr>
          <p:cNvPr id="47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A6D5591E-C3BE-4D90-B44F-A31E41345778}" type="slidenum">
              <a:rPr lang="pl-PL" sz="1400" b="0" strike="noStrike" spc="-1">
                <a:latin typeface="Times New Roman"/>
              </a:rPr>
              <a:t>‹#›</a:t>
            </a:fld>
            <a:endParaRPr lang="pl-PL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Obraz 83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l-PL" sz="4400" b="0" strike="noStrike" spc="-1">
                <a:solidFill>
                  <a:srgbClr val="000000"/>
                </a:solidFill>
                <a:latin typeface="Times New Roman"/>
              </a:rPr>
              <a:t>Kliknij, aby edytować format tekstu tytułu</a:t>
            </a: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Kliknij, aby edytować format tekstu konspektu</a:t>
            </a: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Drugi poziom konspektu</a:t>
            </a:r>
          </a:p>
          <a:p>
            <a:pPr marL="1296000" lvl="2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Trzeci poziom konspektu</a:t>
            </a:r>
          </a:p>
          <a:p>
            <a:pPr marL="1728000" lvl="3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Czwarty poziom konspektu</a:t>
            </a:r>
          </a:p>
          <a:p>
            <a:pPr marL="2160000" lvl="4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Piąty poziom konspektu</a:t>
            </a:r>
          </a:p>
          <a:p>
            <a:pPr marL="2592000" lvl="5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Szósty poziom konspektu</a:t>
            </a:r>
          </a:p>
          <a:p>
            <a:pPr marL="3024000" lvl="6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Siódmy poziom konspektu</a:t>
            </a:r>
          </a:p>
        </p:txBody>
      </p:sp>
      <p:sp>
        <p:nvSpPr>
          <p:cNvPr id="87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l-PL" sz="1400" b="0" strike="noStrike" spc="-1">
                <a:latin typeface="Times New Roman"/>
              </a:rPr>
              <a:t>&lt;data/godzina&gt;</a:t>
            </a:r>
          </a:p>
        </p:txBody>
      </p:sp>
      <p:sp>
        <p:nvSpPr>
          <p:cNvPr id="88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pl-PL" sz="1400" b="0" strike="noStrike" spc="-1">
                <a:latin typeface="Times New Roman"/>
              </a:rPr>
              <a:t>&lt;stopka&gt;</a:t>
            </a:r>
          </a:p>
        </p:txBody>
      </p:sp>
      <p:sp>
        <p:nvSpPr>
          <p:cNvPr id="89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1F290D5E-1016-4ECB-B560-937C1671316B}" type="slidenum">
              <a:rPr lang="pl-PL" sz="1400" b="0" strike="noStrike" spc="-1">
                <a:latin typeface="Times New Roman"/>
              </a:rPr>
              <a:t>‹#›</a:t>
            </a:fld>
            <a:endParaRPr lang="pl-PL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Obraz 125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l-PL" sz="4400" b="0" strike="noStrike" spc="-1">
                <a:solidFill>
                  <a:srgbClr val="000000"/>
                </a:solidFill>
                <a:latin typeface="Times New Roman"/>
              </a:rPr>
              <a:t>Kliknij, aby edytować format tekstu tytułu</a:t>
            </a: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Kliknij, aby edytować format tekstu konspektu</a:t>
            </a: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Drugi poziom konspektu</a:t>
            </a:r>
          </a:p>
          <a:p>
            <a:pPr marL="1296000" lvl="2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Trzeci poziom konspektu</a:t>
            </a:r>
          </a:p>
          <a:p>
            <a:pPr marL="1728000" lvl="3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Czwarty poziom konspektu</a:t>
            </a:r>
          </a:p>
          <a:p>
            <a:pPr marL="2160000" lvl="4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Piąty poziom konspektu</a:t>
            </a:r>
          </a:p>
          <a:p>
            <a:pPr marL="2592000" lvl="5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Szósty poziom konspektu</a:t>
            </a:r>
          </a:p>
          <a:p>
            <a:pPr marL="3024000" lvl="6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Siódmy poziom konspektu</a:t>
            </a:r>
          </a:p>
        </p:txBody>
      </p:sp>
      <p:sp>
        <p:nvSpPr>
          <p:cNvPr id="129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l-PL" sz="1400" b="0" strike="noStrike" spc="-1">
                <a:latin typeface="Times New Roman"/>
              </a:rPr>
              <a:t>&lt;data/godzina&gt;</a:t>
            </a:r>
          </a:p>
        </p:txBody>
      </p:sp>
      <p:sp>
        <p:nvSpPr>
          <p:cNvPr id="130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pl-PL" sz="1400" b="0" strike="noStrike" spc="-1">
                <a:latin typeface="Times New Roman"/>
              </a:rPr>
              <a:t>&lt;stopka&gt;</a:t>
            </a:r>
          </a:p>
        </p:txBody>
      </p:sp>
      <p:sp>
        <p:nvSpPr>
          <p:cNvPr id="131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3A25F444-FE8C-4B58-AC2C-B133F640A648}" type="slidenum">
              <a:rPr lang="pl-PL" sz="1400" b="0" strike="noStrike" spc="-1">
                <a:latin typeface="Times New Roman"/>
              </a:rPr>
              <a:t>‹#›</a:t>
            </a:fld>
            <a:endParaRPr lang="pl-PL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Obraz 167"/>
          <p:cNvPicPr/>
          <p:nvPr/>
        </p:nvPicPr>
        <p:blipFill>
          <a:blip r:embed="rId2" cstate="email">
            <a:alphaModFix amt="6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728720" y="3891240"/>
            <a:ext cx="7645320" cy="3225240"/>
          </a:xfrm>
          <a:prstGeom prst="rect">
            <a:avLst/>
          </a:prstGeom>
          <a:ln w="76320">
            <a:solidFill>
              <a:srgbClr val="C99C00"/>
            </a:solidFill>
            <a:custDash>
              <a:ds d="197000" sp="197000"/>
            </a:custDash>
            <a:round/>
          </a:ln>
        </p:spPr>
      </p:pic>
      <p:sp>
        <p:nvSpPr>
          <p:cNvPr id="169" name="CustomShape 1"/>
          <p:cNvSpPr/>
          <p:nvPr/>
        </p:nvSpPr>
        <p:spPr>
          <a:xfrm>
            <a:off x="144000" y="216000"/>
            <a:ext cx="4752000" cy="3096000"/>
          </a:xfrm>
          <a:prstGeom prst="verticalScroll">
            <a:avLst>
              <a:gd name="adj" fmla="val 12500"/>
            </a:avLst>
          </a:prstGeom>
          <a:solidFill>
            <a:srgbClr val="FFFFFF"/>
          </a:solidFill>
          <a:ln>
            <a:solidFill>
              <a:srgbClr val="80808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TextShape 2"/>
          <p:cNvSpPr txBox="1"/>
          <p:nvPr/>
        </p:nvSpPr>
        <p:spPr>
          <a:xfrm>
            <a:off x="651960" y="710640"/>
            <a:ext cx="5972040" cy="2385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pl-PL" sz="5400" b="0" strike="noStrike" spc="-1">
                <a:solidFill>
                  <a:srgbClr val="000000"/>
                </a:solidFill>
                <a:latin typeface="Arial"/>
              </a:rPr>
              <a:t>Konstytucja</a:t>
            </a:r>
            <a:endParaRPr lang="pl-PL" sz="5400" b="0" strike="noStrike" spc="-1">
              <a:latin typeface="Arial"/>
            </a:endParaRPr>
          </a:p>
          <a:p>
            <a:r>
              <a:rPr lang="pl-PL" sz="5400" b="0" strike="noStrike" spc="-1">
                <a:solidFill>
                  <a:srgbClr val="000000"/>
                </a:solidFill>
                <a:latin typeface="Arial"/>
              </a:rPr>
              <a:t>        3</a:t>
            </a:r>
            <a:endParaRPr lang="pl-PL" sz="5400" b="0" strike="noStrike" spc="-1">
              <a:latin typeface="Arial"/>
            </a:endParaRPr>
          </a:p>
          <a:p>
            <a:r>
              <a:rPr lang="pl-PL" sz="5400" b="0" strike="noStrike" spc="-1">
                <a:solidFill>
                  <a:srgbClr val="000000"/>
                </a:solidFill>
                <a:latin typeface="Arial"/>
              </a:rPr>
              <a:t>     maja</a:t>
            </a:r>
            <a:endParaRPr lang="pl-PL" sz="5400" b="0" strike="noStrike" spc="-1">
              <a:latin typeface="Arial"/>
            </a:endParaRPr>
          </a:p>
        </p:txBody>
      </p:sp>
      <p:pic>
        <p:nvPicPr>
          <p:cNvPr id="171" name="Obraz 17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974120" y="1080000"/>
            <a:ext cx="4313880" cy="2483280"/>
          </a:xfrm>
          <a:prstGeom prst="rect">
            <a:avLst/>
          </a:prstGeom>
          <a:ln w="76320">
            <a:solidFill>
              <a:srgbClr val="C99C00"/>
            </a:solidFill>
            <a:custDash>
              <a:ds d="197000" sp="197000"/>
            </a:custDash>
            <a:rou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61920" y="1209240"/>
            <a:ext cx="10074600" cy="2649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pl-PL" sz="3600" b="0" strike="noStrike" spc="-1">
                <a:latin typeface="Arial"/>
              </a:rPr>
              <a:t>Ustawa Rządowa z 3 maja 1791 r. była pierwszą polską konstytucją. Wcześniej od niej powstały uchwały:  Królestwa Anglo-Korsykańskiego 1755 r. Szwedzka z 1772 r. oraz Konstytucja Stanów Zjednoczonych Ameryki 1787 r. </a:t>
            </a:r>
          </a:p>
        </p:txBody>
      </p:sp>
      <p:pic>
        <p:nvPicPr>
          <p:cNvPr id="173" name="Obraz 17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664000" y="4032000"/>
            <a:ext cx="5458320" cy="3259800"/>
          </a:xfrm>
          <a:prstGeom prst="rect">
            <a:avLst/>
          </a:prstGeom>
          <a:ln w="76320">
            <a:solidFill>
              <a:srgbClr val="C99C00"/>
            </a:solidFill>
            <a:custDash>
              <a:ds d="197000" sp="197000"/>
            </a:custDash>
            <a:rou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 xmlns:p15="http://schemas.microsoft.com/office/powerpoint/2012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161640" y="1008000"/>
            <a:ext cx="9774360" cy="2864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pl-PL" sz="2800" b="0" strike="noStrike" spc="-1">
                <a:latin typeface="Arial"/>
              </a:rPr>
              <a:t>Stanisław August Poniatowski miał romans z rosyjską carycą, Katarzyną II. Przyszły król Polski poznał księżną </a:t>
            </a:r>
          </a:p>
          <a:p>
            <a:r>
              <a:rPr lang="pl-PL" sz="2800" b="0" strike="noStrike" spc="-1">
                <a:latin typeface="Arial"/>
              </a:rPr>
              <a:t>w wieku 23 lat, w Petersburgu, za sprawą sir Charlesa Hanbury’ego-Williamsa. Poniatowski zakochał się  w Katarzynie, jednak ona szybko porzuciła go dla innego mężczyzny. Przyczyniła się jednak do wybrania go na króla Rzeczypospolitej Obojga Narodów.</a:t>
            </a:r>
          </a:p>
        </p:txBody>
      </p:sp>
      <p:pic>
        <p:nvPicPr>
          <p:cNvPr id="175" name="Obraz 17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376000" y="4032000"/>
            <a:ext cx="5557320" cy="3124800"/>
          </a:xfrm>
          <a:prstGeom prst="rect">
            <a:avLst/>
          </a:prstGeom>
          <a:ln w="76320">
            <a:solidFill>
              <a:srgbClr val="C99C00"/>
            </a:solidFill>
            <a:custDash>
              <a:ds d="197000" sp="197000"/>
            </a:custDash>
            <a:rou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-28800" y="1131480"/>
            <a:ext cx="10258920" cy="24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pl-PL" sz="2400" b="0" strike="noStrike" spc="-1">
                <a:latin typeface="Arial"/>
              </a:rPr>
              <a:t>Dwa dni po wprowadzeniu konstytucji przez Sejm Wielki, uznano, że 3 maja obchodzone będzie, na pamiątkę tego wydarzenia, święto narodowe. Z powodu niewoli zostało ono zniesione i przywrócone  w 1918 r. Władza nie zawsze zgadzała się na świętowanie rocznicy uchwalenia konstytucji. Takie obchody nie odbywały się w latach 1946 – 1990, a w roku 1951 zostały całkowicie zniesione. Od 1990 r. wprowadzono w Polsce oficjalne uroczystości państwowe, a od 2007 r. - również na Litwie.</a:t>
            </a:r>
            <a:r>
              <a:rPr lang="pl-PL" sz="2600" b="0" strike="noStrike" spc="-1">
                <a:latin typeface="Arial"/>
              </a:rPr>
              <a:t> </a:t>
            </a:r>
          </a:p>
        </p:txBody>
      </p:sp>
      <p:pic>
        <p:nvPicPr>
          <p:cNvPr id="177" name="Obraz 17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448000" y="3816000"/>
            <a:ext cx="4861080" cy="3478680"/>
          </a:xfrm>
          <a:prstGeom prst="rect">
            <a:avLst/>
          </a:prstGeom>
          <a:ln w="76320">
            <a:solidFill>
              <a:srgbClr val="C99C00"/>
            </a:solidFill>
            <a:custDash>
              <a:ds d="197000" sp="197000"/>
            </a:custDash>
            <a:rou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 xmlns:p15="http://schemas.microsoft.com/office/powerpoint/2012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37080" y="288000"/>
            <a:ext cx="10258920" cy="3042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pl-PL" sz="2600" b="0" strike="noStrike" spc="-1">
                <a:latin typeface="Arial"/>
              </a:rPr>
              <a:t>W Pałacu Prezydenckim znajduje się księga, która zawiera rękopis Konstytucji. Odnowiono jej okładkę, grzbiet i kilka innych szczegółów. Ignacy Potocki oraz Stanisław Małachowski postanowili wywieźć dokumenty Sejmu Wielkiego do Saksonii, aby uchronić je przed zniszczeniem przez zaborców. Dzięki temu ocalone materiały znalazły się jako depozyt w zbiorach wilanowskich.</a:t>
            </a:r>
          </a:p>
          <a:p>
            <a:r>
              <a:rPr lang="pl-PL" sz="2600" b="0" strike="noStrike" spc="-1">
                <a:latin typeface="Arial"/>
              </a:rPr>
              <a:t>Po II wojnie światowej dokument trafił do zespołu Archiwum Publicznego Potockich w Archiwum Głównym Akt Dawnych .</a:t>
            </a:r>
          </a:p>
        </p:txBody>
      </p:sp>
      <p:pic>
        <p:nvPicPr>
          <p:cNvPr id="179" name="Obraz 17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55880" y="3456000"/>
            <a:ext cx="4992120" cy="2808000"/>
          </a:xfrm>
          <a:prstGeom prst="rect">
            <a:avLst/>
          </a:prstGeom>
          <a:ln w="76320">
            <a:solidFill>
              <a:srgbClr val="C99C00"/>
            </a:solidFill>
            <a:custDash>
              <a:ds d="197000" sp="197000"/>
            </a:custDash>
            <a:round/>
          </a:ln>
        </p:spPr>
      </p:pic>
      <p:pic>
        <p:nvPicPr>
          <p:cNvPr id="180" name="Obraz 17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688000" y="3619800"/>
            <a:ext cx="4164480" cy="3785760"/>
          </a:xfrm>
          <a:prstGeom prst="rect">
            <a:avLst/>
          </a:prstGeom>
          <a:ln w="76320">
            <a:solidFill>
              <a:srgbClr val="C99C00"/>
            </a:solidFill>
            <a:custDash>
              <a:ds d="197000" sp="197000"/>
            </a:custDash>
            <a:rou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Obraz 180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296000" y="2664000"/>
            <a:ext cx="7589880" cy="4268880"/>
          </a:xfrm>
          <a:prstGeom prst="rect">
            <a:avLst/>
          </a:prstGeom>
          <a:ln w="76320">
            <a:solidFill>
              <a:srgbClr val="E9B913"/>
            </a:solidFill>
            <a:custDash>
              <a:ds d="197000" sp="197000"/>
            </a:custDash>
            <a:round/>
          </a:ln>
        </p:spPr>
      </p:pic>
      <p:sp>
        <p:nvSpPr>
          <p:cNvPr id="182" name="TextShape 1"/>
          <p:cNvSpPr txBox="1"/>
          <p:nvPr/>
        </p:nvSpPr>
        <p:spPr>
          <a:xfrm>
            <a:off x="360000" y="1125720"/>
            <a:ext cx="940536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pl-PL" sz="3600" b="0" strike="noStrike" spc="-1">
                <a:latin typeface="Arial"/>
              </a:rPr>
              <a:t>To jest mój plakat z zeszłego roku na 3 maja.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288000" y="1800000"/>
            <a:ext cx="9434520" cy="1111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pl-PL" sz="7200" b="0" strike="noStrike" spc="-1">
                <a:latin typeface="Arial"/>
              </a:rPr>
              <a:t>Gabrysia Szpak kl. VII </a:t>
            </a:r>
          </a:p>
        </p:txBody>
      </p:sp>
      <p:sp>
        <p:nvSpPr>
          <p:cNvPr id="184" name="CustomShape 2"/>
          <p:cNvSpPr/>
          <p:nvPr/>
        </p:nvSpPr>
        <p:spPr>
          <a:xfrm>
            <a:off x="3240000" y="3528000"/>
            <a:ext cx="3384000" cy="2736000"/>
          </a:xfrm>
          <a:prstGeom prst="smileyFace">
            <a:avLst>
              <a:gd name="adj" fmla="val 9282"/>
            </a:avLst>
          </a:prstGeom>
          <a:solidFill>
            <a:srgbClr val="E9B913"/>
          </a:solidFill>
          <a:ln>
            <a:solidFill>
              <a:srgbClr val="80808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276</Words>
  <Application>Microsoft Office PowerPoint</Application>
  <PresentationFormat>Niestandardowy</PresentationFormat>
  <Paragraphs>11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7</vt:i4>
      </vt:variant>
    </vt:vector>
  </HeadingPairs>
  <TitlesOfParts>
    <vt:vector size="15" baseType="lpstr">
      <vt:lpstr>Arial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Vintage</dc:title>
  <dc:subject/>
  <dc:creator>Tom</dc:creator>
  <dc:description>Those creative commons textures have been used:
http://www.flickr.com/photos/kellyloveswhales/3505365913/ by 'Kelly Loves Whales'
http://www.flickr.com/photos/digitalyardsale/4806075532/in/photostream/ by Nick Merritt
License: https://creativecommons.org/licenses/by-sa/3.0/</dc:description>
  <cp:lastModifiedBy>Tomasz Malek</cp:lastModifiedBy>
  <cp:revision>5</cp:revision>
  <dcterms:created xsi:type="dcterms:W3CDTF">2021-05-05T13:30:57Z</dcterms:created>
  <dcterms:modified xsi:type="dcterms:W3CDTF">2021-05-16T17:34:29Z</dcterms:modified>
  <dc:language>pl-PL</dc:language>
</cp:coreProperties>
</file>