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A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9E68-C5E6-4D4C-83C1-2E3A43189CC4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D25A-1356-482B-9D37-04891F5FC6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77E3-82B9-4143-B68D-881946E88880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FB56-8C2B-46B7-84A7-000465E9F0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3573-C9DB-4F6B-8B0C-95F587908C1B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2374-0D18-4BEC-9AC1-E5FCB21302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CDE5-940F-4EBF-9EC2-BFAFF35D8180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F1B8-5A73-427F-AE87-AEB913D508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2C21D-A04B-4DED-9729-31596D1573DB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992A-76DD-4153-AADA-A763F00B4D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83DD-8D46-4D55-9AAD-ECA2EF4DB6AB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1989-998E-4FEC-9E35-DC33F2F043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F938-1113-47E8-98F3-60FE21A9644E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DD742-C0F6-41BA-9F82-E39B36785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3359-FA75-4C1B-890C-C34D2BD3234A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CE73-2CB6-43BC-B2F5-2996BF4897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F66A-1A6F-4EDC-85F8-3938B47E58A9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F3E3-E2A0-4C1D-9FC9-8ADF7B34FF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A25B-38EB-49FE-AF4B-89272B9F3446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EB4B-D18A-4ADA-B902-62A4B7EA57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E4A6-68E3-4A9C-9856-AD4C9CE59C1A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3A52-DF47-408F-B01B-906A8E13E4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6C451-2882-4A50-AC0D-1D8EBD06C75D}" type="datetimeFigureOut">
              <a:rPr lang="pl-PL"/>
              <a:pPr>
                <a:defRPr/>
              </a:pPr>
              <a:t>2013-02-09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DAB67F-8C3E-4E19-B0DA-386388E765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mtClean="0"/>
          </a:p>
        </p:txBody>
      </p:sp>
      <p:pic>
        <p:nvPicPr>
          <p:cNvPr id="4" name="Obraz 3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4213" y="0"/>
            <a:ext cx="75596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974240" y="764704"/>
            <a:ext cx="62440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9. Cytuję a nie kopiuję</a:t>
            </a:r>
            <a:r>
              <a:rPr lang="pl-PL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1268" name="Prostokąt 3"/>
          <p:cNvSpPr>
            <a:spLocks noChangeArrowheads="1"/>
          </p:cNvSpPr>
          <p:nvPr/>
        </p:nvSpPr>
        <p:spPr bwMode="auto">
          <a:xfrm>
            <a:off x="1403350" y="1773238"/>
            <a:ext cx="58324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/>
              <a:t>Marcin Wilkowski, </a:t>
            </a:r>
            <a:r>
              <a:rPr lang="pl-PL" sz="1600" i="1" dirty="0"/>
              <a:t>(Nie)znalezione w polskich bibliotekach cyfrowych: Powstanie Warszawskie</a:t>
            </a:r>
            <a:r>
              <a:rPr lang="pl-PL" sz="1600" dirty="0"/>
              <a:t>, „Historia i Media”, 31 lipca 2010 [dostęp: 1 sierpnia 2010], &lt;http://historiaimedia.org/2010/07/31/nieznalezione-w-polskich-bibliotekach-cyfrowych-powstanie-warszawskie/&gt;.</a:t>
            </a:r>
          </a:p>
        </p:txBody>
      </p:sp>
      <p:sp>
        <p:nvSpPr>
          <p:cNvPr id="11269" name="Prostokąt 4"/>
          <p:cNvSpPr>
            <a:spLocks noChangeArrowheads="1"/>
          </p:cNvSpPr>
          <p:nvPr/>
        </p:nvSpPr>
        <p:spPr bwMode="auto">
          <a:xfrm>
            <a:off x="1763713" y="3500438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/>
              <a:t>Anonim: Kwas hialuronowy. W: Wikipedia. URL: http://pl.wikipedia.org/wiki/Kwas_hialuronowy (dokument elektroniczny, stan na dzień 8.08.2011).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1" descr="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79512" y="404664"/>
            <a:ext cx="878497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10. Nie używam komputera</a:t>
            </a:r>
          </a:p>
          <a:p>
            <a:pPr algn="ctr">
              <a:defRPr/>
            </a:pPr>
            <a:r>
              <a:rPr lang="pl-PL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aby szkodzić innym!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140968"/>
            <a:ext cx="2021971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2924944"/>
            <a:ext cx="2021971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7984" y="2852936"/>
            <a:ext cx="2174371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 descr="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17973" y="2852936"/>
            <a:ext cx="2346515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Obraz 1" descr="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512" y="188640"/>
            <a:ext cx="2526027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Małgosia\Desktop\Strona WWW szkoły\ROK SZKOLNY 2012-2013\Cyfrowa szkoła\DBI Daw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6923" y="188640"/>
            <a:ext cx="7357077" cy="4707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492500" y="3141663"/>
            <a:ext cx="5327650" cy="1200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2. Korzystam z komputera z umiarem – nie zastępuję nim kolegów i koleżanek.</a:t>
            </a:r>
          </a:p>
        </p:txBody>
      </p:sp>
      <p:sp>
        <p:nvSpPr>
          <p:cNvPr id="4105" name="pole tekstowe 8"/>
          <p:cNvSpPr txBox="1">
            <a:spLocks noChangeArrowheads="1"/>
          </p:cNvSpPr>
          <p:nvPr/>
        </p:nvSpPr>
        <p:spPr bwMode="auto">
          <a:xfrm>
            <a:off x="6443663" y="4437063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solidFill>
                  <a:schemeClr val="bg1"/>
                </a:solidFill>
              </a:rPr>
              <a:t>Dawid Dorna, kl.IV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179512" y="1"/>
            <a:ext cx="7848872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 Pamiętam, </a:t>
            </a:r>
          </a:p>
          <a:p>
            <a:pPr algn="ctr">
              <a:defRPr/>
            </a:pPr>
            <a:r>
              <a:rPr lang="pl-PL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że za szklanym ekranem</a:t>
            </a:r>
          </a:p>
          <a:p>
            <a:pPr algn="ctr">
              <a:defRPr/>
            </a:pPr>
            <a:r>
              <a:rPr lang="pl-PL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nie jest wszystko </a:t>
            </a:r>
          </a:p>
          <a:p>
            <a:pPr algn="ctr">
              <a:defRPr/>
            </a:pPr>
            <a:r>
              <a:rPr lang="pl-PL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tak dobre</a:t>
            </a:r>
          </a:p>
          <a:p>
            <a:pPr algn="ctr">
              <a:defRPr/>
            </a:pPr>
            <a:r>
              <a:rPr lang="pl-PL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 kolorowe.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467596" cy="324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710" y="260648"/>
            <a:ext cx="9244904" cy="6597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Prostokąt 2"/>
          <p:cNvSpPr/>
          <p:nvPr/>
        </p:nvSpPr>
        <p:spPr>
          <a:xfrm>
            <a:off x="179512" y="404664"/>
            <a:ext cx="877676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Uczę się z innymi. </a:t>
            </a:r>
          </a:p>
          <a:p>
            <a:pPr algn="ctr">
              <a:defRPr/>
            </a:pPr>
            <a:r>
              <a:rPr lang="pl-PL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Internet nie zna barier wieku – młodsi i </a:t>
            </a:r>
          </a:p>
          <a:p>
            <a:pPr algn="ctr">
              <a:defRPr/>
            </a:pPr>
            <a:r>
              <a:rPr lang="pl-PL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starsi potrzebują Internetu.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496" y="260648"/>
            <a:ext cx="9038778" cy="6025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rostokąt 3"/>
          <p:cNvSpPr/>
          <p:nvPr/>
        </p:nvSpPr>
        <p:spPr>
          <a:xfrm>
            <a:off x="2699792" y="404664"/>
            <a:ext cx="6595647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Nie zabijam czasu</a:t>
            </a:r>
          </a:p>
          <a:p>
            <a:pPr algn="ctr"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dbam o zdrowie,</a:t>
            </a:r>
          </a:p>
          <a:p>
            <a:pPr algn="ctr"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korzystam z komputera</a:t>
            </a:r>
          </a:p>
          <a:p>
            <a:pPr algn="ctr"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 rozwagą i spokojem.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925" y="0"/>
            <a:ext cx="9109075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trzałka w prawo 3"/>
          <p:cNvSpPr/>
          <p:nvPr/>
        </p:nvSpPr>
        <p:spPr>
          <a:xfrm>
            <a:off x="358775" y="188913"/>
            <a:ext cx="8785225" cy="3240087"/>
          </a:xfrm>
          <a:prstGeom prst="rightArrow">
            <a:avLst>
              <a:gd name="adj1" fmla="val 57285"/>
              <a:gd name="adj2" fmla="val 50000"/>
            </a:avLst>
          </a:prstGeom>
          <a:solidFill>
            <a:srgbClr val="52BA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11560" y="980728"/>
            <a:ext cx="7920880" cy="24622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pl-PL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6. Nie odbieram maili od nieznanych osób, chronię swoje hasła </a:t>
            </a:r>
          </a:p>
          <a:p>
            <a:pPr>
              <a:defRPr/>
            </a:pPr>
            <a:r>
              <a:rPr lang="pl-PL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nie podając ich nikomu</a:t>
            </a:r>
            <a:r>
              <a:rPr lang="pl-PL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endParaRPr lang="pl-PL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3463"/>
            <a:ext cx="8505825" cy="29686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198" name="pole tekstowe 6"/>
          <p:cNvSpPr txBox="1">
            <a:spLocks noChangeArrowheads="1"/>
          </p:cNvSpPr>
          <p:nvPr/>
        </p:nvSpPr>
        <p:spPr bwMode="auto">
          <a:xfrm>
            <a:off x="5508625" y="6488113"/>
            <a:ext cx="331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solidFill>
                  <a:schemeClr val="bg1"/>
                </a:solidFill>
              </a:rPr>
              <a:t>Jakub Kędzia/Kamil Rudnik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311222"/>
            <a:ext cx="8712968" cy="5949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Prostokąt 2"/>
          <p:cNvSpPr/>
          <p:nvPr/>
        </p:nvSpPr>
        <p:spPr>
          <a:xfrm>
            <a:off x="971600" y="260648"/>
            <a:ext cx="795748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Nie piractwu!</a:t>
            </a:r>
          </a:p>
          <a:p>
            <a:pPr algn="ctr">
              <a:defRPr/>
            </a:pPr>
            <a:r>
              <a:rPr lang="pl-P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Nielegalne oprogramowanie</a:t>
            </a:r>
          </a:p>
          <a:p>
            <a:pPr algn="ctr">
              <a:defRPr/>
            </a:pPr>
            <a:r>
              <a:rPr lang="pl-P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mnie nie interesuje.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388" y="2259013"/>
            <a:ext cx="5829300" cy="35464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221" name="pole tekstowe 4"/>
          <p:cNvSpPr txBox="1">
            <a:spLocks noChangeArrowheads="1"/>
          </p:cNvSpPr>
          <p:nvPr/>
        </p:nvSpPr>
        <p:spPr bwMode="auto">
          <a:xfrm>
            <a:off x="6372225" y="5805488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solidFill>
                  <a:schemeClr val="bg1"/>
                </a:solidFill>
              </a:rPr>
              <a:t>Inga Garyga, kl. IV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71500"/>
            <a:ext cx="9038778" cy="628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ostokąt 2"/>
          <p:cNvSpPr/>
          <p:nvPr/>
        </p:nvSpPr>
        <p:spPr>
          <a:xfrm>
            <a:off x="479449" y="476672"/>
            <a:ext cx="8664551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8. </a:t>
            </a:r>
            <a:r>
              <a:rPr lang="pl-PL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Zabezpieczam się przed wirusami</a:t>
            </a:r>
          </a:p>
          <a:p>
            <a:pPr algn="ctr">
              <a:defRPr/>
            </a:pPr>
            <a:r>
              <a:rPr lang="pl-PL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zapobiegając leczenie komputera antywirusami.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162</Words>
  <Application>Microsoft Office PowerPoint</Application>
  <PresentationFormat>Pokaz na ekranie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Małgosia</dc:creator>
  <cp:lastModifiedBy>Małgosia</cp:lastModifiedBy>
  <cp:revision>19</cp:revision>
  <dcterms:created xsi:type="dcterms:W3CDTF">2013-02-08T22:59:41Z</dcterms:created>
  <dcterms:modified xsi:type="dcterms:W3CDTF">2013-02-09T15:14:22Z</dcterms:modified>
</cp:coreProperties>
</file>