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5BF9FA-61D3-4D6C-8911-982187AD5E83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9CE0CC-CB43-45BF-B1FD-6446B3B9F3B9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9FA-61D3-4D6C-8911-982187AD5E83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E0CC-CB43-45BF-B1FD-6446B3B9F3B9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9FA-61D3-4D6C-8911-982187AD5E83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E0CC-CB43-45BF-B1FD-6446B3B9F3B9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9FA-61D3-4D6C-8911-982187AD5E83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E0CC-CB43-45BF-B1FD-6446B3B9F3B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9FA-61D3-4D6C-8911-982187AD5E83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E0CC-CB43-45BF-B1FD-6446B3B9F3B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9FA-61D3-4D6C-8911-982187AD5E83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E0CC-CB43-45BF-B1FD-6446B3B9F3B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9FA-61D3-4D6C-8911-982187AD5E83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E0CC-CB43-45BF-B1FD-6446B3B9F3B9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9FA-61D3-4D6C-8911-982187AD5E83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E0CC-CB43-45BF-B1FD-6446B3B9F3B9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9FA-61D3-4D6C-8911-982187AD5E83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E0CC-CB43-45BF-B1FD-6446B3B9F3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9FA-61D3-4D6C-8911-982187AD5E83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E0CC-CB43-45BF-B1FD-6446B3B9F3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9FA-61D3-4D6C-8911-982187AD5E83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E0CC-CB43-45BF-B1FD-6446B3B9F3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5BF9FA-61D3-4D6C-8911-982187AD5E83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9CE0CC-CB43-45BF-B1FD-6446B3B9F3B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edukacja-i-nauka/szkola-pamieta-2022--zapraszamy-do-udzialu-w-akcj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#szkołapamięta2022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IV edycja akcji Ministerstwa Edukacji i Nauki</a:t>
            </a:r>
          </a:p>
          <a:p>
            <a:r>
              <a:rPr lang="pl-PL" dirty="0"/>
              <a:t>Klasa VI</a:t>
            </a:r>
          </a:p>
          <a:p>
            <a:r>
              <a:rPr lang="pl-PL" dirty="0"/>
              <a:t>Szkoła Podstawowa im. Tadeusza Kościuszki w  Łukomiu</a:t>
            </a:r>
          </a:p>
        </p:txBody>
      </p:sp>
    </p:spTree>
    <p:extLst>
      <p:ext uri="{BB962C8B-B14F-4D97-AF65-F5344CB8AC3E}">
        <p14:creationId xmlns:p14="http://schemas.microsoft.com/office/powerpoint/2010/main" val="4111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73" y="2247900"/>
            <a:ext cx="5812853" cy="3878263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570156"/>
            <a:ext cx="8424936" cy="1054250"/>
          </a:xfrm>
        </p:spPr>
        <p:txBody>
          <a:bodyPr/>
          <a:lstStyle/>
          <a:p>
            <a:r>
              <a:rPr lang="pl-PL" dirty="0"/>
              <a:t>Pomnik Ofiar Hitleryzmu</a:t>
            </a:r>
          </a:p>
        </p:txBody>
      </p:sp>
    </p:spTree>
    <p:extLst>
      <p:ext uri="{BB962C8B-B14F-4D97-AF65-F5344CB8AC3E}">
        <p14:creationId xmlns:p14="http://schemas.microsoft.com/office/powerpoint/2010/main" val="650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18 września to dla mieszkańców Gminy Rościszewo dzień pamięci bohaterów II Wojny Światowej.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80 rocznica – </a:t>
            </a:r>
            <a:r>
              <a:rPr lang="pl-PL" sz="3600" dirty="0"/>
              <a:t>18.09.2022r.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92286"/>
            <a:ext cx="4280024" cy="28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dirty="0"/>
              <a:t>W maju 1942 roku Niemcy </a:t>
            </a:r>
            <a:r>
              <a:rPr lang="pl-PL" dirty="0" smtClean="0"/>
              <a:t>aresztowali </a:t>
            </a:r>
            <a:r>
              <a:rPr lang="pl-PL" dirty="0"/>
              <a:t>członków Polskiej Organizacji Zbrojnej. Po przetrzymaniu w miejscowym areszcie wywieziono ich do Płocka.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/>
              <a:t>Byli to mieszkańcy Rościszewa, Wyszogrodu, Bieżunia, Łukomia, Borowa, Komorowa, Polika, Kusek, Poniatowa, Żuromina i Sierpca. </a:t>
            </a:r>
          </a:p>
        </p:txBody>
      </p:sp>
    </p:spTree>
    <p:extLst>
      <p:ext uri="{BB962C8B-B14F-4D97-AF65-F5344CB8AC3E}">
        <p14:creationId xmlns:p14="http://schemas.microsoft.com/office/powerpoint/2010/main" val="7582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pl-PL" b="1" dirty="0"/>
              <a:t> </a:t>
            </a:r>
            <a:r>
              <a:rPr lang="pl-PL" sz="2800" dirty="0"/>
              <a:t>W kilka miesięcy po aresztowaniach , w dniu 18 września 1942 roku , odbyła się w Rościszewie egzekucja czternastu uwięzionych (trzynastu mężczyzn i jednej kobiety) </a:t>
            </a:r>
            <a:r>
              <a:rPr lang="pl-PL" dirty="0"/>
              <a:t>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b="1" dirty="0"/>
              <a:t> </a:t>
            </a:r>
            <a:r>
              <a:rPr lang="pl-PL" sz="2800" dirty="0"/>
              <a:t>Przed bramą wjazdową do dworku ustawiono rząd szubienic, połączonych z sobą w jedną konstrukcję.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49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pomnika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10660" y="2204864"/>
            <a:ext cx="3803904" cy="387705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Obok remizy w centrum wsi posadzono pamiątkowy dąb na który umieszczono z czasem tablicę informującą o tym wydarzeniu. </a:t>
            </a:r>
          </a:p>
          <a:p>
            <a:r>
              <a:rPr lang="pl-PL" dirty="0"/>
              <a:t>Obecnie w miejscu dębu znajduje się obelisk upamiętniający ofiary.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12" y="2492896"/>
            <a:ext cx="4931197" cy="32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pamięci 14 ofiar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„CZEŚĆ IM I CHWAŁA”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265027"/>
            <a:ext cx="3803650" cy="2537747"/>
          </a:xfrm>
        </p:spPr>
      </p:pic>
      <p:pic>
        <p:nvPicPr>
          <p:cNvPr id="13" name="Symbol zastępczy zawartości 12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r="29741"/>
          <a:stretch/>
        </p:blipFill>
        <p:spPr>
          <a:xfrm>
            <a:off x="5055699" y="2276872"/>
            <a:ext cx="3294383" cy="4176464"/>
          </a:xfrm>
        </p:spPr>
      </p:pic>
    </p:spTree>
    <p:extLst>
      <p:ext uri="{BB962C8B-B14F-4D97-AF65-F5344CB8AC3E}">
        <p14:creationId xmlns:p14="http://schemas.microsoft.com/office/powerpoint/2010/main" val="5415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„Z krwi ich Polska zmartwychwstała</a:t>
            </a:r>
            <a:br>
              <a:rPr lang="pl-PL" sz="3600" dirty="0"/>
            </a:br>
            <a:r>
              <a:rPr lang="pl-PL" sz="3600" dirty="0"/>
              <a:t>męczennikom sprawy chwała”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2" t="-920" r="21495" b="-1545"/>
          <a:stretch/>
        </p:blipFill>
        <p:spPr>
          <a:xfrm>
            <a:off x="969224" y="2143416"/>
            <a:ext cx="3314743" cy="4021888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645151" y="1916832"/>
            <a:ext cx="3803904" cy="4941168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Kwiatkowska Władysława</a:t>
            </a:r>
          </a:p>
          <a:p>
            <a:r>
              <a:rPr lang="pl-PL" dirty="0" err="1"/>
              <a:t>Bieniewski</a:t>
            </a:r>
            <a:r>
              <a:rPr lang="pl-PL" dirty="0"/>
              <a:t> Stanisław</a:t>
            </a:r>
          </a:p>
          <a:p>
            <a:r>
              <a:rPr lang="pl-PL" dirty="0"/>
              <a:t>Mazurowski Leopold</a:t>
            </a:r>
          </a:p>
          <a:p>
            <a:r>
              <a:rPr lang="pl-PL" dirty="0" err="1"/>
              <a:t>Dziurlikowski</a:t>
            </a:r>
            <a:r>
              <a:rPr lang="pl-PL" dirty="0"/>
              <a:t> Feliks</a:t>
            </a:r>
          </a:p>
          <a:p>
            <a:r>
              <a:rPr lang="pl-PL" dirty="0"/>
              <a:t>Dzierżanowski Ignacy</a:t>
            </a:r>
          </a:p>
          <a:p>
            <a:r>
              <a:rPr lang="pl-PL" dirty="0" err="1"/>
              <a:t>Kankiewicz</a:t>
            </a:r>
            <a:r>
              <a:rPr lang="pl-PL" dirty="0"/>
              <a:t> Stefan</a:t>
            </a:r>
          </a:p>
          <a:p>
            <a:r>
              <a:rPr lang="pl-PL" dirty="0"/>
              <a:t>Sobociński Wacław</a:t>
            </a:r>
          </a:p>
          <a:p>
            <a:r>
              <a:rPr lang="pl-PL" dirty="0"/>
              <a:t>Irzyk Ignacy</a:t>
            </a:r>
          </a:p>
          <a:p>
            <a:r>
              <a:rPr lang="pl-PL" dirty="0"/>
              <a:t>Bogiel Władysław</a:t>
            </a:r>
          </a:p>
          <a:p>
            <a:r>
              <a:rPr lang="pl-PL" dirty="0"/>
              <a:t>Gołębiewski Józef</a:t>
            </a:r>
          </a:p>
          <a:p>
            <a:r>
              <a:rPr lang="pl-PL" dirty="0"/>
              <a:t>Włodarczyk Antoni</a:t>
            </a:r>
          </a:p>
          <a:p>
            <a:r>
              <a:rPr lang="pl-PL" dirty="0"/>
              <a:t>Piotrowski Ignacy</a:t>
            </a:r>
          </a:p>
          <a:p>
            <a:r>
              <a:rPr lang="pl-PL" dirty="0"/>
              <a:t>Kozłowski Stanisław</a:t>
            </a:r>
          </a:p>
          <a:p>
            <a:r>
              <a:rPr lang="pl-PL" dirty="0" err="1"/>
              <a:t>Grześkiewicz</a:t>
            </a:r>
            <a:r>
              <a:rPr lang="pl-PL" dirty="0"/>
              <a:t> Wacław</a:t>
            </a:r>
          </a:p>
        </p:txBody>
      </p:sp>
    </p:spTree>
    <p:extLst>
      <p:ext uri="{BB962C8B-B14F-4D97-AF65-F5344CB8AC3E}">
        <p14:creationId xmlns:p14="http://schemas.microsoft.com/office/powerpoint/2010/main" val="11978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Pamiętamy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Uczniowie naszej szkoły także upamiętnili pamięć ofiar.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97" y="2239963"/>
            <a:ext cx="2907506" cy="3876675"/>
          </a:xfrm>
        </p:spPr>
      </p:pic>
      <p:pic>
        <p:nvPicPr>
          <p:cNvPr id="4" name="Obraz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53136"/>
            <a:ext cx="3431280" cy="12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105</TotalTime>
  <Words>171</Words>
  <Application>Microsoft Office PowerPoint</Application>
  <PresentationFormat>Pokaz na ekranie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Twarda oprawa</vt:lpstr>
      <vt:lpstr>#szkołapamięta2022</vt:lpstr>
      <vt:lpstr>Pomnik Ofiar Hitleryzmu</vt:lpstr>
      <vt:lpstr>80 rocznica – 18.09.2022r.</vt:lpstr>
      <vt:lpstr>Prezentacja programu PowerPoint</vt:lpstr>
      <vt:lpstr>Prezentacja programu PowerPoint</vt:lpstr>
      <vt:lpstr>Historia pomnika</vt:lpstr>
      <vt:lpstr>Miejsce pamięci 14 ofiar</vt:lpstr>
      <vt:lpstr>„Z krwi ich Polska zmartwychwstała męczennikom sprawy chwała”</vt:lpstr>
      <vt:lpstr>Pamiętamy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#szkołapamięta2022</dc:title>
  <dc:creator>Aneta Brzozowiec</dc:creator>
  <cp:lastModifiedBy>Aneta Brzozowiec</cp:lastModifiedBy>
  <cp:revision>9</cp:revision>
  <dcterms:created xsi:type="dcterms:W3CDTF">2022-10-23T20:51:52Z</dcterms:created>
  <dcterms:modified xsi:type="dcterms:W3CDTF">2022-10-25T16:17:14Z</dcterms:modified>
</cp:coreProperties>
</file>