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1" r:id="rId11"/>
    <p:sldId id="262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0598-F0A3-4F60-AB32-1F5E2909B100}" type="datetimeFigureOut">
              <a:rPr lang="pl-PL" smtClean="0"/>
              <a:t>30.08.2021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0880-8480-4121-AD40-54BDDB627D91}" type="slidenum">
              <a:rPr lang="pl-PL" smtClean="0"/>
              <a:t>‹#›</a:t>
            </a:fld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0598-F0A3-4F60-AB32-1F5E2909B100}" type="datetimeFigureOut">
              <a:rPr lang="pl-PL" smtClean="0"/>
              <a:t>30.08.2021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0880-8480-4121-AD40-54BDDB627D9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0598-F0A3-4F60-AB32-1F5E2909B100}" type="datetimeFigureOut">
              <a:rPr lang="pl-PL" smtClean="0"/>
              <a:t>30.08.2021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0880-8480-4121-AD40-54BDDB627D9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0598-F0A3-4F60-AB32-1F5E2909B100}" type="datetimeFigureOut">
              <a:rPr lang="pl-PL" smtClean="0"/>
              <a:t>30.08.2021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0880-8480-4121-AD40-54BDDB627D91}" type="slidenum">
              <a:rPr lang="pl-PL" smtClean="0"/>
              <a:t>‹#›</a:t>
            </a:fld>
            <a:endParaRPr lang="pl-P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0598-F0A3-4F60-AB32-1F5E2909B100}" type="datetimeFigureOut">
              <a:rPr lang="pl-PL" smtClean="0"/>
              <a:t>30.08.2021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0880-8480-4121-AD40-54BDDB627D9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0598-F0A3-4F60-AB32-1F5E2909B100}" type="datetimeFigureOut">
              <a:rPr lang="pl-PL" smtClean="0"/>
              <a:t>30.08.2021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0880-8480-4121-AD40-54BDDB627D9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0598-F0A3-4F60-AB32-1F5E2909B100}" type="datetimeFigureOut">
              <a:rPr lang="pl-PL" smtClean="0"/>
              <a:t>30.08.2021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0880-8480-4121-AD40-54BDDB627D9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0598-F0A3-4F60-AB32-1F5E2909B100}" type="datetimeFigureOut">
              <a:rPr lang="pl-PL" smtClean="0"/>
              <a:t>30.08.2021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0880-8480-4121-AD40-54BDDB627D9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0598-F0A3-4F60-AB32-1F5E2909B100}" type="datetimeFigureOut">
              <a:rPr lang="pl-PL" smtClean="0"/>
              <a:t>30.08.2021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0880-8480-4121-AD40-54BDDB627D9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0598-F0A3-4F60-AB32-1F5E2909B100}" type="datetimeFigureOut">
              <a:rPr lang="pl-PL" smtClean="0"/>
              <a:t>30.08.2021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0880-8480-4121-AD40-54BDDB627D9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0598-F0A3-4F60-AB32-1F5E2909B100}" type="datetimeFigureOut">
              <a:rPr lang="pl-PL" smtClean="0"/>
              <a:t>30.08.2021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0880-8480-4121-AD40-54BDDB627D9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0A40598-F0A3-4F60-AB32-1F5E2909B100}" type="datetimeFigureOut">
              <a:rPr lang="pl-PL" smtClean="0"/>
              <a:t>30.08.2021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56000880-8480-4121-AD40-54BDDB627D91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Instrukcja logowania na konto ucznia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Pierwsze logowanie do </a:t>
            </a:r>
            <a:r>
              <a:rPr lang="pl-PL" dirty="0" err="1"/>
              <a:t>L</a:t>
            </a:r>
            <a:r>
              <a:rPr lang="pl-PL" dirty="0" err="1" smtClean="0"/>
              <a:t>ibrusa</a:t>
            </a:r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81450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Po wybraniu ZALOGUJ przechodzimy do konta ucznia.</a:t>
            </a:r>
            <a:endParaRPr lang="pl-PL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7315200" cy="4114800"/>
          </a:xfrm>
        </p:spPr>
      </p:pic>
    </p:spTree>
    <p:extLst>
      <p:ext uri="{BB962C8B-B14F-4D97-AF65-F5344CB8AC3E}">
        <p14:creationId xmlns:p14="http://schemas.microsoft.com/office/powerpoint/2010/main" val="3351438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>
          <a:xfrm>
            <a:off x="457200" y="620688"/>
            <a:ext cx="8229600" cy="5386603"/>
          </a:xfrm>
        </p:spPr>
        <p:txBody>
          <a:bodyPr>
            <a:normAutofit/>
          </a:bodyPr>
          <a:lstStyle/>
          <a:p>
            <a:r>
              <a:rPr lang="pl-PL" sz="2800" dirty="0" smtClean="0"/>
              <a:t>Możemy teraz korzystać z e-dziennika, sprawdzać oceny, nieobecność, uwagi, wiadomości, pracę domową.</a:t>
            </a:r>
            <a:endParaRPr lang="pl-PL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pl-PL" sz="2800" dirty="0">
                <a:solidFill>
                  <a:schemeClr val="tx1">
                    <a:lumMod val="85000"/>
                  </a:schemeClr>
                </a:solidFill>
              </a:rPr>
              <a:t>Do e-dziennika możemy logować się także z urządzeń mobilnych (smartfon, tablet) logując się ze strony portal.librus.pl (tak samo jak z komputera</a:t>
            </a:r>
            <a:r>
              <a:rPr lang="pl-PL" sz="2800" dirty="0" smtClean="0">
                <a:solidFill>
                  <a:schemeClr val="tx1">
                    <a:lumMod val="85000"/>
                  </a:schemeClr>
                </a:solidFill>
              </a:rPr>
              <a:t>).</a:t>
            </a:r>
            <a:endParaRPr lang="pl-PL" sz="2800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pl-PL" sz="2800" dirty="0" smtClean="0">
                <a:solidFill>
                  <a:schemeClr val="tx1">
                    <a:lumMod val="75000"/>
                  </a:schemeClr>
                </a:solidFill>
              </a:rPr>
              <a:t>Jeżeli z komputera korzysta więcej domowników pamiętajmy, aby się </a:t>
            </a:r>
            <a:r>
              <a:rPr lang="pl-PL" sz="2800" smtClean="0">
                <a:solidFill>
                  <a:schemeClr val="tx1">
                    <a:lumMod val="75000"/>
                  </a:schemeClr>
                </a:solidFill>
              </a:rPr>
              <a:t>wylogować!</a:t>
            </a:r>
            <a:endParaRPr lang="pl-PL" sz="2800" dirty="0" smtClean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529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www.portal.librus.pl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" b="58000"/>
          <a:stretch/>
        </p:blipFill>
        <p:spPr>
          <a:xfrm>
            <a:off x="914400" y="1600200"/>
            <a:ext cx="7306056" cy="1728216"/>
          </a:xfrm>
        </p:spPr>
      </p:pic>
      <p:sp>
        <p:nvSpPr>
          <p:cNvPr id="7" name="pole tekstowe 6"/>
          <p:cNvSpPr txBox="1"/>
          <p:nvPr/>
        </p:nvSpPr>
        <p:spPr>
          <a:xfrm>
            <a:off x="467544" y="3573016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Na stronie portal.librus.pl wybieramy: </a:t>
            </a:r>
            <a:r>
              <a:rPr lang="pl-PL" b="1" dirty="0">
                <a:solidFill>
                  <a:srgbClr val="FF0000"/>
                </a:solidFill>
              </a:rPr>
              <a:t>Z</a:t>
            </a:r>
            <a:r>
              <a:rPr lang="pl-PL" b="1" dirty="0" smtClean="0">
                <a:solidFill>
                  <a:srgbClr val="FF0000"/>
                </a:solidFill>
              </a:rPr>
              <a:t>aloguj jako, </a:t>
            </a:r>
          </a:p>
          <a:p>
            <a:pPr algn="ctr"/>
            <a:r>
              <a:rPr lang="pl-PL" dirty="0" smtClean="0">
                <a:solidFill>
                  <a:srgbClr val="FF0000"/>
                </a:solidFill>
              </a:rPr>
              <a:t>a następnie: </a:t>
            </a:r>
            <a:r>
              <a:rPr lang="pl-PL" b="1" dirty="0" smtClean="0">
                <a:solidFill>
                  <a:srgbClr val="FF0000"/>
                </a:solidFill>
              </a:rPr>
              <a:t>Rodzic lub uczeń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00"/>
          <a:stretch/>
        </p:blipFill>
        <p:spPr>
          <a:xfrm>
            <a:off x="107504" y="4435371"/>
            <a:ext cx="9144000" cy="183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38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www.portal.librus.pl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685" b="58579"/>
          <a:stretch/>
        </p:blipFill>
        <p:spPr>
          <a:xfrm>
            <a:off x="548922" y="1481138"/>
            <a:ext cx="8101301" cy="1874710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" b="58533"/>
          <a:stretch/>
        </p:blipFill>
        <p:spPr>
          <a:xfrm>
            <a:off x="395536" y="4437112"/>
            <a:ext cx="8280920" cy="2132838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683568" y="3645024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Rozwijamy: </a:t>
            </a:r>
            <a:r>
              <a:rPr lang="pl-PL" b="1" dirty="0" smtClean="0">
                <a:solidFill>
                  <a:srgbClr val="FF0000"/>
                </a:solidFill>
              </a:rPr>
              <a:t>LIBRUS Synergia </a:t>
            </a:r>
          </a:p>
          <a:p>
            <a:pPr algn="ctr"/>
            <a:r>
              <a:rPr lang="pl-PL" dirty="0" smtClean="0">
                <a:solidFill>
                  <a:srgbClr val="FF0000"/>
                </a:solidFill>
              </a:rPr>
              <a:t>i wybieramy: </a:t>
            </a:r>
            <a:r>
              <a:rPr lang="pl-PL" b="1" dirty="0" smtClean="0">
                <a:solidFill>
                  <a:srgbClr val="FF0000"/>
                </a:solidFill>
              </a:rPr>
              <a:t>Zaloguj</a:t>
            </a:r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83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Wpisujemy </a:t>
            </a:r>
            <a:r>
              <a:rPr lang="pl-PL" dirty="0" smtClean="0">
                <a:solidFill>
                  <a:srgbClr val="FF0000"/>
                </a:solidFill>
              </a:rPr>
              <a:t>login ucznia </a:t>
            </a:r>
            <a:r>
              <a:rPr lang="pl-PL" sz="2200" dirty="0" smtClean="0">
                <a:solidFill>
                  <a:srgbClr val="FF0000"/>
                </a:solidFill>
              </a:rPr>
              <a:t>(łącznie z literką u) </a:t>
            </a:r>
            <a:r>
              <a:rPr lang="pl-PL" dirty="0" smtClean="0"/>
              <a:t>i jednorazowe </a:t>
            </a:r>
            <a:r>
              <a:rPr lang="pl-PL" dirty="0" smtClean="0">
                <a:solidFill>
                  <a:srgbClr val="FF0000"/>
                </a:solidFill>
              </a:rPr>
              <a:t>hasło</a:t>
            </a:r>
            <a:r>
              <a:rPr lang="pl-PL" dirty="0" smtClean="0"/>
              <a:t> otrzymane od nauczyciela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99592" y="2060848"/>
            <a:ext cx="7315200" cy="4114800"/>
          </a:xfrm>
        </p:spPr>
      </p:pic>
    </p:spTree>
    <p:extLst>
      <p:ext uri="{BB962C8B-B14F-4D97-AF65-F5344CB8AC3E}">
        <p14:creationId xmlns:p14="http://schemas.microsoft.com/office/powerpoint/2010/main" val="2420843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2218258"/>
          </a:xfrm>
        </p:spPr>
        <p:txBody>
          <a:bodyPr>
            <a:normAutofit/>
          </a:bodyPr>
          <a:lstStyle/>
          <a:p>
            <a:r>
              <a:rPr lang="pl-PL" dirty="0" smtClean="0"/>
              <a:t>Zmieniamy tymczasowe hasło na własne </a:t>
            </a:r>
            <a:r>
              <a:rPr lang="pl-PL" sz="2200" dirty="0" smtClean="0"/>
              <a:t>(minimum 8 znaków w tym cyfry lub znaki specjalne oraz małe i duże litery) </a:t>
            </a:r>
            <a:r>
              <a:rPr lang="pl-PL" sz="3600" dirty="0" smtClean="0"/>
              <a:t>wpisujemy własny email </a:t>
            </a:r>
            <a:endParaRPr lang="pl-PL" sz="22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3" t="17111" r="43876" b="-1778"/>
          <a:stretch/>
        </p:blipFill>
        <p:spPr>
          <a:xfrm>
            <a:off x="611560" y="2536314"/>
            <a:ext cx="4754935" cy="4354830"/>
          </a:xfrm>
          <a:prstGeom prst="rect">
            <a:avLst/>
          </a:prstGeom>
        </p:spPr>
      </p:pic>
      <p:sp>
        <p:nvSpPr>
          <p:cNvPr id="10" name="Symbol zastępczy zawartości 9"/>
          <p:cNvSpPr>
            <a:spLocks noGrp="1"/>
          </p:cNvSpPr>
          <p:nvPr>
            <p:ph sz="quarter" idx="13"/>
          </p:nvPr>
        </p:nvSpPr>
        <p:spPr>
          <a:xfrm>
            <a:off x="5366494" y="4005064"/>
            <a:ext cx="3167905" cy="1709936"/>
          </a:xfrm>
        </p:spPr>
        <p:txBody>
          <a:bodyPr/>
          <a:lstStyle/>
          <a:p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2145456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Odpowiadamy na pytanie: </a:t>
            </a:r>
            <a:r>
              <a:rPr lang="pl-PL" b="1" dirty="0" smtClean="0"/>
              <a:t>ile masz lat? </a:t>
            </a:r>
            <a:r>
              <a:rPr lang="pl-PL" dirty="0" smtClean="0"/>
              <a:t>Jeżeli wybierasz: </a:t>
            </a:r>
            <a:r>
              <a:rPr lang="pl-PL" b="1" dirty="0" smtClean="0"/>
              <a:t>nie mam ukończonych 13 lat</a:t>
            </a:r>
            <a:r>
              <a:rPr lang="pl-PL" dirty="0" smtClean="0"/>
              <a:t>, będzie potrzebny email rodzica .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7315200" cy="4114800"/>
          </a:xfrm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00" b="36133"/>
          <a:stretch/>
        </p:blipFill>
        <p:spPr>
          <a:xfrm>
            <a:off x="3923928" y="3429000"/>
            <a:ext cx="5148064" cy="328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862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56176" y="260648"/>
            <a:ext cx="2987824" cy="1872208"/>
          </a:xfrm>
        </p:spPr>
        <p:txBody>
          <a:bodyPr/>
          <a:lstStyle/>
          <a:p>
            <a:r>
              <a:rPr lang="pl-PL" dirty="0" smtClean="0"/>
              <a:t>Rodzic musi sprawdzić email </a:t>
            </a:r>
            <a:br>
              <a:rPr lang="pl-PL" dirty="0" smtClean="0"/>
            </a:br>
            <a:r>
              <a:rPr lang="pl-PL" dirty="0" smtClean="0"/>
              <a:t>i potwierdzić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1"/>
          <a:stretch/>
        </p:blipFill>
        <p:spPr>
          <a:xfrm>
            <a:off x="179512" y="116632"/>
            <a:ext cx="5912800" cy="4114800"/>
          </a:xfr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" t="8222" r="21000" b="1467"/>
          <a:stretch/>
        </p:blipFill>
        <p:spPr>
          <a:xfrm>
            <a:off x="2123728" y="2212848"/>
            <a:ext cx="7114032" cy="464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192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80112" y="116632"/>
            <a:ext cx="3888432" cy="2448272"/>
          </a:xfrm>
        </p:spPr>
        <p:txBody>
          <a:bodyPr/>
          <a:lstStyle/>
          <a:p>
            <a:r>
              <a:rPr lang="pl-PL" sz="2800" dirty="0" smtClean="0"/>
              <a:t>Po zaakceptowaniu regulaminu przechodzimy na portal </a:t>
            </a:r>
            <a:r>
              <a:rPr lang="pl-PL" sz="2800" dirty="0" err="1" smtClean="0"/>
              <a:t>librus</a:t>
            </a:r>
            <a:r>
              <a:rPr lang="pl-PL" sz="2800" dirty="0" smtClean="0"/>
              <a:t> rodzina</a:t>
            </a:r>
            <a:endParaRPr lang="pl-PL" sz="28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19" b="31778"/>
          <a:stretch/>
        </p:blipFill>
        <p:spPr>
          <a:xfrm>
            <a:off x="107504" y="0"/>
            <a:ext cx="5470336" cy="2807208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37" b="22708"/>
          <a:stretch/>
        </p:blipFill>
        <p:spPr>
          <a:xfrm>
            <a:off x="2411760" y="2708920"/>
            <a:ext cx="6528816" cy="402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52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924800" cy="1143000"/>
          </a:xfrm>
        </p:spPr>
        <p:txBody>
          <a:bodyPr/>
          <a:lstStyle/>
          <a:p>
            <a:r>
              <a:rPr lang="pl-PL" dirty="0" smtClean="0"/>
              <a:t>Możesz teraz zalogować się na konto ucznia  za pomocą  </a:t>
            </a:r>
            <a:r>
              <a:rPr lang="pl-PL" dirty="0" smtClean="0">
                <a:solidFill>
                  <a:srgbClr val="FF0000"/>
                </a:solidFill>
              </a:rPr>
              <a:t>loginu  (z literką u) </a:t>
            </a:r>
            <a:r>
              <a:rPr lang="pl-PL" dirty="0" smtClean="0"/>
              <a:t>oraz hasła  (które zmieniłaś/</a:t>
            </a:r>
            <a:r>
              <a:rPr lang="pl-PL" dirty="0" err="1" smtClean="0"/>
              <a:t>łeś</a:t>
            </a:r>
            <a:r>
              <a:rPr lang="pl-PL" dirty="0" smtClean="0"/>
              <a:t>)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2420938"/>
            <a:ext cx="7315200" cy="4114800"/>
          </a:xfrm>
        </p:spPr>
      </p:pic>
    </p:spTree>
    <p:extLst>
      <p:ext uri="{BB962C8B-B14F-4D97-AF65-F5344CB8AC3E}">
        <p14:creationId xmlns:p14="http://schemas.microsoft.com/office/powerpoint/2010/main" val="3784381760"/>
      </p:ext>
    </p:extLst>
  </p:cSld>
  <p:clrMapOvr>
    <a:masterClrMapping/>
  </p:clrMapOvr>
</p:sld>
</file>

<file path=ppt/theme/theme1.xml><?xml version="1.0" encoding="utf-8"?>
<a:theme xmlns:a="http://schemas.openxmlformats.org/drawingml/2006/main" name="Horyzont">
  <a:themeElements>
    <a:clrScheme name="Hory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y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y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128</TotalTime>
  <Words>191</Words>
  <Application>Microsoft Office PowerPoint</Application>
  <PresentationFormat>Pokaz na ekranie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Horyzont</vt:lpstr>
      <vt:lpstr>Pierwsze logowanie do Librusa </vt:lpstr>
      <vt:lpstr>www.portal.librus.pl</vt:lpstr>
      <vt:lpstr>www.portal.librus.pl</vt:lpstr>
      <vt:lpstr>Wpisujemy login ucznia (łącznie z literką u) i jednorazowe hasło otrzymane od nauczyciela</vt:lpstr>
      <vt:lpstr>Zmieniamy tymczasowe hasło na własne (minimum 8 znaków w tym cyfry lub znaki specjalne oraz małe i duże litery) wpisujemy własny email </vt:lpstr>
      <vt:lpstr>Odpowiadamy na pytanie: ile masz lat? Jeżeli wybierasz: nie mam ukończonych 13 lat, będzie potrzebny email rodzica .</vt:lpstr>
      <vt:lpstr>Rodzic musi sprawdzić email  i potwierdzić</vt:lpstr>
      <vt:lpstr>Po zaakceptowaniu regulaminu przechodzimy na portal librus rodzina</vt:lpstr>
      <vt:lpstr>Możesz teraz zalogować się na konto ucznia  za pomocą  loginu  (z literką u) oraz hasła  (które zmieniłaś/łeś)</vt:lpstr>
      <vt:lpstr>Po wybraniu ZALOGUJ przechodzimy do konta ucznia.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Pierwsze logowanie do Librusa</dc:title>
  <dc:creator>Aneta Brzozowiec</dc:creator>
  <cp:lastModifiedBy>Aneta Brzozowiec</cp:lastModifiedBy>
  <cp:revision>12</cp:revision>
  <dcterms:created xsi:type="dcterms:W3CDTF">2021-08-30T19:59:25Z</dcterms:created>
  <dcterms:modified xsi:type="dcterms:W3CDTF">2021-08-30T22:07:25Z</dcterms:modified>
</cp:coreProperties>
</file>