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A40598-F0A3-4F60-AB32-1F5E2909B100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000880-8480-4121-AD40-54BDDB627D9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Pierwsze logowanie do </a:t>
            </a:r>
            <a:r>
              <a:rPr lang="pl-PL" dirty="0" err="1"/>
              <a:t>L</a:t>
            </a:r>
            <a:r>
              <a:rPr lang="pl-PL" dirty="0" err="1" smtClean="0"/>
              <a:t>ibrusa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Instrukcja logowania na konto rodzica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145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www.portal.librus.pl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5" b="52793"/>
          <a:stretch/>
        </p:blipFill>
        <p:spPr>
          <a:xfrm>
            <a:off x="548922" y="1481138"/>
            <a:ext cx="8165310" cy="2158174"/>
          </a:xfrm>
        </p:spPr>
      </p:pic>
      <p:sp>
        <p:nvSpPr>
          <p:cNvPr id="7" name="pole tekstowe 6"/>
          <p:cNvSpPr txBox="1"/>
          <p:nvPr/>
        </p:nvSpPr>
        <p:spPr>
          <a:xfrm>
            <a:off x="467544" y="37890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Na stronie portal.librus.pl wybieramy: </a:t>
            </a:r>
            <a:r>
              <a:rPr lang="pl-PL" b="1" dirty="0">
                <a:solidFill>
                  <a:srgbClr val="FF0000"/>
                </a:solidFill>
              </a:rPr>
              <a:t>Z</a:t>
            </a:r>
            <a:r>
              <a:rPr lang="pl-PL" b="1" dirty="0" smtClean="0">
                <a:solidFill>
                  <a:srgbClr val="FF0000"/>
                </a:solidFill>
              </a:rPr>
              <a:t>aloguj jako, </a:t>
            </a:r>
          </a:p>
          <a:p>
            <a:pPr algn="ctr"/>
            <a:r>
              <a:rPr lang="pl-PL" dirty="0" smtClean="0">
                <a:solidFill>
                  <a:srgbClr val="FF0000"/>
                </a:solidFill>
              </a:rPr>
              <a:t>a następnie: </a:t>
            </a:r>
            <a:r>
              <a:rPr lang="pl-PL" b="1" dirty="0" smtClean="0">
                <a:solidFill>
                  <a:srgbClr val="FF0000"/>
                </a:solidFill>
              </a:rPr>
              <a:t>Rodzic lub uczeń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00"/>
          <a:stretch/>
        </p:blipFill>
        <p:spPr>
          <a:xfrm>
            <a:off x="107504" y="4435371"/>
            <a:ext cx="9144000" cy="183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3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85" b="58579"/>
          <a:stretch/>
        </p:blipFill>
        <p:spPr>
          <a:xfrm>
            <a:off x="548922" y="1481138"/>
            <a:ext cx="8101301" cy="187471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www.portal.librus.pl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" b="58533"/>
          <a:stretch/>
        </p:blipFill>
        <p:spPr>
          <a:xfrm>
            <a:off x="395536" y="4221088"/>
            <a:ext cx="8280920" cy="213283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83568" y="364502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Rozwijamy: </a:t>
            </a:r>
            <a:r>
              <a:rPr lang="pl-PL" b="1" dirty="0" smtClean="0">
                <a:solidFill>
                  <a:srgbClr val="FF0000"/>
                </a:solidFill>
              </a:rPr>
              <a:t>LIBRUS Synergia </a:t>
            </a:r>
          </a:p>
          <a:p>
            <a:pPr algn="ctr"/>
            <a:r>
              <a:rPr lang="pl-PL" dirty="0" smtClean="0">
                <a:solidFill>
                  <a:srgbClr val="FF0000"/>
                </a:solidFill>
              </a:rPr>
              <a:t>i wybieramy: </a:t>
            </a:r>
            <a:r>
              <a:rPr lang="pl-PL" b="1" dirty="0" smtClean="0">
                <a:solidFill>
                  <a:srgbClr val="FF0000"/>
                </a:solidFill>
              </a:rPr>
              <a:t>Zaloguj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" b="15449"/>
          <a:stretch/>
        </p:blipFill>
        <p:spPr>
          <a:xfrm>
            <a:off x="611560" y="2420888"/>
            <a:ext cx="7956368" cy="3826744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Wpisujemy </a:t>
            </a:r>
            <a:r>
              <a:rPr lang="pl-PL" dirty="0" smtClean="0">
                <a:solidFill>
                  <a:srgbClr val="FF0000"/>
                </a:solidFill>
              </a:rPr>
              <a:t>login rodzica </a:t>
            </a:r>
            <a:r>
              <a:rPr lang="pl-PL" dirty="0" smtClean="0"/>
              <a:t>i jednorazowe </a:t>
            </a:r>
            <a:r>
              <a:rPr lang="pl-PL" dirty="0" smtClean="0">
                <a:solidFill>
                  <a:srgbClr val="FF0000"/>
                </a:solidFill>
              </a:rPr>
              <a:t>hasło</a:t>
            </a:r>
            <a:r>
              <a:rPr lang="pl-PL" dirty="0" smtClean="0"/>
              <a:t> otrzymane od nauczyciela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084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21825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Zmieniamy tymczasowe hasło na własne </a:t>
            </a:r>
            <a:r>
              <a:rPr lang="pl-PL" sz="2200" dirty="0" smtClean="0"/>
              <a:t>(minimum 8 znaków w tym cyfry lub znaki specjalne oraz małe i duże litery) </a:t>
            </a:r>
            <a:r>
              <a:rPr lang="pl-PL" sz="3600" dirty="0" smtClean="0"/>
              <a:t>wpisujemy własny email </a:t>
            </a:r>
            <a:r>
              <a:rPr lang="pl-PL" sz="2200" dirty="0" smtClean="0"/>
              <a:t>(w przypadku zapomnienia hasła zostanie wysłane przypomnienie na ten adres)</a:t>
            </a:r>
            <a:endParaRPr lang="pl-PL" sz="2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t="17111" r="43876" b="-1778"/>
          <a:stretch/>
        </p:blipFill>
        <p:spPr>
          <a:xfrm>
            <a:off x="4389065" y="2636912"/>
            <a:ext cx="4754935" cy="4354830"/>
          </a:xfrm>
          <a:prstGeom prst="rect">
            <a:avLst/>
          </a:prstGeom>
        </p:spPr>
      </p:pic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973" r="44142" b="2757"/>
          <a:stretch/>
        </p:blipFill>
        <p:spPr>
          <a:xfrm>
            <a:off x="395536" y="2492896"/>
            <a:ext cx="4298622" cy="4176074"/>
          </a:xfrm>
        </p:spPr>
      </p:pic>
    </p:spTree>
    <p:extLst>
      <p:ext uri="{BB962C8B-B14F-4D97-AF65-F5344CB8AC3E}">
        <p14:creationId xmlns:p14="http://schemas.microsoft.com/office/powerpoint/2010/main" val="214545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 wybraniu ZALOGUJ przechodzimy do konta ucznia.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481138"/>
            <a:ext cx="8046154" cy="4525962"/>
          </a:xfrm>
        </p:spPr>
      </p:pic>
    </p:spTree>
    <p:extLst>
      <p:ext uri="{BB962C8B-B14F-4D97-AF65-F5344CB8AC3E}">
        <p14:creationId xmlns:p14="http://schemas.microsoft.com/office/powerpoint/2010/main" val="335143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Możemy teraz korzystać z e-dziennika, sprawdzać oceny, nieobecność </a:t>
            </a:r>
            <a:r>
              <a:rPr lang="pl-PL" sz="2000" dirty="0" smtClean="0">
                <a:solidFill>
                  <a:schemeClr val="bg2">
                    <a:lumMod val="10000"/>
                  </a:schemeClr>
                </a:solidFill>
              </a:rPr>
              <a:t>(usprawiedliwiać), 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uwagi, wiadomości.</a:t>
            </a:r>
          </a:p>
          <a:p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Do e-dziennika możemy logować się także z urządzeń mobilnych (smartfon, tablet) logując się ze strony portal.librus.pl </a:t>
            </a:r>
            <a:r>
              <a:rPr lang="pl-PL" sz="2000" dirty="0">
                <a:solidFill>
                  <a:schemeClr val="bg2">
                    <a:lumMod val="25000"/>
                  </a:schemeClr>
                </a:solidFill>
              </a:rPr>
              <a:t>(tak samo jak z komputera)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Jeżeli z komputera korzysta więcej domowników pamiętajmy, aby się wylogować!</a:t>
            </a:r>
          </a:p>
          <a:p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Na urządzenia mobilne (smartfon) można zainstalować także aplikację LIBRUS </a:t>
            </a:r>
            <a:r>
              <a:rPr lang="pl-PL" sz="1800" dirty="0" smtClean="0">
                <a:solidFill>
                  <a:schemeClr val="bg2">
                    <a:lumMod val="50000"/>
                  </a:schemeClr>
                </a:solidFill>
              </a:rPr>
              <a:t>(w aplikacji nie można między innymi wysyłać wiadomości, usprawiedliwień –  te opcje są </a:t>
            </a:r>
            <a:r>
              <a:rPr lang="pl-PL" sz="1800" u="sng" dirty="0" smtClean="0">
                <a:solidFill>
                  <a:schemeClr val="bg2">
                    <a:lumMod val="50000"/>
                  </a:schemeClr>
                </a:solidFill>
              </a:rPr>
              <a:t>dodatkowo płatne tylko w aplikacji</a:t>
            </a:r>
            <a:r>
              <a:rPr lang="pl-PL" sz="18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pl-PL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29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</TotalTime>
  <Words>173</Words>
  <Application>Microsoft Office PowerPoint</Application>
  <PresentationFormat>Pokaz na ekranie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Hol</vt:lpstr>
      <vt:lpstr>Pierwsze logowanie do Librusa </vt:lpstr>
      <vt:lpstr>www.portal.librus.pl</vt:lpstr>
      <vt:lpstr>www.portal.librus.pl</vt:lpstr>
      <vt:lpstr>Wpisujemy login rodzica i jednorazowe hasło otrzymane od nauczyciela</vt:lpstr>
      <vt:lpstr>Zmieniamy tymczasowe hasło na własne (minimum 8 znaków w tym cyfry lub znaki specjalne oraz małe i duże litery) wpisujemy własny email (w przypadku zapomnienia hasła zostanie wysłane przypomnienie na ten adres)</vt:lpstr>
      <vt:lpstr>Po wybraniu ZALOGUJ przechodzimy do konta ucznia.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Pierwsze logowanie do Librusa</dc:title>
  <dc:creator>Aneta Brzozowiec</dc:creator>
  <cp:lastModifiedBy>Aneta Brzozowiec</cp:lastModifiedBy>
  <cp:revision>8</cp:revision>
  <dcterms:created xsi:type="dcterms:W3CDTF">2021-08-30T19:59:25Z</dcterms:created>
  <dcterms:modified xsi:type="dcterms:W3CDTF">2021-08-30T21:33:28Z</dcterms:modified>
</cp:coreProperties>
</file>