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3.jpg" ContentType="image/gif"/>
  <Override PartName="/ppt/media/image29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65" r:id="rId6"/>
    <p:sldId id="264" r:id="rId7"/>
    <p:sldId id="263" r:id="rId8"/>
    <p:sldId id="262" r:id="rId9"/>
    <p:sldId id="260" r:id="rId10"/>
    <p:sldId id="261" r:id="rId11"/>
    <p:sldId id="259" r:id="rId12"/>
    <p:sldId id="268" r:id="rId13"/>
    <p:sldId id="267" r:id="rId14"/>
    <p:sldId id="271" r:id="rId15"/>
    <p:sldId id="270" r:id="rId16"/>
    <p:sldId id="269" r:id="rId1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962F0E5-B599-4E78-92BE-16890FCA21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2ACFB41-C82A-4D25-96F3-A03C991891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B9C4A17-DFAC-4996-83CE-D5D61FDED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4B0F0-6F29-45C4-A383-F461374C46A9}" type="datetimeFigureOut">
              <a:rPr lang="pl-PL" smtClean="0"/>
              <a:t>02.04.2021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BAE8308-B2B5-48DE-AF7B-4AF4DFC84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C5FB37A-A492-4950-B129-F9E5D0C0C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5EBEC-7144-4EC3-ADC3-5DC8E86DDDE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376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18000">
        <p:split orient="vert"/>
      </p:transition>
    </mc:Choice>
    <mc:Fallback xmlns="">
      <p:transition spd="slow" advClick="0" advTm="18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2A96148-4188-440C-9895-F3742E5E8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2244294-352B-4E42-82B7-BE88DE8115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CB5D56B-4F16-434E-8C45-2066A510F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4B0F0-6F29-45C4-A383-F461374C46A9}" type="datetimeFigureOut">
              <a:rPr lang="pl-PL" smtClean="0"/>
              <a:t>02.04.2021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E260FFB-F69E-4E01-B8E1-734D4ED15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486A3BD-99ED-4641-ADD7-2D69A30FB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5EBEC-7144-4EC3-ADC3-5DC8E86DDDE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769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18000">
        <p:split orient="vert"/>
      </p:transition>
    </mc:Choice>
    <mc:Fallback xmlns="">
      <p:transition spd="slow" advClick="0" advTm="18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3190B3D4-8994-4586-9712-7EB24B2AF3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9C24D72-D2EB-4A98-A18C-9AD276FC59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A4AC85D-F038-4173-B1AB-3DD729E72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4B0F0-6F29-45C4-A383-F461374C46A9}" type="datetimeFigureOut">
              <a:rPr lang="pl-PL" smtClean="0"/>
              <a:t>02.04.2021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AA9C96F-ADB7-49A4-92CF-2B5A926B1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D3BEB3B-4871-4563-A1BB-0679C9001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5EBEC-7144-4EC3-ADC3-5DC8E86DDDE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204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18000">
        <p:split orient="vert"/>
      </p:transition>
    </mc:Choice>
    <mc:Fallback xmlns="">
      <p:transition spd="slow" advClick="0" advTm="18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3F44BA-E099-4FF9-8DE4-76A55C701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FFF386F-1EC4-4F09-AACF-E3732AAA5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CA269DE-930F-4C57-A118-715176D12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4B0F0-6F29-45C4-A383-F461374C46A9}" type="datetimeFigureOut">
              <a:rPr lang="pl-PL" smtClean="0"/>
              <a:t>02.04.2021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52E9816-6A44-4792-B2F0-694D3DD3D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17040E8-F4CA-4A7E-9B7E-25C0CCA3A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5EBEC-7144-4EC3-ADC3-5DC8E86DDDE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675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18000">
        <p:split orient="vert"/>
      </p:transition>
    </mc:Choice>
    <mc:Fallback xmlns="">
      <p:transition spd="slow" advClick="0" advTm="18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9F7575-FBD1-4A82-9356-8437C52F6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F329B4C-494C-456C-96BD-470549E764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A276A8F-9814-4BBA-9DA7-E8EAC015A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4B0F0-6F29-45C4-A383-F461374C46A9}" type="datetimeFigureOut">
              <a:rPr lang="pl-PL" smtClean="0"/>
              <a:t>02.04.2021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5BF5C77-28FB-45F9-A30E-735112CFC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6B71002-CD65-4618-9930-57539D8B9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5EBEC-7144-4EC3-ADC3-5DC8E86DDDE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004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18000">
        <p:split orient="vert"/>
      </p:transition>
    </mc:Choice>
    <mc:Fallback xmlns="">
      <p:transition spd="slow" advClick="0" advTm="18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D2EEE5-EDCC-4BBB-BFA6-23B7769C7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E463E0C-1197-431E-910C-163848F84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DD010CC-0699-4D3F-B19C-7EC6D14F1E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531F962-5BE4-43ED-AAFC-D2A86EDD3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4B0F0-6F29-45C4-A383-F461374C46A9}" type="datetimeFigureOut">
              <a:rPr lang="pl-PL" smtClean="0"/>
              <a:t>02.04.2021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89A17D4-03FD-4E41-A57F-18B45ACF2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2B3FA75-84F7-4849-AC55-F6C01E8A5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5EBEC-7144-4EC3-ADC3-5DC8E86DDDE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238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18000">
        <p:split orient="vert"/>
      </p:transition>
    </mc:Choice>
    <mc:Fallback xmlns="">
      <p:transition spd="slow" advClick="0" advTm="18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158E6B6-A328-4415-9424-A57662C38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8586FCF-D1DF-47CE-92F0-E0B1F8F79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A76F8DA-FF80-46A4-97E1-0FA46CF895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389AB40-80CD-407A-8D96-2E27A566E9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30778D3D-5119-4C1B-BFDE-995D916DDC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27404DF5-FD01-4756-9BEE-D0E724C5A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4B0F0-6F29-45C4-A383-F461374C46A9}" type="datetimeFigureOut">
              <a:rPr lang="pl-PL" smtClean="0"/>
              <a:t>02.04.2021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319E01CF-5929-48C4-B79A-21DB60C2E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72A0085D-13BC-416B-9CFC-699C47EA4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5EBEC-7144-4EC3-ADC3-5DC8E86DDDE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249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18000">
        <p:split orient="vert"/>
      </p:transition>
    </mc:Choice>
    <mc:Fallback xmlns="">
      <p:transition spd="slow" advClick="0" advTm="18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0B7374F-9AEE-4710-88B5-CC369876B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7D75F0D6-816E-40ED-88B2-647E450AF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4B0F0-6F29-45C4-A383-F461374C46A9}" type="datetimeFigureOut">
              <a:rPr lang="pl-PL" smtClean="0"/>
              <a:t>02.04.2021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D415509-EBED-4AA0-B125-26BE38AB0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B7137EE5-041B-402D-8EBE-68B60E9A2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5EBEC-7144-4EC3-ADC3-5DC8E86DDDE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512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18000">
        <p:split orient="vert"/>
      </p:transition>
    </mc:Choice>
    <mc:Fallback xmlns="">
      <p:transition spd="slow" advClick="0" advTm="18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623A023D-583F-460B-9341-360D9B41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4B0F0-6F29-45C4-A383-F461374C46A9}" type="datetimeFigureOut">
              <a:rPr lang="pl-PL" smtClean="0"/>
              <a:t>02.04.2021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B8C03278-09BE-49AB-A410-F491778D8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EB0B168-6D24-4651-906E-2D5E833DA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5EBEC-7144-4EC3-ADC3-5DC8E86DDDE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731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18000">
        <p:split orient="vert"/>
      </p:transition>
    </mc:Choice>
    <mc:Fallback xmlns="">
      <p:transition spd="slow" advClick="0" advTm="18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6BB8638-B538-488C-98B5-6D2558759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277819D-CAB7-4C60-A4EB-35F7CA48C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41D2C46-668E-4A2D-9E22-E58A528455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E6F484A-A94C-4759-8D83-5F8F3F6BC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4B0F0-6F29-45C4-A383-F461374C46A9}" type="datetimeFigureOut">
              <a:rPr lang="pl-PL" smtClean="0"/>
              <a:t>02.04.2021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1EA98C9-5BD2-4713-8723-4C8AF59A2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1843192-ACE4-499F-B8B6-466B28CBD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5EBEC-7144-4EC3-ADC3-5DC8E86DDDE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780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18000">
        <p:split orient="vert"/>
      </p:transition>
    </mc:Choice>
    <mc:Fallback xmlns="">
      <p:transition spd="slow" advClick="0" advTm="18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B1ABA0-2F68-4438-A2FA-76CFA9A61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4A1B9390-5AF1-4A52-9151-A4F49D61C9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2A75460-FE00-4D4B-A29C-EA07A4AF1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D4829CE-4C3D-40C4-8A10-2084A625A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4B0F0-6F29-45C4-A383-F461374C46A9}" type="datetimeFigureOut">
              <a:rPr lang="pl-PL" smtClean="0"/>
              <a:t>02.04.2021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315EFE5-320C-4B19-822E-5F2F13192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B8DCA92-6350-4729-AF1F-EEE799DE9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5EBEC-7144-4EC3-ADC3-5DC8E86DDDE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243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18000">
        <p:split orient="vert"/>
      </p:transition>
    </mc:Choice>
    <mc:Fallback xmlns="">
      <p:transition spd="slow" advClick="0" advTm="18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CDD7DCFA-7ED8-474D-9CF9-E3484EC0C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BAC8608-2C62-4798-A2D6-AD9CAE195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1514A47-6C5F-4CC8-9A21-0DD14B1892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4B0F0-6F29-45C4-A383-F461374C46A9}" type="datetimeFigureOut">
              <a:rPr lang="pl-PL" smtClean="0"/>
              <a:t>02.04.2021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D654FC3-1E53-4465-9650-C28E51D24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8A882FC-087D-40AC-88AE-53785A02A9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5EBEC-7144-4EC3-ADC3-5DC8E86DDDE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8824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4500" advClick="0" advTm="18000">
        <p:split orient="vert"/>
      </p:transition>
    </mc:Choice>
    <mc:Fallback xmlns="">
      <p:transition spd="slow" advClick="0" advTm="18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gif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gif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gif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gif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gif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jpeg"/><Relationship Id="rId5" Type="http://schemas.openxmlformats.org/officeDocument/2006/relationships/image" Target="../media/image2.jpg"/><Relationship Id="rId4" Type="http://schemas.openxmlformats.org/officeDocument/2006/relationships/image" Target="../media/image1.jp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gif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id="{78A3E9CE-960C-4822-8EE0-D9B921E9C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B29F2C8E-1938-42BA-A449-BA9A466BE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325" y="2509115"/>
            <a:ext cx="6352287" cy="2106542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FB3A64F-FF01-4BF7-B22F-24C33745AD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B931527E-5B90-4402-9D4B-B161E87D5D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83" y="4497284"/>
            <a:ext cx="7730060" cy="2106542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BC74D106-2B5A-47B3-91FA-44795777F289}"/>
              </a:ext>
            </a:extLst>
          </p:cNvPr>
          <p:cNvSpPr txBox="1"/>
          <p:nvPr/>
        </p:nvSpPr>
        <p:spPr>
          <a:xfrm>
            <a:off x="1069383" y="365125"/>
            <a:ext cx="7730060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i="0" dirty="0">
                <a:solidFill>
                  <a:srgbClr val="252525"/>
                </a:solidFill>
                <a:effectLst/>
                <a:latin typeface="Book Antiqua" panose="02040602050305030304" pitchFamily="18" charset="0"/>
                <a:ea typeface="Source Sans Pro Semibold" panose="020B0603030403020204" pitchFamily="34" charset="0"/>
              </a:rPr>
              <a:t>Drodzy Nauczyciele, Pracownicy Szkoły, </a:t>
            </a:r>
          </a:p>
          <a:p>
            <a:pPr algn="ctr"/>
            <a:r>
              <a:rPr lang="pl-PL" b="1" i="0" dirty="0">
                <a:solidFill>
                  <a:srgbClr val="252525"/>
                </a:solidFill>
                <a:effectLst/>
                <a:latin typeface="Book Antiqua" panose="02040602050305030304" pitchFamily="18" charset="0"/>
                <a:ea typeface="Source Sans Pro Semibold" panose="020B0603030403020204" pitchFamily="34" charset="0"/>
              </a:rPr>
              <a:t>Uczniowie, Rodzice!</a:t>
            </a:r>
          </a:p>
          <a:p>
            <a:pPr algn="ctr"/>
            <a:endParaRPr lang="pl-PL" b="0" i="0" dirty="0">
              <a:solidFill>
                <a:srgbClr val="252525"/>
              </a:solidFill>
              <a:effectLst/>
              <a:latin typeface="Book Antiqua" panose="02040602050305030304" pitchFamily="18" charset="0"/>
              <a:ea typeface="Source Sans Pro Semibold" panose="020B0603030403020204" pitchFamily="34" charset="0"/>
            </a:endParaRPr>
          </a:p>
          <a:p>
            <a:pPr algn="ctr"/>
            <a:r>
              <a:rPr lang="pl-PL" i="0" dirty="0">
                <a:solidFill>
                  <a:srgbClr val="252525"/>
                </a:solidFill>
                <a:effectLst/>
                <a:latin typeface="Book Antiqua" panose="02040602050305030304" pitchFamily="18" charset="0"/>
                <a:ea typeface="Source Sans Pro Semibold" panose="020B0603030403020204" pitchFamily="34" charset="0"/>
              </a:rPr>
              <a:t>Wielkanoc to czas nadziei i otuchy. </a:t>
            </a:r>
          </a:p>
          <a:p>
            <a:pPr algn="ctr"/>
            <a:r>
              <a:rPr lang="pl-PL" i="0" dirty="0">
                <a:solidFill>
                  <a:srgbClr val="252525"/>
                </a:solidFill>
                <a:effectLst/>
                <a:latin typeface="Book Antiqua" panose="02040602050305030304" pitchFamily="18" charset="0"/>
                <a:ea typeface="Source Sans Pro Semibold" panose="020B0603030403020204" pitchFamily="34" charset="0"/>
              </a:rPr>
              <a:t>Czas odradzania się wiary w siłę Chrystusa oraz w innego człowieka. </a:t>
            </a:r>
          </a:p>
          <a:p>
            <a:pPr algn="ctr"/>
            <a:r>
              <a:rPr lang="pl-PL" i="0" dirty="0">
                <a:solidFill>
                  <a:srgbClr val="252525"/>
                </a:solidFill>
                <a:effectLst/>
                <a:latin typeface="Book Antiqua" panose="02040602050305030304" pitchFamily="18" charset="0"/>
                <a:ea typeface="Source Sans Pro Semibold" panose="020B0603030403020204" pitchFamily="34" charset="0"/>
              </a:rPr>
              <a:t>Z okazji Świąt składam moc serdecznych życzeń zdrowia, </a:t>
            </a:r>
          </a:p>
          <a:p>
            <a:pPr algn="ctr"/>
            <a:r>
              <a:rPr lang="pl-PL" i="0" dirty="0">
                <a:solidFill>
                  <a:srgbClr val="252525"/>
                </a:solidFill>
                <a:effectLst/>
                <a:latin typeface="Book Antiqua" panose="02040602050305030304" pitchFamily="18" charset="0"/>
                <a:ea typeface="Source Sans Pro Semibold" panose="020B0603030403020204" pitchFamily="34" charset="0"/>
              </a:rPr>
              <a:t>pogody w sercu oraz wiary, nadziei i miłości. </a:t>
            </a:r>
          </a:p>
          <a:p>
            <a:pPr algn="ctr"/>
            <a:r>
              <a:rPr lang="pl-PL" i="0" dirty="0">
                <a:solidFill>
                  <a:srgbClr val="252525"/>
                </a:solidFill>
                <a:effectLst/>
                <a:latin typeface="Book Antiqua" panose="02040602050305030304" pitchFamily="18" charset="0"/>
                <a:ea typeface="Source Sans Pro Semibold" panose="020B0603030403020204" pitchFamily="34" charset="0"/>
              </a:rPr>
              <a:t>Życzę, aby ten czas świąteczny przyniósł radość </a:t>
            </a:r>
          </a:p>
          <a:p>
            <a:pPr algn="ctr"/>
            <a:r>
              <a:rPr lang="pl-PL" i="0" dirty="0">
                <a:solidFill>
                  <a:srgbClr val="252525"/>
                </a:solidFill>
                <a:effectLst/>
                <a:latin typeface="Book Antiqua" panose="02040602050305030304" pitchFamily="18" charset="0"/>
                <a:ea typeface="Source Sans Pro Semibold" panose="020B0603030403020204" pitchFamily="34" charset="0"/>
              </a:rPr>
              <a:t>oraz wzajemną życzliwość.</a:t>
            </a:r>
          </a:p>
          <a:p>
            <a:pPr algn="ctr"/>
            <a:r>
              <a:rPr lang="pl-PL" i="0" dirty="0">
                <a:solidFill>
                  <a:srgbClr val="252525"/>
                </a:solidFill>
                <a:effectLst/>
                <a:latin typeface="Book Antiqua" panose="02040602050305030304" pitchFamily="18" charset="0"/>
                <a:ea typeface="Source Sans Pro Semibold" panose="020B0603030403020204" pitchFamily="34" charset="0"/>
              </a:rPr>
              <a:t>Niech Zmartwychwstanie napełni Nas wszystkich pokojem </a:t>
            </a:r>
          </a:p>
          <a:p>
            <a:pPr algn="ctr"/>
            <a:r>
              <a:rPr lang="pl-PL" i="0" dirty="0">
                <a:solidFill>
                  <a:srgbClr val="252525"/>
                </a:solidFill>
                <a:effectLst/>
                <a:latin typeface="Book Antiqua" panose="02040602050305030304" pitchFamily="18" charset="0"/>
                <a:ea typeface="Source Sans Pro Semibold" panose="020B0603030403020204" pitchFamily="34" charset="0"/>
              </a:rPr>
              <a:t>w tym trudnym czasie pandemii.</a:t>
            </a:r>
          </a:p>
          <a:p>
            <a:pPr algn="r"/>
            <a:endParaRPr lang="pl-PL" sz="1600" b="1" i="0" dirty="0">
              <a:solidFill>
                <a:srgbClr val="252525"/>
              </a:solidFill>
              <a:effectLst/>
              <a:latin typeface="Book Antiqua" panose="02040602050305030304" pitchFamily="18" charset="0"/>
              <a:ea typeface="Source Sans Pro Semibold" panose="020B0603030403020204" pitchFamily="34" charset="0"/>
            </a:endParaRPr>
          </a:p>
          <a:p>
            <a:pPr algn="r"/>
            <a:r>
              <a:rPr lang="pl-PL" sz="1600" b="1" i="0" dirty="0">
                <a:solidFill>
                  <a:srgbClr val="252525"/>
                </a:solidFill>
                <a:effectLst/>
                <a:latin typeface="Book Antiqua" panose="02040602050305030304" pitchFamily="18" charset="0"/>
                <a:ea typeface="Source Sans Pro Semibold" panose="020B0603030403020204" pitchFamily="34" charset="0"/>
              </a:rPr>
              <a:t>Dyrektor szkoły</a:t>
            </a:r>
          </a:p>
          <a:p>
            <a:pPr algn="r"/>
            <a:r>
              <a:rPr lang="pl-PL" sz="1600" b="1" dirty="0">
                <a:solidFill>
                  <a:srgbClr val="252525"/>
                </a:solidFill>
                <a:latin typeface="Book Antiqua" panose="02040602050305030304" pitchFamily="18" charset="0"/>
                <a:ea typeface="Source Sans Pro Semibold" panose="020B0603030403020204" pitchFamily="34" charset="0"/>
              </a:rPr>
              <a:t>Jakub Rajkowski</a:t>
            </a:r>
            <a:endParaRPr lang="pl-PL" sz="1600" b="0" i="0" dirty="0">
              <a:solidFill>
                <a:srgbClr val="252525"/>
              </a:solidFill>
              <a:effectLst/>
              <a:latin typeface="Book Antiqua" panose="02040602050305030304" pitchFamily="18" charset="0"/>
              <a:ea typeface="Source Sans Pro Semibold" panose="020B0603030403020204" pitchFamily="34" charset="0"/>
            </a:endParaRPr>
          </a:p>
        </p:txBody>
      </p:sp>
      <p:pic>
        <p:nvPicPr>
          <p:cNvPr id="17" name="Są takie Święta Wielkanocne - wersja ze słowami">
            <a:hlinkClick r:id="" action="ppaction://media"/>
            <a:extLst>
              <a:ext uri="{FF2B5EF4-FFF2-40B4-BE49-F238E27FC236}">
                <a16:creationId xmlns:a16="http://schemas.microsoft.com/office/drawing/2014/main" id="{8C59A2D3-E2B2-4E9B-B69A-92B773437C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30081" y="6493565"/>
            <a:ext cx="304110" cy="30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157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 advClick="0" advTm="18000">
        <p:split orient="vert"/>
      </p:transition>
    </mc:Choice>
    <mc:Fallback>
      <p:transition spd="slow" advClick="0" advTm="18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id="{78A3E9CE-960C-4822-8EE0-D9B921E9C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B29F2C8E-1938-42BA-A449-BA9A466BE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325" y="2509115"/>
            <a:ext cx="6352287" cy="2106542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FB3A64F-FF01-4BF7-B22F-24C33745A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B931527E-5B90-4402-9D4B-B161E87D5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731" y="4549820"/>
            <a:ext cx="7730060" cy="2106542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F53BC8F-848B-4DA8-8D24-098B1BC729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846" y="722145"/>
            <a:ext cx="4207933" cy="315595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A8E68C3-1933-42F0-9CE7-67673480D9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172" y="294447"/>
            <a:ext cx="5165725" cy="414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943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 advClick="0" advTm="18000">
        <p:split orient="vert"/>
      </p:transition>
    </mc:Choice>
    <mc:Fallback>
      <p:transition spd="slow" advClick="0" advTm="18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id="{78A3E9CE-960C-4822-8EE0-D9B921E9C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B29F2C8E-1938-42BA-A449-BA9A466BE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325" y="2509115"/>
            <a:ext cx="6352287" cy="2106542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FB3A64F-FF01-4BF7-B22F-24C33745A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B931527E-5B90-4402-9D4B-B161E87D5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83" y="4615657"/>
            <a:ext cx="7730060" cy="2106542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DA9A052E-C848-4C04-9E4C-6E244D8246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99" y="135800"/>
            <a:ext cx="5135999" cy="385199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53B8D13-C60D-42B8-B8A7-CAF20EC94F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813" y="453232"/>
            <a:ext cx="3865030" cy="4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42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 advClick="0" advTm="18000">
        <p:split orient="vert"/>
      </p:transition>
    </mc:Choice>
    <mc:Fallback>
      <p:transition spd="slow" advClick="0" advTm="18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id="{78A3E9CE-960C-4822-8EE0-D9B921E9C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B29F2C8E-1938-42BA-A449-BA9A466BE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325" y="2509115"/>
            <a:ext cx="6352287" cy="2106542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FB3A64F-FF01-4BF7-B22F-24C33745A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B931527E-5B90-4402-9D4B-B161E87D5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38" y="4615657"/>
            <a:ext cx="7730060" cy="2106542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C3BE13C-163A-4DED-89A6-D701BB4D4A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348" y="135801"/>
            <a:ext cx="3359150" cy="447886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7E9491A-E0C3-4FD6-8AE2-6ED625C8FD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699" y="179662"/>
            <a:ext cx="3359150" cy="440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797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 advClick="0" advTm="18000">
        <p:split orient="vert"/>
      </p:transition>
    </mc:Choice>
    <mc:Fallback>
      <p:transition spd="slow" advClick="0" advTm="18000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id="{78A3E9CE-960C-4822-8EE0-D9B921E9C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B29F2C8E-1938-42BA-A449-BA9A466BE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325" y="2509115"/>
            <a:ext cx="6352287" cy="2106542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FB3A64F-FF01-4BF7-B22F-24C33745A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B931527E-5B90-4402-9D4B-B161E87D5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587769"/>
            <a:ext cx="7730060" cy="210654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9461088-2243-4A32-B5BA-18C4D46945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25" y="296218"/>
            <a:ext cx="3095897" cy="412786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27B8D15-AB64-4F43-A301-367B6B5EF7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58" y="1994552"/>
            <a:ext cx="457200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152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 advClick="0" advTm="18000">
        <p:split orient="vert"/>
      </p:transition>
    </mc:Choice>
    <mc:Fallback>
      <p:transition spd="slow" advClick="0" advTm="18000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id="{78A3E9CE-960C-4822-8EE0-D9B921E9C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B29F2C8E-1938-42BA-A449-BA9A466BE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325" y="2509115"/>
            <a:ext cx="6352287" cy="2106542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FB3A64F-FF01-4BF7-B22F-24C33745A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B931527E-5B90-4402-9D4B-B161E87D5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38" y="4403725"/>
            <a:ext cx="7730060" cy="2106542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87C06558-D3F1-49E8-B2F9-6ECBA0B87D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22056" y="585427"/>
            <a:ext cx="4038600" cy="302895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0C7A576-3069-4043-A94C-390BABF342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38" y="281814"/>
            <a:ext cx="4775200" cy="416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958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 advClick="0" advTm="18000">
        <p:split orient="vert"/>
      </p:transition>
    </mc:Choice>
    <mc:Fallback>
      <p:transition spd="slow" advClick="0" advTm="18000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id="{78A3E9CE-960C-4822-8EE0-D9B921E9C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B29F2C8E-1938-42BA-A449-BA9A466BE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325" y="2509115"/>
            <a:ext cx="6352287" cy="2106542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FB3A64F-FF01-4BF7-B22F-24C33745A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B931527E-5B90-4402-9D4B-B161E87D5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68" y="4380813"/>
            <a:ext cx="7730060" cy="2106542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8A766475-0841-4CD0-B238-65E865033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325" y="365125"/>
            <a:ext cx="1856821" cy="383540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DE3E349E-0385-469A-BA08-F9BB05FF7A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802" y="161961"/>
            <a:ext cx="3228197" cy="417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71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 advClick="0" advTm="18000">
        <p:split orient="vert"/>
      </p:transition>
    </mc:Choice>
    <mc:Fallback>
      <p:transition spd="slow" advClick="0" advTm="18000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id="{78A3E9CE-960C-4822-8EE0-D9B921E9C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B29F2C8E-1938-42BA-A449-BA9A466BE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325" y="2509115"/>
            <a:ext cx="6352287" cy="2106542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FB3A64F-FF01-4BF7-B22F-24C33745A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B931527E-5B90-4402-9D4B-B161E87D5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83" y="4615657"/>
            <a:ext cx="7730060" cy="2106542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058BA37-906F-4283-8642-F99A61EB91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4" y="44876"/>
            <a:ext cx="2888060" cy="449681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B3AB71A-D995-47DE-977E-2E72FC266A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381" y="135801"/>
            <a:ext cx="3543231" cy="414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42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 advClick="0" advTm="18000">
        <p:split orient="vert"/>
      </p:transition>
    </mc:Choice>
    <mc:Fallback>
      <p:transition spd="slow" advClick="0" advTm="18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id="{78A3E9CE-960C-4822-8EE0-D9B921E9C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B29F2C8E-1938-42BA-A449-BA9A466BE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325" y="2509115"/>
            <a:ext cx="6352287" cy="2106542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FB3A64F-FF01-4BF7-B22F-24C33745A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B931527E-5B90-4402-9D4B-B161E87D5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38" y="4380813"/>
            <a:ext cx="7730060" cy="2106542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1961A1F1-E835-4C1B-B81F-77329A5415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28563" y="-534115"/>
            <a:ext cx="4157397" cy="5407488"/>
          </a:xfrm>
          <a:prstGeom prst="rect">
            <a:avLst/>
          </a:prstGeom>
        </p:spPr>
      </p:pic>
      <p:pic>
        <p:nvPicPr>
          <p:cNvPr id="1026" name="Picture 2" descr="▷ Wielkanoc: obrazki ruchome, animowane gify i animacje ‐ 100% DARMO!">
            <a:extLst>
              <a:ext uri="{FF2B5EF4-FFF2-40B4-BE49-F238E27FC236}">
                <a16:creationId xmlns:a16="http://schemas.microsoft.com/office/drawing/2014/main" id="{F9EB6F16-CE06-4D5D-B463-5FE5F7823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05" y="1685689"/>
            <a:ext cx="1895475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2BC7A1E-E5F4-4305-82CB-5064451AD4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668" y="1608156"/>
            <a:ext cx="1876425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73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 advClick="0" advTm="18000">
        <p:split orient="vert"/>
      </p:transition>
    </mc:Choice>
    <mc:Fallback>
      <p:transition spd="slow" advClick="0" advTm="18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id="{78A3E9CE-960C-4822-8EE0-D9B921E9C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B29F2C8E-1938-42BA-A449-BA9A466BE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325" y="2509115"/>
            <a:ext cx="6352287" cy="2106542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FB3A64F-FF01-4BF7-B22F-24C33745A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B931527E-5B90-4402-9D4B-B161E87D5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52" y="4529353"/>
            <a:ext cx="7730060" cy="210654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6DB99AC-BFCF-4B09-83EA-D394A70618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8722" y="689719"/>
            <a:ext cx="3970867" cy="297815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4213918-B874-4D5D-8988-C2E553122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5073" y="689719"/>
            <a:ext cx="3970869" cy="2978152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4AE8961B-783C-438F-AC9C-EFCF903403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021" y="3145993"/>
            <a:ext cx="3174977" cy="367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11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 advClick="0" advTm="18000">
        <p:split orient="vert"/>
      </p:transition>
    </mc:Choice>
    <mc:Fallback>
      <p:transition spd="slow" advClick="0" advTm="18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id="{78A3E9CE-960C-4822-8EE0-D9B921E9C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B29F2C8E-1938-42BA-A449-BA9A466BE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325" y="2509115"/>
            <a:ext cx="6352287" cy="2106542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FB3A64F-FF01-4BF7-B22F-24C33745A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B931527E-5B90-4402-9D4B-B161E87D5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331" y="4615657"/>
            <a:ext cx="7730060" cy="2106542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40D87D1-2462-4C8E-9922-8D7F0E167E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2736" y="588168"/>
            <a:ext cx="4411133" cy="330835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0F7BEBC-C854-4CEB-98C4-6E9573E129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838" y="685800"/>
            <a:ext cx="4574455" cy="366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697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 advClick="0" advTm="18000">
        <p:split orient="vert"/>
      </p:transition>
    </mc:Choice>
    <mc:Fallback>
      <p:transition spd="slow" advClick="0" advTm="18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id="{78A3E9CE-960C-4822-8EE0-D9B921E9C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B29F2C8E-1938-42BA-A449-BA9A466BE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325" y="2509115"/>
            <a:ext cx="6352287" cy="2106542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FB3A64F-FF01-4BF7-B22F-24C33745A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B931527E-5B90-4402-9D4B-B161E87D5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38" y="4386333"/>
            <a:ext cx="7730060" cy="2106542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DC3F6A5-2A6C-454E-97A9-ADCAE522AB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94214" y="339132"/>
            <a:ext cx="5101786" cy="382633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F44A581-99BD-4AC9-84E6-E2BA38CF41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623" y="631897"/>
            <a:ext cx="3319800" cy="398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743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 advClick="0" advTm="18000">
        <p:split orient="vert"/>
      </p:transition>
    </mc:Choice>
    <mc:Fallback>
      <p:transition spd="slow" advClick="0" advTm="18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id="{78A3E9CE-960C-4822-8EE0-D9B921E9C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B29F2C8E-1938-42BA-A449-BA9A466BE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325" y="2509115"/>
            <a:ext cx="6352287" cy="2106542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FB3A64F-FF01-4BF7-B22F-24C33745AD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B931527E-5B90-4402-9D4B-B161E87D5D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68" y="4438901"/>
            <a:ext cx="7730060" cy="2106542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4FF5831-1825-4609-95B7-BA1DDB3180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1668" y="598127"/>
            <a:ext cx="4004733" cy="300355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8C11E87-9252-421F-A254-95F023BFB1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88385" y="598127"/>
            <a:ext cx="4004734" cy="300355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AD794043-E88B-40DA-9E7C-6F1578D365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466" y="207950"/>
            <a:ext cx="3455288" cy="4422297"/>
          </a:xfrm>
          <a:prstGeom prst="rect">
            <a:avLst/>
          </a:prstGeom>
        </p:spPr>
      </p:pic>
      <p:pic>
        <p:nvPicPr>
          <p:cNvPr id="10" name="Arka Noego - Niezwykła noc">
            <a:hlinkClick r:id="" action="ppaction://media"/>
            <a:extLst>
              <a:ext uri="{FF2B5EF4-FFF2-40B4-BE49-F238E27FC236}">
                <a16:creationId xmlns:a16="http://schemas.microsoft.com/office/drawing/2014/main" id="{4795A5A0-5592-448A-907F-7217733410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11140" y="6347790"/>
            <a:ext cx="327991" cy="32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116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 advClick="0" advTm="18000">
        <p:split orient="vert"/>
      </p:transition>
    </mc:Choice>
    <mc:Fallback>
      <p:transition spd="slow" advClick="0" advTm="18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id="{78A3E9CE-960C-4822-8EE0-D9B921E9C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B29F2C8E-1938-42BA-A449-BA9A466BE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325" y="2509115"/>
            <a:ext cx="6352287" cy="2106542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FB3A64F-FF01-4BF7-B22F-24C33745A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B931527E-5B90-4402-9D4B-B161E87D5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52" y="4426778"/>
            <a:ext cx="7730060" cy="2106542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52657B9-98F1-407F-967B-EFE5A44FC6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497284"/>
            <a:ext cx="4965223" cy="372391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CFAAAE0-427C-439E-9E67-B47FA8C729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347" y="497284"/>
            <a:ext cx="2750365" cy="349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39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 advClick="0" advTm="18000">
        <p:split orient="vert"/>
      </p:transition>
    </mc:Choice>
    <mc:Fallback>
      <p:transition spd="slow" advClick="0" advTm="18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id="{78A3E9CE-960C-4822-8EE0-D9B921E9C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B29F2C8E-1938-42BA-A449-BA9A466BE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325" y="2509115"/>
            <a:ext cx="6352287" cy="2106542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FB3A64F-FF01-4BF7-B22F-24C33745A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B931527E-5B90-4402-9D4B-B161E87D5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931" y="4588834"/>
            <a:ext cx="7730060" cy="2106542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B7C727D-1BC7-4814-B109-2A59F9E8FB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45604" y="697083"/>
            <a:ext cx="4275667" cy="320675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86BA5AB-6CC6-4693-87DF-4D585B07D2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317480"/>
            <a:ext cx="4242130" cy="410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93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 advClick="0" advTm="18000">
        <p:split orient="vert"/>
      </p:transition>
    </mc:Choice>
    <mc:Fallback>
      <p:transition spd="slow" advClick="0" advTm="18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id="{78A3E9CE-960C-4822-8EE0-D9B921E9C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B29F2C8E-1938-42BA-A449-BA9A466BE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325" y="2509115"/>
            <a:ext cx="6352287" cy="2106542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FB3A64F-FF01-4BF7-B22F-24C33745A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B931527E-5B90-4402-9D4B-B161E87D5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383" y="4615657"/>
            <a:ext cx="7730060" cy="2106542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7189DA10-92AD-4E3C-B698-08C5BB9E75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0758" y="590481"/>
            <a:ext cx="4445000" cy="333375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C5BBBCA-6402-47D0-94BA-70BE08BAC9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591" y="34856"/>
            <a:ext cx="3207638" cy="459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13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 advClick="0" advTm="18000">
        <p:split orient="vert"/>
      </p:transition>
    </mc:Choice>
    <mc:Fallback>
      <p:transition spd="slow" advClick="0" advTm="18000">
        <p:split orient="vert"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76</Words>
  <Application>Microsoft Office PowerPoint</Application>
  <PresentationFormat>Panoramiczny</PresentationFormat>
  <Paragraphs>14</Paragraphs>
  <Slides>16</Slides>
  <Notes>0</Notes>
  <HiddenSlides>0</HiddenSlides>
  <MMClips>2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1" baseType="lpstr">
      <vt:lpstr>Arial</vt:lpstr>
      <vt:lpstr>Book Antiqua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Karolina Fajkowska</dc:creator>
  <cp:lastModifiedBy>Karolina Fajkowska</cp:lastModifiedBy>
  <cp:revision>11</cp:revision>
  <dcterms:created xsi:type="dcterms:W3CDTF">2021-04-02T17:10:43Z</dcterms:created>
  <dcterms:modified xsi:type="dcterms:W3CDTF">2021-04-02T18:45:31Z</dcterms:modified>
</cp:coreProperties>
</file>