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57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43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91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26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6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5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32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420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51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87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7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49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34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19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81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75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9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77BB-D9B3-4618-9A85-71D10DD6A331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057548-294C-491B-A7B6-227AB9E57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95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1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MATEMATYKI  </a:t>
            </a:r>
            <a:endParaRPr lang="pl-PL" sz="10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2021r.</a:t>
            </a:r>
            <a:endParaRPr lang="pl-PL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49" y="3881635"/>
            <a:ext cx="3753301" cy="27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74871"/>
      </p:ext>
    </p:extLst>
  </p:cSld>
  <p:clrMapOvr>
    <a:masterClrMapping/>
  </p:clrMapOvr>
  <p:transition spd="slow"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3"/>
            <a:ext cx="5252338" cy="676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338" y="1314249"/>
            <a:ext cx="4392176" cy="55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87394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397" y="2319588"/>
            <a:ext cx="3503595" cy="44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78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87"/>
            <a:ext cx="66703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4931">
            <a:off x="5784784" y="3831421"/>
            <a:ext cx="4081112" cy="30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98790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3" y="0"/>
            <a:ext cx="476215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925" y="1020279"/>
            <a:ext cx="3751518" cy="397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6139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47" y="-19250"/>
            <a:ext cx="8339556" cy="65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88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77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24" y="1366085"/>
            <a:ext cx="4809020" cy="240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83787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03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3533"/>
            <a:ext cx="3955984" cy="57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82199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4762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48" y="2398984"/>
            <a:ext cx="3837096" cy="458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354">
            <a:off x="7702135" y="2495047"/>
            <a:ext cx="3676207" cy="438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3744134"/>
      </p:ext>
    </p:extLst>
  </p:cSld>
  <p:clrMapOvr>
    <a:masterClrMapping/>
  </p:clrMapOvr>
  <p:transition spd="slow" advClick="0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7" y="-67377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407" y="962526"/>
            <a:ext cx="4307105" cy="50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32963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3" y="0"/>
            <a:ext cx="385762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34" y="757989"/>
            <a:ext cx="4808505" cy="61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8406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73">
            <a:off x="627900" y="207845"/>
            <a:ext cx="5143500" cy="6521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172" y="1991879"/>
            <a:ext cx="3062639" cy="48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60061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90" y="0"/>
            <a:ext cx="442511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255"/>
            <a:ext cx="5497902" cy="68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80100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51" y="182880"/>
            <a:ext cx="404261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133"/>
            <a:ext cx="5856973" cy="65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7190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2</Words>
  <Application>Microsoft Office PowerPoint</Application>
  <PresentationFormat>Panoramiczny</PresentationFormat>
  <Paragraphs>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Faseta</vt:lpstr>
      <vt:lpstr>    DZIEŃ MATEMATYKI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MATEMATYKI  </dc:title>
  <dc:creator>Luke</dc:creator>
  <cp:lastModifiedBy>Luke</cp:lastModifiedBy>
  <cp:revision>14</cp:revision>
  <dcterms:created xsi:type="dcterms:W3CDTF">2021-03-12T07:42:50Z</dcterms:created>
  <dcterms:modified xsi:type="dcterms:W3CDTF">2021-03-12T15:55:10Z</dcterms:modified>
</cp:coreProperties>
</file>