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sldIdLst>
    <p:sldId id="256" r:id="rId2"/>
    <p:sldId id="258" r:id="rId3"/>
    <p:sldId id="293" r:id="rId4"/>
    <p:sldId id="259" r:id="rId5"/>
    <p:sldId id="260" r:id="rId6"/>
    <p:sldId id="261" r:id="rId7"/>
    <p:sldId id="267" r:id="rId8"/>
    <p:sldId id="268" r:id="rId9"/>
    <p:sldId id="262" r:id="rId10"/>
    <p:sldId id="275" r:id="rId11"/>
    <p:sldId id="266" r:id="rId12"/>
    <p:sldId id="271" r:id="rId13"/>
    <p:sldId id="274" r:id="rId14"/>
    <p:sldId id="273" r:id="rId15"/>
    <p:sldId id="272" r:id="rId16"/>
    <p:sldId id="270" r:id="rId17"/>
    <p:sldId id="265" r:id="rId18"/>
    <p:sldId id="269" r:id="rId19"/>
    <p:sldId id="264" r:id="rId20"/>
    <p:sldId id="263" r:id="rId21"/>
    <p:sldId id="278" r:id="rId22"/>
    <p:sldId id="277" r:id="rId23"/>
    <p:sldId id="285" r:id="rId24"/>
    <p:sldId id="279" r:id="rId25"/>
    <p:sldId id="280" r:id="rId26"/>
    <p:sldId id="282" r:id="rId27"/>
    <p:sldId id="281" r:id="rId28"/>
    <p:sldId id="283" r:id="rId29"/>
    <p:sldId id="276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5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3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6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3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3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23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4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9000" advClick="0" advTm="7000"/>
    </mc:Choice>
    <mc:Fallback xmlns="">
      <p:transition spd="slow" advClick="0" advTm="7000"/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gif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875EB2-A570-46F3-BEA7-D3CD4BA95C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/>
              <a:t>KONKURS INFORMATYCZNY </a:t>
            </a:r>
            <a:br>
              <a:rPr lang="pl-PL" dirty="0"/>
            </a:br>
            <a:r>
              <a:rPr lang="pl-PL" dirty="0"/>
              <a:t>„e-KARTKA ŚWIĄTECZNA”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5499021-0A6F-47DE-9205-657BB88B5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448878" cy="1463040"/>
          </a:xfrm>
        </p:spPr>
        <p:txBody>
          <a:bodyPr>
            <a:normAutofit/>
          </a:bodyPr>
          <a:lstStyle/>
          <a:p>
            <a:r>
              <a:rPr lang="pl-P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NSP OWADÓW </a:t>
            </a:r>
          </a:p>
          <a:p>
            <a:r>
              <a:rPr lang="pl-P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KLASY 1-8</a:t>
            </a:r>
          </a:p>
        </p:txBody>
      </p:sp>
      <p:pic>
        <p:nvPicPr>
          <p:cNvPr id="6" name="pada">
            <a:hlinkClick r:id="" action="ppaction://media"/>
            <a:extLst>
              <a:ext uri="{FF2B5EF4-FFF2-40B4-BE49-F238E27FC236}">
                <a16:creationId xmlns:a16="http://schemas.microsoft.com/office/drawing/2014/main" id="{408CD230-CBCB-4993-AE90-BCE5EC12C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4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9635" y="301487"/>
            <a:ext cx="371062" cy="463825"/>
          </a:xfrm>
          <a:prstGeom prst="rect">
            <a:avLst/>
          </a:prstGeom>
        </p:spPr>
      </p:pic>
      <p:pic>
        <p:nvPicPr>
          <p:cNvPr id="5" name="Picture 2" descr="Index of /wp-content/uploads/2014/12">
            <a:extLst>
              <a:ext uri="{FF2B5EF4-FFF2-40B4-BE49-F238E27FC236}">
                <a16:creationId xmlns:a16="http://schemas.microsoft.com/office/drawing/2014/main" id="{2CB06A29-117E-48C2-A2A9-1C4328ECB5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3" y="0"/>
            <a:ext cx="2902227" cy="465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1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24DB6A3-E00F-4053-AA24-E8A8FD9C1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752" y="672547"/>
            <a:ext cx="9716495" cy="5512905"/>
          </a:xfrm>
          <a:prstGeom prst="rect">
            <a:avLst/>
          </a:prstGeom>
        </p:spPr>
      </p:pic>
      <p:pic>
        <p:nvPicPr>
          <p:cNvPr id="9218" name="Picture 2" descr="Zdjęcia i animowane gify z Geometryczne Gwiazdki ~ Gifmania">
            <a:extLst>
              <a:ext uri="{FF2B5EF4-FFF2-40B4-BE49-F238E27FC236}">
                <a16:creationId xmlns:a16="http://schemas.microsoft.com/office/drawing/2014/main" id="{85E0A4A5-18DD-4583-9E6C-962ABEA9CD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719" y="-45566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dwiedziny św. Mikołaja. • Aktualności • Przedszkole nr 2 w Andrychowie •  Przedszkola • Placówki • Portal Edukacyjny miasta Andrychowa">
            <a:extLst>
              <a:ext uri="{FF2B5EF4-FFF2-40B4-BE49-F238E27FC236}">
                <a16:creationId xmlns:a16="http://schemas.microsoft.com/office/drawing/2014/main" id="{55A08529-B3AC-4E8A-95E1-500DB42CE9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32396"/>
            <a:ext cx="4532243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3845E85-707A-4619-ACBB-E7128E629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397" y="544341"/>
            <a:ext cx="9335206" cy="5769317"/>
          </a:xfrm>
          <a:prstGeom prst="rect">
            <a:avLst/>
          </a:prstGeom>
        </p:spPr>
      </p:pic>
      <p:pic>
        <p:nvPicPr>
          <p:cNvPr id="10244" name="Picture 4" descr="Publiczna Szkoła Podstawowa w Łękach Dolnych">
            <a:extLst>
              <a:ext uri="{FF2B5EF4-FFF2-40B4-BE49-F238E27FC236}">
                <a16:creationId xmlns:a16="http://schemas.microsoft.com/office/drawing/2014/main" id="{E003ADDB-592A-4659-B772-99CF7A9EA7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397" y="-371061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ubliczna Szkoła Podstawowa w Łękach Dolnych">
            <a:extLst>
              <a:ext uri="{FF2B5EF4-FFF2-40B4-BE49-F238E27FC236}">
                <a16:creationId xmlns:a16="http://schemas.microsoft.com/office/drawing/2014/main" id="{8318CD5B-AABA-4084-B79C-33630D1D35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97" y="-259235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ubliczna Szkoła Podstawowa w Łękach Dolnych">
            <a:extLst>
              <a:ext uri="{FF2B5EF4-FFF2-40B4-BE49-F238E27FC236}">
                <a16:creationId xmlns:a16="http://schemas.microsoft.com/office/drawing/2014/main" id="{C258B72E-A210-4AE0-9906-42D77DA887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397" y="4735985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ubliczna Szkoła Podstawowa w Łękach Dolnych">
            <a:extLst>
              <a:ext uri="{FF2B5EF4-FFF2-40B4-BE49-F238E27FC236}">
                <a16:creationId xmlns:a16="http://schemas.microsoft.com/office/drawing/2014/main" id="{22286E84-1445-4F48-903A-7BABCAB23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97" y="4817269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3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dissolve/>
      </p:transition>
    </mc:Choice>
    <mc:Fallback xmlns="">
      <p:transition spd="slow" advClick="0" advTm="5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252EBAA-45A3-4B57-A009-B026228D4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989" y="550375"/>
            <a:ext cx="9448021" cy="5949816"/>
          </a:xfrm>
          <a:prstGeom prst="rect">
            <a:avLst/>
          </a:prstGeom>
        </p:spPr>
      </p:pic>
      <p:pic>
        <p:nvPicPr>
          <p:cNvPr id="11270" name="Picture 6" descr="Centrum Kształcenia Zawodowego i Ustawicznego Nr 3 w Gdyni Życzenia  Świąteczne - Centrum Kształcenia Zawodowego i Ustawicznego Nr 3 w Gdyni">
            <a:extLst>
              <a:ext uri="{FF2B5EF4-FFF2-40B4-BE49-F238E27FC236}">
                <a16:creationId xmlns:a16="http://schemas.microsoft.com/office/drawing/2014/main" id="{9CBBDEA3-C35F-4DE7-94CC-21DBDFBF80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59" y="457610"/>
            <a:ext cx="4542597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5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comb/>
      </p:transition>
    </mc:Choice>
    <mc:Fallback xmlns="">
      <p:transition spd="slow" advClick="0" advTm="5000">
        <p:comb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C7503C1-AD98-4EF6-A391-F104E51B8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851" y="468521"/>
            <a:ext cx="9422297" cy="5920957"/>
          </a:xfrm>
          <a:prstGeom prst="rect">
            <a:avLst/>
          </a:prstGeom>
        </p:spPr>
      </p:pic>
      <p:pic>
        <p:nvPicPr>
          <p:cNvPr id="12290" name="Picture 2" descr="Cztery ruchome bombki bez tła - Gify i obrazki na GifyAgusi.pl">
            <a:extLst>
              <a:ext uri="{FF2B5EF4-FFF2-40B4-BE49-F238E27FC236}">
                <a16:creationId xmlns:a16="http://schemas.microsoft.com/office/drawing/2014/main" id="{00BE80A1-0A52-45E5-8586-073698E255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382" y="0"/>
            <a:ext cx="3455918" cy="179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ztery ruchome bombki bez tła - Gify i obrazki na GifyAgusi.pl">
            <a:extLst>
              <a:ext uri="{FF2B5EF4-FFF2-40B4-BE49-F238E27FC236}">
                <a16:creationId xmlns:a16="http://schemas.microsoft.com/office/drawing/2014/main" id="{6333AA3D-5A9A-4A80-8514-BCEE4265F5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432" y="0"/>
            <a:ext cx="3455915" cy="179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22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4A860C2-07FA-427A-BEC8-D9662A71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948" y="360824"/>
            <a:ext cx="9357292" cy="6159865"/>
          </a:xfrm>
          <a:prstGeom prst="rect">
            <a:avLst/>
          </a:prstGeom>
        </p:spPr>
      </p:pic>
      <p:pic>
        <p:nvPicPr>
          <p:cNvPr id="13316" name="Picture 4" descr="Czerwona_śliczna_bombka | GZK Lubasz">
            <a:extLst>
              <a:ext uri="{FF2B5EF4-FFF2-40B4-BE49-F238E27FC236}">
                <a16:creationId xmlns:a16="http://schemas.microsoft.com/office/drawing/2014/main" id="{C2CA2F12-3A66-444F-9E34-9DDA3A2430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4" y="3843130"/>
            <a:ext cx="3447784" cy="308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pektakl bajkowy oraz spotkanie ze Świętym Mikołajem - Miejskie Przedszkole  nr 12 w Jarosławiu">
            <a:extLst>
              <a:ext uri="{FF2B5EF4-FFF2-40B4-BE49-F238E27FC236}">
                <a16:creationId xmlns:a16="http://schemas.microsoft.com/office/drawing/2014/main" id="{1CCDA5C0-09D0-4507-A47E-280EC8CEB5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2" y="4194479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348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52" y="-76145"/>
            <a:ext cx="12245652" cy="697971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ACB6872-7732-49DC-82B4-DE31D7AB7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87" y="398787"/>
            <a:ext cx="9342783" cy="6060426"/>
          </a:xfrm>
          <a:prstGeom prst="rect">
            <a:avLst/>
          </a:prstGeom>
        </p:spPr>
      </p:pic>
      <p:pic>
        <p:nvPicPr>
          <p:cNvPr id="14338" name="Picture 2" descr="Życzenia z okazji Świąt Bożego Narodzenia i Nowego 2018 Roku – GPGK  Poniatowa">
            <a:extLst>
              <a:ext uri="{FF2B5EF4-FFF2-40B4-BE49-F238E27FC236}">
                <a16:creationId xmlns:a16="http://schemas.microsoft.com/office/drawing/2014/main" id="{BF599FF6-676F-4F26-83FC-9D42EF0DDC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986" y="3690961"/>
            <a:ext cx="3166649" cy="324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0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DDD5A80-4B17-4B07-A4C6-3E015CAAF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608" y="609060"/>
            <a:ext cx="9342783" cy="5639880"/>
          </a:xfrm>
          <a:prstGeom prst="rect">
            <a:avLst/>
          </a:prstGeom>
        </p:spPr>
      </p:pic>
      <p:pic>
        <p:nvPicPr>
          <p:cNvPr id="15362" name="Picture 2" descr="Warsztaty bożonarodzeniowe - Szkolne Blogi">
            <a:extLst>
              <a:ext uri="{FF2B5EF4-FFF2-40B4-BE49-F238E27FC236}">
                <a16:creationId xmlns:a16="http://schemas.microsoft.com/office/drawing/2014/main" id="{CAC2EF9C-9E35-46BC-8EC7-AEC6599F9D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016" y="4183131"/>
            <a:ext cx="43243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ify gwiazdy">
            <a:extLst>
              <a:ext uri="{FF2B5EF4-FFF2-40B4-BE49-F238E27FC236}">
                <a16:creationId xmlns:a16="http://schemas.microsoft.com/office/drawing/2014/main" id="{A52A5ABF-5077-404D-B4B5-CC64705E65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8" y="213484"/>
            <a:ext cx="27717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0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90065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A79A5DB-2C6A-43D3-8726-BBA6167EB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637" y="485737"/>
            <a:ext cx="9586726" cy="5669898"/>
          </a:xfrm>
          <a:prstGeom prst="rect">
            <a:avLst/>
          </a:prstGeom>
        </p:spPr>
      </p:pic>
      <p:pic>
        <p:nvPicPr>
          <p:cNvPr id="16386" name="Picture 2" descr="Adwent Magia Świąt Bożego Narodzenia, Życzenia Świąteczne, Życzenia  Bożonarodzeniowe">
            <a:extLst>
              <a:ext uri="{FF2B5EF4-FFF2-40B4-BE49-F238E27FC236}">
                <a16:creationId xmlns:a16="http://schemas.microsoft.com/office/drawing/2014/main" id="{D9B34D52-EDBA-44D6-8718-4EABA47506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3429000"/>
            <a:ext cx="3523215" cy="347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zopka811676 - Przedszkole Misia Colargola - Poznań Stare Winogrady">
            <a:extLst>
              <a:ext uri="{FF2B5EF4-FFF2-40B4-BE49-F238E27FC236}">
                <a16:creationId xmlns:a16="http://schemas.microsoft.com/office/drawing/2014/main" id="{0A830ECE-56A0-4E21-8491-FDEC4A1EB2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244" y="148861"/>
            <a:ext cx="2994992" cy="35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shred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48F189D-17BA-40B6-93A7-EBBF1903A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612" y="547483"/>
            <a:ext cx="9418775" cy="5763033"/>
          </a:xfrm>
          <a:prstGeom prst="rect">
            <a:avLst/>
          </a:prstGeom>
        </p:spPr>
      </p:pic>
      <p:pic>
        <p:nvPicPr>
          <p:cNvPr id="17410" name="Picture 2" descr="Dobre Kartki - Dobre Życzenia :. Ekartka Wielkanoc 2013">
            <a:extLst>
              <a:ext uri="{FF2B5EF4-FFF2-40B4-BE49-F238E27FC236}">
                <a16:creationId xmlns:a16="http://schemas.microsoft.com/office/drawing/2014/main" id="{429B8481-8108-4268-8C0D-7E7F6B1234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89" y="3574360"/>
            <a:ext cx="4762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9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ripple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49AD7B8-CB10-48BC-A482-24ED0E073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599" y="531088"/>
            <a:ext cx="9368802" cy="5795824"/>
          </a:xfrm>
          <a:prstGeom prst="rect">
            <a:avLst/>
          </a:prstGeom>
        </p:spPr>
      </p:pic>
      <p:pic>
        <p:nvPicPr>
          <p:cNvPr id="18436" name="Picture 4" descr="Aktualności - Stowarzyszenie Inżynierów i Techników Metali Nieżelaznych">
            <a:extLst>
              <a:ext uri="{FF2B5EF4-FFF2-40B4-BE49-F238E27FC236}">
                <a16:creationId xmlns:a16="http://schemas.microsoft.com/office/drawing/2014/main" id="{32897E96-D10D-44A2-ADC4-9A5A5A41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04" y="-530915"/>
            <a:ext cx="10190922" cy="23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Gwiazda nad Betlejem - Szkolne Blogi">
            <a:extLst>
              <a:ext uri="{FF2B5EF4-FFF2-40B4-BE49-F238E27FC236}">
                <a16:creationId xmlns:a16="http://schemas.microsoft.com/office/drawing/2014/main" id="{E9C5FBC2-11C1-41FF-9C46-D53CDE4A7F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4" y="3678843"/>
            <a:ext cx="1924880" cy="317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23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E83690D-F412-4459-AE55-BB17EFAA9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4" y="251792"/>
            <a:ext cx="11834190" cy="646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vortex dir="r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454" y="-90282"/>
            <a:ext cx="12270454" cy="699384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0D9426E-A3B5-4BAA-A43D-078AFEB5B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100" y="516835"/>
            <a:ext cx="9320422" cy="5722653"/>
          </a:xfrm>
          <a:prstGeom prst="rect">
            <a:avLst/>
          </a:prstGeom>
        </p:spPr>
      </p:pic>
      <p:pic>
        <p:nvPicPr>
          <p:cNvPr id="19470" name="Picture 14" descr="Centrum Kształcenia Zawodowego i Ustawicznego Nr 3 w Gdyni Życzenia  Świąteczne - Centrum Kształcenia Zawodowego i Ustawicznego Nr 3 w Gdyni">
            <a:extLst>
              <a:ext uri="{FF2B5EF4-FFF2-40B4-BE49-F238E27FC236}">
                <a16:creationId xmlns:a16="http://schemas.microsoft.com/office/drawing/2014/main" id="{C801CDE8-EE60-486E-A7F2-42575735D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58" y="5542827"/>
            <a:ext cx="33337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entrum Kształcenia Zawodowego i Ustawicznego Nr 3 w Gdyni Życzenia  Świąteczne - Centrum Kształcenia Zawodowego i Ustawicznego Nr 3 w Gdyni">
            <a:extLst>
              <a:ext uri="{FF2B5EF4-FFF2-40B4-BE49-F238E27FC236}">
                <a16:creationId xmlns:a16="http://schemas.microsoft.com/office/drawing/2014/main" id="{FBCC46A1-21A3-458E-A55B-DD96598A0B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14" y="184796"/>
            <a:ext cx="33337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0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window dir="vert"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2" y="-51608"/>
            <a:ext cx="12202602" cy="695517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4108B7D-1DC4-444B-B873-2E993C442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698" y="593597"/>
            <a:ext cx="9203059" cy="5566881"/>
          </a:xfrm>
          <a:prstGeom prst="rect">
            <a:avLst/>
          </a:prstGeom>
        </p:spPr>
      </p:pic>
      <p:pic>
        <p:nvPicPr>
          <p:cNvPr id="21506" name="Picture 2" descr="Życzenia świąteczne – ZSP w Młodowie">
            <a:extLst>
              <a:ext uri="{FF2B5EF4-FFF2-40B4-BE49-F238E27FC236}">
                <a16:creationId xmlns:a16="http://schemas.microsoft.com/office/drawing/2014/main" id="{9DA8885E-5BE2-4604-9CCD-E6B7F662CC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996" y="3034436"/>
            <a:ext cx="4551294" cy="390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Zespół Szkół Nr 1 Mińsk Mazowiecki | Wszystkie aktualności">
            <a:extLst>
              <a:ext uri="{FF2B5EF4-FFF2-40B4-BE49-F238E27FC236}">
                <a16:creationId xmlns:a16="http://schemas.microsoft.com/office/drawing/2014/main" id="{8E165045-383F-4FCA-9FB4-8516A8EDE2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91" y="5405289"/>
            <a:ext cx="48768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Zespół Szkół Nr 1 Mińsk Mazowiecki | Wszystkie aktualności">
            <a:extLst>
              <a:ext uri="{FF2B5EF4-FFF2-40B4-BE49-F238E27FC236}">
                <a16:creationId xmlns:a16="http://schemas.microsoft.com/office/drawing/2014/main" id="{AC505BAF-C1CE-4B70-B1AD-250CC27512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98" y="364709"/>
            <a:ext cx="48768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Zespół Szkół Nr 1 Mińsk Mazowiecki | Wszystkie aktualności">
            <a:extLst>
              <a:ext uri="{FF2B5EF4-FFF2-40B4-BE49-F238E27FC236}">
                <a16:creationId xmlns:a16="http://schemas.microsoft.com/office/drawing/2014/main" id="{F7B44795-C0D8-41B5-BB2C-824889DC19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27" y="490398"/>
            <a:ext cx="48768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Zespół Szkół Nr 1 Mińsk Mazowiecki | Wszystkie aktualności">
            <a:extLst>
              <a:ext uri="{FF2B5EF4-FFF2-40B4-BE49-F238E27FC236}">
                <a16:creationId xmlns:a16="http://schemas.microsoft.com/office/drawing/2014/main" id="{B5377884-F038-4DBF-BAE9-E320477789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28928" y="2967462"/>
            <a:ext cx="48768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Zespół Szkół Nr 1 Mińsk Mazowiecki | Wszystkie aktualności">
            <a:extLst>
              <a:ext uri="{FF2B5EF4-FFF2-40B4-BE49-F238E27FC236}">
                <a16:creationId xmlns:a16="http://schemas.microsoft.com/office/drawing/2014/main" id="{0158F457-A7EF-4E19-8B3B-0B56FFAE3D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90414" y="1677711"/>
            <a:ext cx="3193776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28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randomBar/>
      </p:transition>
    </mc:Choice>
    <mc:Fallback xmlns="">
      <p:transition spd="slow" advClick="0" advTm="5000">
        <p:randomBa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18A34A7-0FB4-4CB6-B35B-5DB0F7504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92" y="532540"/>
            <a:ext cx="9329530" cy="5576711"/>
          </a:xfrm>
          <a:prstGeom prst="rect">
            <a:avLst/>
          </a:prstGeom>
        </p:spPr>
      </p:pic>
      <p:pic>
        <p:nvPicPr>
          <p:cNvPr id="20484" name="Picture 4" descr="MIKOŁAJ 2013 - Szkoła Podstawowa nr 1 w Cięcinie">
            <a:extLst>
              <a:ext uri="{FF2B5EF4-FFF2-40B4-BE49-F238E27FC236}">
                <a16:creationId xmlns:a16="http://schemas.microsoft.com/office/drawing/2014/main" id="{3FA7F51D-C2FA-4F7C-B4BB-4A7035A46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83" y="3251751"/>
            <a:ext cx="25431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17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0B852ED-600C-4D5E-8755-A1FAEE1C2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234" y="543826"/>
            <a:ext cx="9329531" cy="5531808"/>
          </a:xfrm>
          <a:prstGeom prst="rect">
            <a:avLst/>
          </a:prstGeom>
        </p:spPr>
      </p:pic>
      <p:pic>
        <p:nvPicPr>
          <p:cNvPr id="22530" name="Picture 2" descr="Grupa I – Skrzaty | Przedszkole nr 78">
            <a:extLst>
              <a:ext uri="{FF2B5EF4-FFF2-40B4-BE49-F238E27FC236}">
                <a16:creationId xmlns:a16="http://schemas.microsoft.com/office/drawing/2014/main" id="{D0498C3B-A323-4807-8860-AAEA615AD6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34" y="4637359"/>
            <a:ext cx="9329531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hakin' Stevens - Merry Christmas Everyone">
            <a:hlinkClick r:id="" action="ppaction://media"/>
            <a:extLst>
              <a:ext uri="{FF2B5EF4-FFF2-40B4-BE49-F238E27FC236}">
                <a16:creationId xmlns:a16="http://schemas.microsoft.com/office/drawing/2014/main" id="{46E122DE-B8EC-418E-9CD3-CCDFDE0A5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9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4348" y="6138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1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256FA64-A434-4455-AEF3-D43773E8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363" y="355218"/>
            <a:ext cx="5983271" cy="6548347"/>
          </a:xfrm>
          <a:prstGeom prst="rect">
            <a:avLst/>
          </a:prstGeom>
        </p:spPr>
      </p:pic>
      <p:pic>
        <p:nvPicPr>
          <p:cNvPr id="23554" name="Picture 2" descr="2019 - 4 Адвента (I неделя) - стр. 1 - Новогодние совместники - Машинная  вышивка Форум New embroidery">
            <a:extLst>
              <a:ext uri="{FF2B5EF4-FFF2-40B4-BE49-F238E27FC236}">
                <a16:creationId xmlns:a16="http://schemas.microsoft.com/office/drawing/2014/main" id="{49C46CBF-7E49-4861-BB64-F2208BCA84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9" y="-362778"/>
            <a:ext cx="66675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Mikołaj z dzieckiem - Gify i obrazki na GifyAgusi.pl">
            <a:extLst>
              <a:ext uri="{FF2B5EF4-FFF2-40B4-BE49-F238E27FC236}">
                <a16:creationId xmlns:a16="http://schemas.microsoft.com/office/drawing/2014/main" id="{68C518C6-50B5-407D-9D74-8CC40A7F58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777" y="355217"/>
            <a:ext cx="4179119" cy="65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57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5DC3EA8-DB7E-4E15-BFB4-3688915BB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69" y="588411"/>
            <a:ext cx="9607861" cy="5388319"/>
          </a:xfrm>
          <a:prstGeom prst="rect">
            <a:avLst/>
          </a:prstGeom>
        </p:spPr>
      </p:pic>
      <p:pic>
        <p:nvPicPr>
          <p:cNvPr id="24578" name="Picture 2" descr="bougies de noel bougie Image, animated GIF">
            <a:extLst>
              <a:ext uri="{FF2B5EF4-FFF2-40B4-BE49-F238E27FC236}">
                <a16:creationId xmlns:a16="http://schemas.microsoft.com/office/drawing/2014/main" id="{93AC3600-06D4-4D00-A835-1E0B94232D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900" y="4309362"/>
            <a:ext cx="4906100" cy="26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Pomocnicy świętego Mikołaja... - Szkolne Blogi">
            <a:extLst>
              <a:ext uri="{FF2B5EF4-FFF2-40B4-BE49-F238E27FC236}">
                <a16:creationId xmlns:a16="http://schemas.microsoft.com/office/drawing/2014/main" id="{D4E2BED7-C581-422A-A0DE-195C28A0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71" y="2968487"/>
            <a:ext cx="2778909" cy="402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650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13176F6-ADA9-4186-A44A-465CCB93A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016" y="434894"/>
            <a:ext cx="9270749" cy="5606811"/>
          </a:xfrm>
          <a:prstGeom prst="rect">
            <a:avLst/>
          </a:prstGeom>
        </p:spPr>
      </p:pic>
      <p:pic>
        <p:nvPicPr>
          <p:cNvPr id="25602" name="Picture 2" descr="Les Bougies de Noël!!!!">
            <a:extLst>
              <a:ext uri="{FF2B5EF4-FFF2-40B4-BE49-F238E27FC236}">
                <a16:creationId xmlns:a16="http://schemas.microsoft.com/office/drawing/2014/main" id="{1A59EE9E-C4CD-4851-9EF2-0AF20E0D1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458" y="2507224"/>
            <a:ext cx="37909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6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9B25824-6EF0-4B63-9260-FEAF0AA0E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860" y="217941"/>
            <a:ext cx="9389165" cy="6152037"/>
          </a:xfrm>
          <a:prstGeom prst="rect">
            <a:avLst/>
          </a:prstGeom>
        </p:spPr>
      </p:pic>
      <p:pic>
        <p:nvPicPr>
          <p:cNvPr id="26626" name="Picture 2" descr="Bougie de Noël...">
            <a:extLst>
              <a:ext uri="{FF2B5EF4-FFF2-40B4-BE49-F238E27FC236}">
                <a16:creationId xmlns:a16="http://schemas.microsoft.com/office/drawing/2014/main" id="{D1EB2034-79F6-40A4-B926-BF2D5AF578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159" y="2134734"/>
            <a:ext cx="2886075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Św. Mikołaj w naszej szkole! - Szkolne Blogi">
            <a:extLst>
              <a:ext uri="{FF2B5EF4-FFF2-40B4-BE49-F238E27FC236}">
                <a16:creationId xmlns:a16="http://schemas.microsoft.com/office/drawing/2014/main" id="{80E073A7-CE9F-47D8-8A26-E4C54810B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12" y="3140765"/>
            <a:ext cx="2529301" cy="34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58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1130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BF197B3-09AB-4608-A6B7-8CEBF6D97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781" y="108195"/>
            <a:ext cx="8566438" cy="6641610"/>
          </a:xfrm>
          <a:prstGeom prst="rect">
            <a:avLst/>
          </a:prstGeom>
        </p:spPr>
      </p:pic>
      <p:pic>
        <p:nvPicPr>
          <p:cNvPr id="27650" name="Picture 2" descr="BUON NATALE E FELICE ANNO NUOVO A TUTTI I NOSTRI SOCI ! - Polisportiva  Santa Viola Bologna">
            <a:extLst>
              <a:ext uri="{FF2B5EF4-FFF2-40B4-BE49-F238E27FC236}">
                <a16:creationId xmlns:a16="http://schemas.microsoft.com/office/drawing/2014/main" id="{BD9CB14C-B827-4BB5-939B-88805516F6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831" y="3629025"/>
            <a:ext cx="31527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prism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D0EADE-B1A9-499F-A07A-16D24F944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019" y="385425"/>
            <a:ext cx="9292746" cy="6087149"/>
          </a:xfrm>
          <a:prstGeom prst="rect">
            <a:avLst/>
          </a:prstGeom>
        </p:spPr>
      </p:pic>
      <p:pic>
        <p:nvPicPr>
          <p:cNvPr id="28674" name="Picture 2" descr="Moje obrazy dla Misiek62 - Nasz Orange">
            <a:extLst>
              <a:ext uri="{FF2B5EF4-FFF2-40B4-BE49-F238E27FC236}">
                <a16:creationId xmlns:a16="http://schemas.microsoft.com/office/drawing/2014/main" id="{5752665D-BABB-4DEE-AEC2-BA39C9210F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1" y="0"/>
            <a:ext cx="20955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6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flip dir="r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26ED8F1-8987-48E8-8B55-B4E3CC76E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943" y="350302"/>
            <a:ext cx="9062114" cy="6157394"/>
          </a:xfrm>
          <a:prstGeom prst="rect">
            <a:avLst/>
          </a:prstGeom>
        </p:spPr>
      </p:pic>
      <p:pic>
        <p:nvPicPr>
          <p:cNvPr id="2052" name="Picture 4" descr="Przedszkole nr 1 Nad Gopłem w Kruszwicy">
            <a:extLst>
              <a:ext uri="{FF2B5EF4-FFF2-40B4-BE49-F238E27FC236}">
                <a16:creationId xmlns:a16="http://schemas.microsoft.com/office/drawing/2014/main" id="{9F269206-52F0-483C-9713-6B147819C8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31" y="4372005"/>
            <a:ext cx="48768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FCAB308-532A-4038-9750-6C9641813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94" y="275045"/>
            <a:ext cx="9263271" cy="5920346"/>
          </a:xfrm>
          <a:prstGeom prst="rect">
            <a:avLst/>
          </a:prstGeom>
        </p:spPr>
      </p:pic>
      <p:pic>
        <p:nvPicPr>
          <p:cNvPr id="29698" name="Picture 2" descr="ZERWIJ BOMBKĘ, PODZIEL SIĘ RADOŚCIĄ…” | Przedszkole Pod Jaworem">
            <a:extLst>
              <a:ext uri="{FF2B5EF4-FFF2-40B4-BE49-F238E27FC236}">
                <a16:creationId xmlns:a16="http://schemas.microsoft.com/office/drawing/2014/main" id="{19327E9E-BB94-4B9A-90B0-E57E32B9D9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3" y="-45565"/>
            <a:ext cx="18573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6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checker/>
      </p:transition>
    </mc:Choice>
    <mc:Fallback xmlns="">
      <p:transition spd="slow" advClick="0" advTm="5000">
        <p:check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907"/>
            <a:ext cx="12289096" cy="70044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75721D-869B-4400-BB09-97C1B5B17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530" y="258417"/>
            <a:ext cx="5396297" cy="6436549"/>
          </a:xfrm>
          <a:prstGeom prst="rect">
            <a:avLst/>
          </a:prstGeom>
        </p:spPr>
      </p:pic>
      <p:pic>
        <p:nvPicPr>
          <p:cNvPr id="30722" name="Picture 2" descr="Święta - Boże Narodzenie - Bombki - 01 (strona 2) - Magazyn Gifów">
            <a:extLst>
              <a:ext uri="{FF2B5EF4-FFF2-40B4-BE49-F238E27FC236}">
                <a16:creationId xmlns:a16="http://schemas.microsoft.com/office/drawing/2014/main" id="{AECF0FB4-7FE2-4DE8-A9FF-B8EC932EA2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361" y="709812"/>
            <a:ext cx="1751368" cy="219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&amp;quot;Blog con imagenes,fotos,frases y pensamientos para compartir en las  redes sociales… | Fondos de navidad gratis, Imagenes de feliz navidad,  Imágenes de navidad">
            <a:extLst>
              <a:ext uri="{FF2B5EF4-FFF2-40B4-BE49-F238E27FC236}">
                <a16:creationId xmlns:a16="http://schemas.microsoft.com/office/drawing/2014/main" id="{97BAFB74-7502-4E02-A3F4-35FBB9D5C7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086" y="-433188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▷ Choinki: obrazki ruchome, animowane gify i animacje ‐ 100% DARMO!">
            <a:extLst>
              <a:ext uri="{FF2B5EF4-FFF2-40B4-BE49-F238E27FC236}">
                <a16:creationId xmlns:a16="http://schemas.microsoft.com/office/drawing/2014/main" id="{753F2249-152D-40E0-B6B9-3D90C62F3F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582" y="2450486"/>
            <a:ext cx="4149097" cy="414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0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1E33D81-FF6E-47CC-95DC-B0D3D3BB4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943" y="174850"/>
            <a:ext cx="7022114" cy="6508300"/>
          </a:xfrm>
          <a:prstGeom prst="rect">
            <a:avLst/>
          </a:prstGeom>
        </p:spPr>
      </p:pic>
      <p:pic>
        <p:nvPicPr>
          <p:cNvPr id="31746" name="Picture 2" descr="Aniołki ubierają choinkę - Gify i obrazki na GifyAgusi.pl">
            <a:extLst>
              <a:ext uri="{FF2B5EF4-FFF2-40B4-BE49-F238E27FC236}">
                <a16:creationId xmlns:a16="http://schemas.microsoft.com/office/drawing/2014/main" id="{855D48EC-0471-4314-BEFB-F2656C1971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652" y="2163330"/>
            <a:ext cx="38100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1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pull/>
      </p:transition>
    </mc:Choice>
    <mc:Fallback xmlns="">
      <p:transition spd="slow" advClick="0" advTm="5000">
        <p:pull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B51213C-5900-4C9C-BAA2-A336DCB31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542" y="0"/>
            <a:ext cx="5800915" cy="6858000"/>
          </a:xfrm>
          <a:prstGeom prst="rect">
            <a:avLst/>
          </a:prstGeom>
        </p:spPr>
      </p:pic>
      <p:pic>
        <p:nvPicPr>
          <p:cNvPr id="32772" name="Picture 4" descr="MIKOŁAJKI – Zespół Szkół Ekonomicznych w Nowym Sączu">
            <a:extLst>
              <a:ext uri="{FF2B5EF4-FFF2-40B4-BE49-F238E27FC236}">
                <a16:creationId xmlns:a16="http://schemas.microsoft.com/office/drawing/2014/main" id="{D40B4ABB-5FE0-4511-B906-BE19B7DE9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7" y="3011557"/>
            <a:ext cx="3723528" cy="36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8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292B39-43EB-4F52-A81B-C6835E818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90" y="325708"/>
            <a:ext cx="9316279" cy="5909439"/>
          </a:xfrm>
          <a:prstGeom prst="rect">
            <a:avLst/>
          </a:prstGeom>
        </p:spPr>
      </p:pic>
      <p:pic>
        <p:nvPicPr>
          <p:cNvPr id="33794" name="Picture 2" descr="Święta Bożego Narodzenia: Choinki bez tła">
            <a:extLst>
              <a:ext uri="{FF2B5EF4-FFF2-40B4-BE49-F238E27FC236}">
                <a16:creationId xmlns:a16="http://schemas.microsoft.com/office/drawing/2014/main" id="{2B7039EC-D554-4436-9969-7ED5131B89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728" y="2292626"/>
            <a:ext cx="3705991" cy="456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0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187FF00-17B4-4B7C-9B76-F19D6252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908" y="556590"/>
            <a:ext cx="9290110" cy="5526157"/>
          </a:xfrm>
          <a:prstGeom prst="rect">
            <a:avLst/>
          </a:prstGeom>
        </p:spPr>
      </p:pic>
      <p:pic>
        <p:nvPicPr>
          <p:cNvPr id="34818" name="Picture 2" descr="Szkoła Podstawowa nr 1 w Ropie">
            <a:extLst>
              <a:ext uri="{FF2B5EF4-FFF2-40B4-BE49-F238E27FC236}">
                <a16:creationId xmlns:a16="http://schemas.microsoft.com/office/drawing/2014/main" id="{30A1E7EC-0E8A-4A44-96FE-65DAA91744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765" y="3585122"/>
            <a:ext cx="2703443" cy="327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0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honeycomb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3E9EA6-FCE8-423F-A5A2-C5E64EB8B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628" y="657461"/>
            <a:ext cx="9336743" cy="5543077"/>
          </a:xfrm>
          <a:prstGeom prst="rect">
            <a:avLst/>
          </a:prstGeom>
        </p:spPr>
      </p:pic>
      <p:pic>
        <p:nvPicPr>
          <p:cNvPr id="9" name="Picture 2" descr="Gify Mikołaje Magia Świąt Bożego Narodzenia, Życzenia Świąteczne, Życzenia  Bożonarodzeniowe">
            <a:extLst>
              <a:ext uri="{FF2B5EF4-FFF2-40B4-BE49-F238E27FC236}">
                <a16:creationId xmlns:a16="http://schemas.microsoft.com/office/drawing/2014/main" id="{B4123AC1-26FB-45D3-950F-977D22716A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92" y="2724925"/>
            <a:ext cx="4856093" cy="413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185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4500" advClick="0" advTm="8000">
        <p15:prstTrans prst="fracture"/>
      </p:transition>
    </mc:Choice>
    <mc:Fallback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CFB148-AC64-425B-A3E7-CE6F13197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85" y="433789"/>
            <a:ext cx="9574900" cy="5619362"/>
          </a:xfrm>
          <a:prstGeom prst="rect">
            <a:avLst/>
          </a:prstGeom>
        </p:spPr>
      </p:pic>
      <p:pic>
        <p:nvPicPr>
          <p:cNvPr id="3074" name="Picture 2" descr="Inglisz komon: Kto stworzył migające gwiazdki?">
            <a:extLst>
              <a:ext uri="{FF2B5EF4-FFF2-40B4-BE49-F238E27FC236}">
                <a16:creationId xmlns:a16="http://schemas.microsoft.com/office/drawing/2014/main" id="{63553B81-B8D1-4834-B13F-E27AAEE499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008" y="318881"/>
            <a:ext cx="20383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r iv, v, vi">
            <a:extLst>
              <a:ext uri="{FF2B5EF4-FFF2-40B4-BE49-F238E27FC236}">
                <a16:creationId xmlns:a16="http://schemas.microsoft.com/office/drawing/2014/main" id="{5B16A61F-23CF-468A-A027-13B54CCE23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785" y="437943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ZEDSZKOLE MIEJSKIE NR 63 IM. JANUSZA KORCZAKA Z ODDZIAŁAMI INTEGRACYJNYMI  W BYTOMIU">
            <a:extLst>
              <a:ext uri="{FF2B5EF4-FFF2-40B4-BE49-F238E27FC236}">
                <a16:creationId xmlns:a16="http://schemas.microsoft.com/office/drawing/2014/main" id="{A61795DE-1C86-4927-8CBF-3410C8CABA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2519">
            <a:off x="5608313" y="1156864"/>
            <a:ext cx="457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8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7F92D88-54E7-4BAA-8BAF-B0702396B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89" y="499234"/>
            <a:ext cx="9753110" cy="5859530"/>
          </a:xfrm>
          <a:prstGeom prst="rect">
            <a:avLst/>
          </a:prstGeom>
        </p:spPr>
      </p:pic>
      <p:pic>
        <p:nvPicPr>
          <p:cNvPr id="4100" name="Picture 4" descr="ŻYCZENIA ŚWIĄTECZNE - Przedszkole Publiczne w Tułowicach">
            <a:extLst>
              <a:ext uri="{FF2B5EF4-FFF2-40B4-BE49-F238E27FC236}">
                <a16:creationId xmlns:a16="http://schemas.microsoft.com/office/drawing/2014/main" id="{856AC93B-93F0-46EF-8BEE-2406167155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54" y="-233255"/>
            <a:ext cx="428625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ŻYCZENIA ŚWIĄTECZNE - Przedszkole Publiczne w Tułowicach">
            <a:extLst>
              <a:ext uri="{FF2B5EF4-FFF2-40B4-BE49-F238E27FC236}">
                <a16:creationId xmlns:a16="http://schemas.microsoft.com/office/drawing/2014/main" id="{91911859-C3AF-459C-B0F2-5F17EF2EF8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233255"/>
            <a:ext cx="428625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9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5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7C2B0E4-25F9-4B69-B455-8CF597FE1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940" y="133557"/>
            <a:ext cx="9076117" cy="6219825"/>
          </a:xfrm>
          <a:prstGeom prst="rect">
            <a:avLst/>
          </a:prstGeom>
        </p:spPr>
      </p:pic>
      <p:pic>
        <p:nvPicPr>
          <p:cNvPr id="5124" name="Picture 4" descr="Adwent Magia Świąt Bożego Narodzenia, Życzenia Świąteczne, Życzenia  Bożonarodzeniowe">
            <a:extLst>
              <a:ext uri="{FF2B5EF4-FFF2-40B4-BE49-F238E27FC236}">
                <a16:creationId xmlns:a16="http://schemas.microsoft.com/office/drawing/2014/main" id="{70798E12-4B96-47A3-AA72-3457B1168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0" y="4025162"/>
            <a:ext cx="33623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zkoła Podstawowa nr 45 w Sosnowcu">
            <a:extLst>
              <a:ext uri="{FF2B5EF4-FFF2-40B4-BE49-F238E27FC236}">
                <a16:creationId xmlns:a16="http://schemas.microsoft.com/office/drawing/2014/main" id="{C2262917-475D-4B43-9E1B-06295A1F2C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779" y="-45565"/>
            <a:ext cx="42862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1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pull/>
      </p:transition>
    </mc:Choice>
    <mc:Fallback xmlns="">
      <p:transition spd="slow" advClick="0" advTm="5000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05CAF98-6C46-443C-B2CF-CE48B3DD9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92" y="372261"/>
            <a:ext cx="9303026" cy="6113477"/>
          </a:xfrm>
          <a:prstGeom prst="rect">
            <a:avLst/>
          </a:prstGeom>
        </p:spPr>
      </p:pic>
      <p:pic>
        <p:nvPicPr>
          <p:cNvPr id="6146" name="Picture 2" descr="KONKURS NA STROIK BOŻONARODZENIOWY - Aktualności - Niepubliczny żłobek i  przedszkole - Chatka Puchatka">
            <a:extLst>
              <a:ext uri="{FF2B5EF4-FFF2-40B4-BE49-F238E27FC236}">
                <a16:creationId xmlns:a16="http://schemas.microsoft.com/office/drawing/2014/main" id="{73A89AA0-C159-4261-885B-1A5ED2A99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9635"/>
            <a:ext cx="4419600" cy="30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3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6"/>
            <a:ext cx="12164460" cy="693343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1B7354C-27D1-454D-A975-AE268BB77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376" y="533870"/>
            <a:ext cx="9443247" cy="5790259"/>
          </a:xfrm>
          <a:prstGeom prst="rect">
            <a:avLst/>
          </a:prstGeom>
        </p:spPr>
      </p:pic>
      <p:pic>
        <p:nvPicPr>
          <p:cNvPr id="7170" name="Picture 2" descr="Życzenia z okazji Świąt Bożego Narodzenia | Szkoła podstawowa im. Jana  Pawłą II nr 288 w warszawie">
            <a:extLst>
              <a:ext uri="{FF2B5EF4-FFF2-40B4-BE49-F238E27FC236}">
                <a16:creationId xmlns:a16="http://schemas.microsoft.com/office/drawing/2014/main" id="{307D784B-EBFB-4256-AFE4-8BCB29F441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252" y="1"/>
            <a:ext cx="3030897" cy="37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ŚWIĘTY MIKOŁAJ TUŻ, TUŻ… | Szkoła Podstawowa Nr 28 w Rzeszowie">
            <a:extLst>
              <a:ext uri="{FF2B5EF4-FFF2-40B4-BE49-F238E27FC236}">
                <a16:creationId xmlns:a16="http://schemas.microsoft.com/office/drawing/2014/main" id="{71626912-DDE7-4F9F-AED6-2FCC882C1A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30" y="990383"/>
            <a:ext cx="4876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4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shred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7226C-212F-497A-97A1-4398E2A91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3191"/>
            <a:ext cx="12192000" cy="69491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2BC9BA6-0F90-4139-88A8-2571DA428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48" y="518115"/>
            <a:ext cx="9515061" cy="5821769"/>
          </a:xfrm>
          <a:prstGeom prst="rect">
            <a:avLst/>
          </a:prstGeom>
        </p:spPr>
      </p:pic>
      <p:sp>
        <p:nvSpPr>
          <p:cNvPr id="5" name="AutoShape 2" descr="Święta Bożego Narodzenia: Gify dzwonki bożonarodzeniowe">
            <a:extLst>
              <a:ext uri="{FF2B5EF4-FFF2-40B4-BE49-F238E27FC236}">
                <a16:creationId xmlns:a16="http://schemas.microsoft.com/office/drawing/2014/main" id="{59A3AE8F-6C59-45BB-98FE-B50A69826A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198" name="Picture 6" descr="Święta Bożego Narodzenia: Gify gwiazdki, linie świąteczne">
            <a:extLst>
              <a:ext uri="{FF2B5EF4-FFF2-40B4-BE49-F238E27FC236}">
                <a16:creationId xmlns:a16="http://schemas.microsoft.com/office/drawing/2014/main" id="{98DAB495-5E78-4B0C-8110-CAB6CDA28E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419928"/>
            <a:ext cx="22955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aft i Patchwork: Czerwiec u Uli">
            <a:extLst>
              <a:ext uri="{FF2B5EF4-FFF2-40B4-BE49-F238E27FC236}">
                <a16:creationId xmlns:a16="http://schemas.microsoft.com/office/drawing/2014/main" id="{01AD84E2-1544-487F-90E7-A1D78DC6B2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246" y="1321709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76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5000">
        <p14:honeycomb/>
      </p:transition>
    </mc:Choice>
    <mc:Fallback xmlns="">
      <p:transition spd="slow" advClick="0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ny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415</TotalTime>
  <Words>11</Words>
  <Application>Microsoft Office PowerPoint</Application>
  <PresentationFormat>Panoramiczny</PresentationFormat>
  <Paragraphs>3</Paragraphs>
  <Slides>36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0" baseType="lpstr">
      <vt:lpstr>Tw Cen MT</vt:lpstr>
      <vt:lpstr>Tw Cen MT Condensed</vt:lpstr>
      <vt:lpstr>Wingdings 3</vt:lpstr>
      <vt:lpstr>Integralny</vt:lpstr>
      <vt:lpstr>KONKURS INFORMATYCZNY  „e-KARTKA ŚWIĄTECZNA”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KARTKA ŚWIĄTECZNA</dc:title>
  <dc:creator>Karolina Fajkowska</dc:creator>
  <cp:lastModifiedBy>Karolina Fajkowska</cp:lastModifiedBy>
  <cp:revision>44</cp:revision>
  <dcterms:created xsi:type="dcterms:W3CDTF">2020-12-19T14:26:37Z</dcterms:created>
  <dcterms:modified xsi:type="dcterms:W3CDTF">2020-12-20T11:11:35Z</dcterms:modified>
</cp:coreProperties>
</file>