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2B67-3C28-4044-9999-F80F7A6DFF6F}" type="datetimeFigureOut">
              <a:rPr lang="pl-PL" smtClean="0"/>
              <a:t>2021-06-10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6EC6F5D-D719-44B7-A741-9CA125F3561D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2B67-3C28-4044-9999-F80F7A6DFF6F}" type="datetimeFigureOut">
              <a:rPr lang="pl-PL" smtClean="0"/>
              <a:t>2021-06-10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6F5D-D719-44B7-A741-9CA125F3561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2B67-3C28-4044-9999-F80F7A6DFF6F}" type="datetimeFigureOut">
              <a:rPr lang="pl-PL" smtClean="0"/>
              <a:t>2021-06-10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6F5D-D719-44B7-A741-9CA125F3561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2B67-3C28-4044-9999-F80F7A6DFF6F}" type="datetimeFigureOut">
              <a:rPr lang="pl-PL" smtClean="0"/>
              <a:t>2021-06-10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6F5D-D719-44B7-A741-9CA125F3561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2B67-3C28-4044-9999-F80F7A6DFF6F}" type="datetimeFigureOut">
              <a:rPr lang="pl-PL" smtClean="0"/>
              <a:t>2021-06-10</a:t>
            </a:fld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6F5D-D719-44B7-A741-9CA125F3561D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2B67-3C28-4044-9999-F80F7A6DFF6F}" type="datetimeFigureOut">
              <a:rPr lang="pl-PL" smtClean="0"/>
              <a:t>2021-06-10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6F5D-D719-44B7-A741-9CA125F3561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2B67-3C28-4044-9999-F80F7A6DFF6F}" type="datetimeFigureOut">
              <a:rPr lang="pl-PL" smtClean="0"/>
              <a:t>2021-06-10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6F5D-D719-44B7-A741-9CA125F3561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2B67-3C28-4044-9999-F80F7A6DFF6F}" type="datetimeFigureOut">
              <a:rPr lang="pl-PL" smtClean="0"/>
              <a:t>2021-06-10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6F5D-D719-44B7-A741-9CA125F3561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2B67-3C28-4044-9999-F80F7A6DFF6F}" type="datetimeFigureOut">
              <a:rPr lang="pl-PL" smtClean="0"/>
              <a:t>2021-06-10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6F5D-D719-44B7-A741-9CA125F3561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2B67-3C28-4044-9999-F80F7A6DFF6F}" type="datetimeFigureOut">
              <a:rPr lang="pl-PL" smtClean="0"/>
              <a:t>2021-06-10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6F5D-D719-44B7-A741-9CA125F3561D}" type="slidenum">
              <a:rPr lang="pl-PL" smtClean="0"/>
              <a:t>‹#›</a:t>
            </a:fld>
            <a:endParaRPr lang="pl-PL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2B67-3C28-4044-9999-F80F7A6DFF6F}" type="datetimeFigureOut">
              <a:rPr lang="pl-PL" smtClean="0"/>
              <a:t>2021-06-10</a:t>
            </a:fld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6F5D-D719-44B7-A741-9CA125F3561D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A392B67-3C28-4044-9999-F80F7A6DFF6F}" type="datetimeFigureOut">
              <a:rPr lang="pl-PL" smtClean="0"/>
              <a:t>2021-06-10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6EC6F5D-D719-44B7-A741-9CA125F3561D}" type="slidenum">
              <a:rPr lang="pl-PL" smtClean="0"/>
              <a:t>‹#›</a:t>
            </a:fld>
            <a:endParaRPr lang="pl-PL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tytuł 9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smtClean="0"/>
              <a:t>Szkoła Podstawowa w Kołakach Kościelnych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Żywe obrazy </a:t>
            </a:r>
            <a:br>
              <a:rPr lang="pl-PL" dirty="0" smtClean="0"/>
            </a:br>
            <a:r>
              <a:rPr lang="pl-PL" dirty="0" smtClean="0"/>
              <a:t>Kl</a:t>
            </a:r>
            <a:r>
              <a:rPr lang="pl-PL" dirty="0" smtClean="0"/>
              <a:t>. VII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07217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Diana Jałbrzykowska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err="1" smtClean="0"/>
              <a:t>Auguste</a:t>
            </a:r>
            <a:r>
              <a:rPr lang="pl-PL" dirty="0" smtClean="0"/>
              <a:t> </a:t>
            </a:r>
            <a:r>
              <a:rPr lang="pl-PL" dirty="0"/>
              <a:t>Renoir "Kobieta z kotem"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60040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44824"/>
            <a:ext cx="360040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5786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60672" cy="1039427"/>
          </a:xfrm>
        </p:spPr>
        <p:txBody>
          <a:bodyPr>
            <a:noAutofit/>
          </a:bodyPr>
          <a:lstStyle/>
          <a:p>
            <a:r>
              <a:rPr lang="pl-PL" sz="2800" dirty="0"/>
              <a:t>Krystian Wiercioch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Władysław </a:t>
            </a:r>
            <a:r>
              <a:rPr lang="pl-PL" sz="2800" dirty="0"/>
              <a:t>Ślewiński "Portret Stanisława Ignacego </a:t>
            </a:r>
            <a:r>
              <a:rPr lang="pl-PL" sz="2800" dirty="0" smtClean="0"/>
              <a:t>Witkiewicza</a:t>
            </a:r>
            <a:r>
              <a:rPr lang="pl-PL" sz="2800" dirty="0"/>
              <a:t> "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360040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44824"/>
            <a:ext cx="360040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4474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dirty="0"/>
              <a:t>Maria </a:t>
            </a:r>
            <a:r>
              <a:rPr lang="pl-PL" sz="2800" dirty="0" err="1"/>
              <a:t>Koszykowska</a:t>
            </a:r>
            <a:r>
              <a:rPr lang="pl-PL" sz="2800" dirty="0"/>
              <a:t>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Stanisław </a:t>
            </a:r>
            <a:r>
              <a:rPr lang="pl-PL" sz="2800" dirty="0"/>
              <a:t>Wyspiański "Dziewczyna z fiołkami"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60040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44824"/>
            <a:ext cx="3600400" cy="403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022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Bartosz Ciborowski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Władysław </a:t>
            </a:r>
            <a:r>
              <a:rPr lang="pl-PL" dirty="0"/>
              <a:t>Ślewiński „Sierota z Poronina”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60040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44824"/>
            <a:ext cx="3312368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6723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Kinga Chmielewska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Stanisław </a:t>
            </a:r>
            <a:r>
              <a:rPr lang="pl-PL" dirty="0"/>
              <a:t>Wyspiański "Portret dziewczynki"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60040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44824"/>
            <a:ext cx="352839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4768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Kinga Lubak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Leonardo </a:t>
            </a:r>
            <a:r>
              <a:rPr lang="pl-PL" dirty="0"/>
              <a:t>da Vinci „Dama z gronostajem”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360040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44824"/>
            <a:ext cx="360040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792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Natalia Gołaszewska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Leonardo </a:t>
            </a:r>
            <a:r>
              <a:rPr lang="pl-PL" dirty="0"/>
              <a:t>da Vinci "Mona Lisa"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60040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44824"/>
            <a:ext cx="360040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618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100" dirty="0"/>
              <a:t>Mateusz Jałbrzykowski </a:t>
            </a:r>
            <a:r>
              <a:rPr lang="pl-PL" sz="3100" dirty="0" smtClean="0"/>
              <a:t/>
            </a:r>
            <a:br>
              <a:rPr lang="pl-PL" sz="3100" dirty="0" smtClean="0"/>
            </a:br>
            <a:r>
              <a:rPr lang="pl-PL" sz="3100" dirty="0" smtClean="0"/>
              <a:t>Jan </a:t>
            </a:r>
            <a:r>
              <a:rPr lang="pl-PL" sz="3100" dirty="0" err="1"/>
              <a:t>Chrucki</a:t>
            </a:r>
            <a:r>
              <a:rPr lang="pl-PL" sz="3100" dirty="0"/>
              <a:t> "Chłopiec w słomkowym kapeluszu</a:t>
            </a:r>
            <a:r>
              <a:rPr lang="pl-PL" dirty="0"/>
              <a:t>"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60040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44824"/>
            <a:ext cx="360040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3785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100" dirty="0"/>
              <a:t>Roksana Osiecka </a:t>
            </a:r>
            <a:r>
              <a:rPr lang="pl-PL" sz="3100" dirty="0" smtClean="0"/>
              <a:t/>
            </a:r>
            <a:br>
              <a:rPr lang="pl-PL" sz="3100" dirty="0" smtClean="0"/>
            </a:br>
            <a:r>
              <a:rPr lang="pl-PL" sz="3100" dirty="0" smtClean="0"/>
              <a:t>Stanisław </a:t>
            </a:r>
            <a:r>
              <a:rPr lang="pl-PL" sz="3100" dirty="0"/>
              <a:t>Wyspiański "Dziewczynka gasząca świecę</a:t>
            </a:r>
            <a:r>
              <a:rPr lang="pl-PL" dirty="0"/>
              <a:t>"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60040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44824"/>
            <a:ext cx="3600400" cy="403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9625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Greta Osiecka August Renoir "Czytające dziewczyny"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60040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44824"/>
            <a:ext cx="360040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3952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Autofit/>
          </a:bodyPr>
          <a:lstStyle/>
          <a:p>
            <a:r>
              <a:rPr lang="pl-PL" sz="2400" dirty="0"/>
              <a:t>Adam Sutkowski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err="1" smtClean="0"/>
              <a:t>Michiel</a:t>
            </a:r>
            <a:r>
              <a:rPr lang="pl-PL" sz="2400" dirty="0" smtClean="0"/>
              <a:t> </a:t>
            </a:r>
            <a:r>
              <a:rPr lang="pl-PL" sz="2400" dirty="0" err="1"/>
              <a:t>Sweerts</a:t>
            </a:r>
            <a:r>
              <a:rPr lang="pl-PL" sz="2400" dirty="0"/>
              <a:t> „Portret młodego mężczyzny trzymającego kota 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05" y="1844824"/>
            <a:ext cx="3587147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44825"/>
            <a:ext cx="360040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8679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100" dirty="0"/>
              <a:t>Marta Modzelewska </a:t>
            </a:r>
            <a:r>
              <a:rPr lang="pl-PL" sz="3100" dirty="0" smtClean="0"/>
              <a:t/>
            </a:r>
            <a:br>
              <a:rPr lang="pl-PL" sz="3100" dirty="0" smtClean="0"/>
            </a:br>
            <a:r>
              <a:rPr lang="pl-PL" sz="3100" dirty="0" smtClean="0"/>
              <a:t>Olga </a:t>
            </a:r>
            <a:r>
              <a:rPr lang="pl-PL" sz="3100" dirty="0"/>
              <a:t>Boznańska " dziewczynka z chryzantemami</a:t>
            </a:r>
            <a:r>
              <a:rPr lang="pl-PL" dirty="0"/>
              <a:t>"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60040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44824"/>
            <a:ext cx="360040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89282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Bartek Szeligowski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Stanisław </a:t>
            </a:r>
            <a:r>
              <a:rPr lang="pl-PL" dirty="0"/>
              <a:t>Wyspiański "Śpiący Staś"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60040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44824"/>
            <a:ext cx="360040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62585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Damian cygan 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Paule </a:t>
            </a:r>
            <a:r>
              <a:rPr lang="pl-PL" dirty="0" err="1" smtClean="0"/>
              <a:t>cezzane</a:t>
            </a:r>
            <a:r>
              <a:rPr lang="pl-PL" dirty="0" smtClean="0"/>
              <a:t> </a:t>
            </a:r>
            <a:r>
              <a:rPr lang="pl-PL" smtClean="0"/>
              <a:t>„</a:t>
            </a:r>
            <a:r>
              <a:rPr lang="pl-PL" smtClean="0"/>
              <a:t>owoce</a:t>
            </a:r>
            <a:r>
              <a:rPr lang="pl-PL" dirty="0" smtClean="0"/>
              <a:t>”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60040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44824"/>
            <a:ext cx="360040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950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 smtClean="0"/>
              <a:t>Prezentację przygotował</a:t>
            </a:r>
            <a:endParaRPr lang="pl-PL" sz="28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Damian Cygan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87997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Paweł Chrostowski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err="1" smtClean="0"/>
              <a:t>René</a:t>
            </a:r>
            <a:r>
              <a:rPr lang="pl-PL" dirty="0" smtClean="0"/>
              <a:t> </a:t>
            </a:r>
            <a:r>
              <a:rPr lang="pl-PL" dirty="0"/>
              <a:t>Magritte „Syn człowieczy”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844825"/>
            <a:ext cx="3672000" cy="403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44825"/>
            <a:ext cx="3672408" cy="403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7917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Klaudia Wolna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err="1" smtClean="0"/>
              <a:t>Afaran</a:t>
            </a:r>
            <a:r>
              <a:rPr lang="pl-PL" dirty="0" smtClean="0"/>
              <a:t> </a:t>
            </a:r>
            <a:r>
              <a:rPr lang="pl-PL" dirty="0" err="1"/>
              <a:t>Sajedi</a:t>
            </a:r>
            <a:r>
              <a:rPr lang="pl-PL" dirty="0"/>
              <a:t>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„</a:t>
            </a:r>
            <a:r>
              <a:rPr lang="pl-PL" dirty="0" err="1" smtClean="0"/>
              <a:t>Chef</a:t>
            </a:r>
            <a:r>
              <a:rPr lang="pl-PL" dirty="0"/>
              <a:t>”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77" y="1838292"/>
            <a:ext cx="3602583" cy="3966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38292"/>
            <a:ext cx="3600400" cy="3966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786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100" dirty="0"/>
              <a:t>Michalina Ciborowska </a:t>
            </a:r>
            <a:r>
              <a:rPr lang="pl-PL" sz="3100" dirty="0" smtClean="0"/>
              <a:t/>
            </a:r>
            <a:br>
              <a:rPr lang="pl-PL" sz="3100" dirty="0" smtClean="0"/>
            </a:br>
            <a:r>
              <a:rPr lang="pl-PL" sz="3100" dirty="0" smtClean="0"/>
              <a:t>Stanisław </a:t>
            </a:r>
            <a:r>
              <a:rPr lang="pl-PL" sz="3100" dirty="0"/>
              <a:t>Wyspiański „Dziewczynka z wazonem</a:t>
            </a:r>
            <a:r>
              <a:rPr lang="pl-PL" dirty="0"/>
              <a:t>”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60040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1844824"/>
            <a:ext cx="3600399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2893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Maja Choińska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Józef </a:t>
            </a:r>
            <a:r>
              <a:rPr lang="pl-PL" dirty="0"/>
              <a:t>Chełmoński „Babie lato”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60040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44824"/>
            <a:ext cx="360040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5804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60672" cy="1039427"/>
          </a:xfrm>
        </p:spPr>
        <p:txBody>
          <a:bodyPr>
            <a:noAutofit/>
          </a:bodyPr>
          <a:lstStyle/>
          <a:p>
            <a:r>
              <a:rPr lang="pl-PL" sz="2800" dirty="0"/>
              <a:t>Łukasz Chyliński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Vincent </a:t>
            </a:r>
            <a:r>
              <a:rPr lang="pl-PL" sz="2800" dirty="0"/>
              <a:t>van Gogh „Autoportret z zabandażowanym uchem”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5"/>
            <a:ext cx="360040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44824"/>
            <a:ext cx="3600400" cy="403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6161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Michał Zajkowski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Magritte </a:t>
            </a:r>
            <a:r>
              <a:rPr lang="pl-PL" dirty="0"/>
              <a:t>„Mężczyzna w meloniku”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60040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44824"/>
            <a:ext cx="360040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7237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Paulina Jałbrzykowska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Jan </a:t>
            </a:r>
            <a:r>
              <a:rPr lang="pl-PL" dirty="0"/>
              <a:t>Vermeer "Dziewczyna z perłą"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60040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44825"/>
            <a:ext cx="3528392" cy="403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2586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teka">
  <a:themeElements>
    <a:clrScheme name="Apteka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teka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tek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83</TotalTime>
  <Words>59</Words>
  <Application>Microsoft Office PowerPoint</Application>
  <PresentationFormat>Pokaz na ekranie (4:3)</PresentationFormat>
  <Paragraphs>25</Paragraphs>
  <Slides>23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7" baseType="lpstr">
      <vt:lpstr>Arial</vt:lpstr>
      <vt:lpstr>Book Antiqua</vt:lpstr>
      <vt:lpstr>Century Gothic</vt:lpstr>
      <vt:lpstr>Apteka</vt:lpstr>
      <vt:lpstr>Żywe obrazy  Kl. VII</vt:lpstr>
      <vt:lpstr>Adam Sutkowski  Michiel Sweerts „Portret młodego mężczyzny trzymającego kota </vt:lpstr>
      <vt:lpstr>Paweł Chrostowski  René Magritte „Syn człowieczy”</vt:lpstr>
      <vt:lpstr>Klaudia Wolna  Afaran Sajedi  „Chef”</vt:lpstr>
      <vt:lpstr>Michalina Ciborowska  Stanisław Wyspiański „Dziewczynka z wazonem”</vt:lpstr>
      <vt:lpstr>Maja Choińska  Józef Chełmoński „Babie lato”</vt:lpstr>
      <vt:lpstr>Łukasz Chyliński  Vincent van Gogh „Autoportret z zabandażowanym uchem”</vt:lpstr>
      <vt:lpstr>Michał Zajkowski  Magritte „Mężczyzna w meloniku”</vt:lpstr>
      <vt:lpstr>Paulina Jałbrzykowska  Jan Vermeer "Dziewczyna z perłą"</vt:lpstr>
      <vt:lpstr>Diana Jałbrzykowska  Auguste Renoir "Kobieta z kotem"</vt:lpstr>
      <vt:lpstr>Krystian Wiercioch  Władysław Ślewiński "Portret Stanisława Ignacego Witkiewicza "</vt:lpstr>
      <vt:lpstr>Maria Koszykowska  Stanisław Wyspiański "Dziewczyna z fiołkami"</vt:lpstr>
      <vt:lpstr>Bartosz Ciborowski  Władysław Ślewiński „Sierota z Poronina”</vt:lpstr>
      <vt:lpstr>Kinga Chmielewska  Stanisław Wyspiański "Portret dziewczynki"</vt:lpstr>
      <vt:lpstr>Kinga Lubak  Leonardo da Vinci „Dama z gronostajem”</vt:lpstr>
      <vt:lpstr>Natalia Gołaszewska  Leonardo da Vinci "Mona Lisa"</vt:lpstr>
      <vt:lpstr>Mateusz Jałbrzykowski  Jan Chrucki "Chłopiec w słomkowym kapeluszu"</vt:lpstr>
      <vt:lpstr>Roksana Osiecka  Stanisław Wyspiański "Dziewczynka gasząca świecę"</vt:lpstr>
      <vt:lpstr>Greta Osiecka August Renoir "Czytające dziewczyny"</vt:lpstr>
      <vt:lpstr>Marta Modzelewska  Olga Boznańska " dziewczynka z chryzantemami"</vt:lpstr>
      <vt:lpstr>Bartek Szeligowski  Stanisław Wyspiański "Śpiący Staś"</vt:lpstr>
      <vt:lpstr>Damian cygan   Paule cezzane „owoce”</vt:lpstr>
      <vt:lpstr>Prezentację przygotował</vt:lpstr>
    </vt:vector>
  </TitlesOfParts>
  <Company>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Żywe obrazy  Kl.VII</dc:title>
  <dc:creator>A</dc:creator>
  <cp:lastModifiedBy>ppe-user</cp:lastModifiedBy>
  <cp:revision>10</cp:revision>
  <dcterms:created xsi:type="dcterms:W3CDTF">2021-06-09T15:42:18Z</dcterms:created>
  <dcterms:modified xsi:type="dcterms:W3CDTF">2021-06-10T11:26:30Z</dcterms:modified>
</cp:coreProperties>
</file>