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9" r:id="rId10"/>
    <p:sldId id="270" r:id="rId11"/>
    <p:sldId id="263" r:id="rId12"/>
    <p:sldId id="261" r:id="rId13"/>
    <p:sldId id="264" r:id="rId14"/>
    <p:sldId id="268" r:id="rId15"/>
    <p:sldId id="265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5A76-347E-4BE0-9CCF-BF0C65A19A1A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6CCE3-C0B7-42D0-9B71-3E13829D72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5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6CCE3-C0B7-42D0-9B71-3E13829D72B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69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0DAD07-FD7C-4A20-BAF8-BDFB4BD02431}" type="datetimeFigureOut">
              <a:rPr lang="pl-PL" smtClean="0"/>
              <a:t>2021-02-23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D58675B-9D27-41AC-8833-78CDB251CD0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611560" y="1351672"/>
            <a:ext cx="5813390" cy="150126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Autorzy :</a:t>
            </a:r>
          </a:p>
          <a:p>
            <a:r>
              <a:rPr lang="pl-PL" dirty="0" smtClean="0"/>
              <a:t>Izabela Borkowska,</a:t>
            </a:r>
          </a:p>
          <a:p>
            <a:r>
              <a:rPr lang="pl-PL" dirty="0" smtClean="0"/>
              <a:t>Patrycja Grodzka,</a:t>
            </a:r>
          </a:p>
          <a:p>
            <a:r>
              <a:rPr lang="pl-PL" dirty="0" smtClean="0"/>
              <a:t>Dawid Cygan.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Słowacja  naszym sąsiadem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129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Zamki i Pałace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Słowacja </a:t>
            </a:r>
            <a:r>
              <a:rPr lang="pl-PL" dirty="0"/>
              <a:t>posiada największą ilość zamków i pałaców w przeliczeniu na jednego mieszkańca. Turyści w tym kraju mogą odwiedzić 180 zamków i 425 klasztorów.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392488" cy="3344317"/>
          </a:xfrm>
        </p:spPr>
      </p:pic>
    </p:spTree>
    <p:extLst>
      <p:ext uri="{BB962C8B-B14F-4D97-AF65-F5344CB8AC3E}">
        <p14:creationId xmlns:p14="http://schemas.microsoft.com/office/powerpoint/2010/main" val="144053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Zamek </a:t>
            </a:r>
            <a:r>
              <a:rPr lang="pl-PL" dirty="0" err="1"/>
              <a:t>Devín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Dobrze </a:t>
            </a:r>
            <a:r>
              <a:rPr lang="pl-PL" dirty="0"/>
              <a:t>zachowany, pięknie położony zamek, znajdujący się kawałek od Bratysławy, zaraz przy granicy z Austrią, u ujścia rzeki Morawy do Dunaju. Pod zamek można dojechać z samej Bratysławy komunikacją miejską.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4473911" cy="2952328"/>
          </a:xfrm>
        </p:spPr>
      </p:pic>
    </p:spTree>
    <p:extLst>
      <p:ext uri="{BB962C8B-B14F-4D97-AF65-F5344CB8AC3E}">
        <p14:creationId xmlns:p14="http://schemas.microsoft.com/office/powerpoint/2010/main" val="169529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Pałac </a:t>
            </a:r>
            <a:r>
              <a:rPr lang="pl-PL" dirty="0" err="1"/>
              <a:t>Grasalkovičów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</a:t>
            </a:r>
            <a:r>
              <a:rPr lang="pl-PL" dirty="0" smtClean="0"/>
              <a:t>iał </a:t>
            </a:r>
            <a:r>
              <a:rPr lang="pl-PL" dirty="0"/>
              <a:t>do tej pory za mieszkańców zaledwie kilku prezydentów Słowacji. Obecnie zasiada tu </a:t>
            </a:r>
            <a:r>
              <a:rPr lang="pl-PL" dirty="0" err="1"/>
              <a:t>Andrej</a:t>
            </a:r>
            <a:r>
              <a:rPr lang="pl-PL" dirty="0"/>
              <a:t> </a:t>
            </a:r>
            <a:r>
              <a:rPr lang="pl-PL" dirty="0" err="1"/>
              <a:t>Kiska</a:t>
            </a:r>
            <a:r>
              <a:rPr lang="pl-PL" dirty="0"/>
              <a:t>, który został wybrany na urząd w 2014 r. Jego poprzednikami byli Ivan Gašparovič (2004-2014), Rudolf Schuster (1999-2004) i </a:t>
            </a:r>
            <a:r>
              <a:rPr lang="pl-PL" dirty="0" err="1"/>
              <a:t>Michal</a:t>
            </a:r>
            <a:r>
              <a:rPr lang="pl-PL" dirty="0"/>
              <a:t> </a:t>
            </a:r>
            <a:r>
              <a:rPr lang="pl-PL" dirty="0" err="1"/>
              <a:t>Kováč</a:t>
            </a:r>
            <a:r>
              <a:rPr lang="pl-PL" dirty="0"/>
              <a:t> (1993-1998). W 1993 i 1998 r. pełniącym obowiązki prezydenta był Vladimir </a:t>
            </a:r>
            <a:r>
              <a:rPr lang="pl-PL" dirty="0" err="1"/>
              <a:t>Mečiar</a:t>
            </a:r>
            <a:r>
              <a:rPr lang="pl-PL" dirty="0"/>
              <a:t>. W 1939 r. pałac był rezydencją Josefa Tiso.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8100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18588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Zamek </a:t>
            </a:r>
            <a:r>
              <a:rPr lang="pl-PL" dirty="0" err="1"/>
              <a:t>Beckov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 </a:t>
            </a:r>
            <a:r>
              <a:rPr lang="pl-PL" dirty="0"/>
              <a:t>zamku jest – można powiedzieć – standardowa. Jak w powyższym przypadku – powstał celem strzeżenia granicy, przechodził przez kolejne stulecia z rąk jednej rodziny szlacheckiej, do drugiej, oparł się Turkom, aż w końcu spłonął, zaczął pustoszeć i podupadać. Zamek jest ruiną, jednak jak dla mnie świetnie zachowaną.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486400" cy="3138456"/>
          </a:xfrm>
        </p:spPr>
      </p:pic>
    </p:spTree>
    <p:extLst>
      <p:ext uri="{BB962C8B-B14F-4D97-AF65-F5344CB8AC3E}">
        <p14:creationId xmlns:p14="http://schemas.microsoft.com/office/powerpoint/2010/main" val="408012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Najpopularniejszy napój gazowany na Słowacji?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988840"/>
            <a:ext cx="2514600" cy="4018260"/>
          </a:xfrm>
        </p:spPr>
        <p:txBody>
          <a:bodyPr/>
          <a:lstStyle/>
          <a:p>
            <a:r>
              <a:rPr lang="pl-PL" dirty="0" err="1" smtClean="0"/>
              <a:t>Kofola</a:t>
            </a:r>
            <a:r>
              <a:rPr lang="pl-PL" dirty="0" smtClean="0"/>
              <a:t> powstała </a:t>
            </a:r>
            <a:r>
              <a:rPr lang="pl-PL" dirty="0"/>
              <a:t>jeszcze w Czechosłowacji w 1960 </a:t>
            </a:r>
            <a:r>
              <a:rPr lang="pl-PL" dirty="0" smtClean="0"/>
              <a:t>roku. </a:t>
            </a:r>
            <a:r>
              <a:rPr lang="pl-PL" dirty="0"/>
              <a:t>Pod względem ilości sprzedanych butelek ani Coca-cola, ani Pepsi nie może dogonić narodowego trunku Słowaków.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89702"/>
            <a:ext cx="5486400" cy="3662795"/>
          </a:xfrm>
        </p:spPr>
      </p:pic>
    </p:spTree>
    <p:extLst>
      <p:ext uri="{BB962C8B-B14F-4D97-AF65-F5344CB8AC3E}">
        <p14:creationId xmlns:p14="http://schemas.microsoft.com/office/powerpoint/2010/main" val="284749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Koniec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5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Powierzchnia i długość granic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Powierzchnia: 49 035 </a:t>
            </a:r>
            <a:r>
              <a:rPr lang="pl-PL" dirty="0" smtClean="0"/>
              <a:t>km² </a:t>
            </a:r>
          </a:p>
          <a:p>
            <a:r>
              <a:rPr lang="pl-PL" dirty="0"/>
              <a:t>Polska (541,1 km) </a:t>
            </a:r>
            <a:endParaRPr lang="pl-PL" dirty="0" smtClean="0"/>
          </a:p>
          <a:p>
            <a:r>
              <a:rPr lang="pl-PL" dirty="0" smtClean="0"/>
              <a:t>Czechy </a:t>
            </a:r>
            <a:r>
              <a:rPr lang="pl-PL" dirty="0"/>
              <a:t>(251,8 km) </a:t>
            </a:r>
            <a:endParaRPr lang="pl-PL" dirty="0" smtClean="0"/>
          </a:p>
          <a:p>
            <a:r>
              <a:rPr lang="pl-PL" dirty="0" smtClean="0"/>
              <a:t>Węgry </a:t>
            </a:r>
            <a:r>
              <a:rPr lang="pl-PL" dirty="0"/>
              <a:t>(654,8 km</a:t>
            </a:r>
            <a:r>
              <a:rPr lang="pl-PL" dirty="0" smtClean="0"/>
              <a:t>)</a:t>
            </a:r>
          </a:p>
          <a:p>
            <a:r>
              <a:rPr lang="pl-PL" dirty="0" smtClean="0"/>
              <a:t> </a:t>
            </a:r>
            <a:r>
              <a:rPr lang="pl-PL" dirty="0"/>
              <a:t>Austria (106,7 km) </a:t>
            </a:r>
            <a:endParaRPr lang="pl-PL" dirty="0" smtClean="0"/>
          </a:p>
          <a:p>
            <a:r>
              <a:rPr lang="pl-PL" dirty="0" smtClean="0"/>
              <a:t>Ukraina </a:t>
            </a:r>
            <a:r>
              <a:rPr lang="pl-PL" dirty="0"/>
              <a:t>(97,8 km)</a:t>
            </a:r>
          </a:p>
          <a:p>
            <a:r>
              <a:rPr lang="pl-PL" dirty="0"/>
              <a:t>Łączna długość granicy lądowej wynosi 1652,2 km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35" y="2767168"/>
            <a:ext cx="5116730" cy="1907863"/>
          </a:xfrm>
        </p:spPr>
      </p:pic>
    </p:spTree>
    <p:extLst>
      <p:ext uri="{BB962C8B-B14F-4D97-AF65-F5344CB8AC3E}">
        <p14:creationId xmlns:p14="http://schemas.microsoft.com/office/powerpoint/2010/main" val="24503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Flaga i herb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Pierwsza flaga słowacka pojawiła się w 1848 roku, w czasie Wiosny Ludów i choć była identyczna z flagą Rosji, nie była jej kopią. Ułożone identycznie pasy barwy biała, niebieska i czerwona pochodziły od herbu Słowacji, który widnieje na fladze obecnej. Takiej samej flagi (bez herbu) używała od 23 czerwca 1939 do 1945 roku Pierwsza Republika Słowacka.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Herb Słowacji – w polu czerwonym, srebrny krzyż lotaryński na błękitnym </a:t>
            </a:r>
            <a:r>
              <a:rPr lang="pl-PL" dirty="0" err="1"/>
              <a:t>trójwzgórzu</a:t>
            </a:r>
            <a:r>
              <a:rPr lang="pl-PL" dirty="0"/>
              <a:t>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24" y="2550668"/>
            <a:ext cx="3121152" cy="2340864"/>
          </a:xfrm>
        </p:spPr>
      </p:pic>
    </p:spTree>
    <p:extLst>
      <p:ext uri="{BB962C8B-B14F-4D97-AF65-F5344CB8AC3E}">
        <p14:creationId xmlns:p14="http://schemas.microsoft.com/office/powerpoint/2010/main" val="2321727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Powstanie Słowacji i wejście Słowacji do Unii Europejskiej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powstanie </a:t>
            </a:r>
            <a:r>
              <a:rPr lang="pl-PL" dirty="0" err="1"/>
              <a:t>słowacji</a:t>
            </a:r>
            <a:r>
              <a:rPr lang="pl-PL" dirty="0"/>
              <a:t>-Republika Słowacka została utworzona 14 marca 1939. Słowacja weszła do Unii Europejskiej w dniu 1 maja 2004 r</a:t>
            </a:r>
            <a:r>
              <a:rPr lang="pl-PL" dirty="0" smtClean="0"/>
              <a:t>.. </a:t>
            </a:r>
            <a:r>
              <a:rPr lang="pl-PL" dirty="0"/>
              <a:t>Republika Słowacka państwo śródlądowe w Europie Środkowej. Graniczy z Austrią, Polską, Czechami, Ukrainą oraz Węgrami. 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5486400" cy="3746427"/>
          </a:xfrm>
        </p:spPr>
      </p:pic>
    </p:spTree>
    <p:extLst>
      <p:ext uri="{BB962C8B-B14F-4D97-AF65-F5344CB8AC3E}">
        <p14:creationId xmlns:p14="http://schemas.microsoft.com/office/powerpoint/2010/main" val="99267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Stolica Słowacji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Bratysława – stolica Słowacji, którą was oczaruje. Atrakcyjnie położona nad Dunajem co roku przyciąga liczne grupy zagranicznych turystów, którzy coraz chętniej wybierają to malownicze miasto jako cel swojej podróży. Liczba mieszkańców: 5 397 036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2984953" cy="3137247"/>
          </a:xfrm>
        </p:spPr>
      </p:pic>
    </p:spTree>
    <p:extLst>
      <p:ext uri="{BB962C8B-B14F-4D97-AF65-F5344CB8AC3E}">
        <p14:creationId xmlns:p14="http://schemas.microsoft.com/office/powerpoint/2010/main" val="147373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Waluta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1 </a:t>
            </a:r>
            <a:r>
              <a:rPr lang="pl-PL" b="1" dirty="0"/>
              <a:t>stycznia 2009 roku na Słowacji</a:t>
            </a:r>
            <a:r>
              <a:rPr lang="pl-PL" dirty="0"/>
              <a:t> wprowadzono Euro jednocześnie do obiegu gotówkowego i bezgotówkowego przy zastosowaniu metody tzw. Wielkiego Wybuchu (Big-</a:t>
            </a:r>
            <a:r>
              <a:rPr lang="pl-PL" dirty="0" err="1"/>
              <a:t>Bang</a:t>
            </a:r>
            <a:r>
              <a:rPr lang="pl-PL" dirty="0"/>
              <a:t>) a mianowicie bez okresu przejściowego. Tak, więc Euro stało się legalnym środkiem płatniczym na terytorium Republiki Słowackiej. </a:t>
            </a:r>
            <a:r>
              <a:rPr lang="pl-PL" b="1" dirty="0"/>
              <a:t>Słowacka korona</a:t>
            </a:r>
            <a:r>
              <a:rPr lang="pl-PL" dirty="0"/>
              <a:t> stała się cząstkową jednostką Euro w ramach kursu konwersyjnego, który ustaliła Rada UE w lipcu 2008 roku: 1 EUR = 30,126 SKK.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https://www.nocowanie.pl/waluta-slowacka---euro.html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58611"/>
            <a:ext cx="5486400" cy="2924978"/>
          </a:xfrm>
        </p:spPr>
      </p:pic>
    </p:spTree>
    <p:extLst>
      <p:ext uri="{BB962C8B-B14F-4D97-AF65-F5344CB8AC3E}">
        <p14:creationId xmlns:p14="http://schemas.microsoft.com/office/powerpoint/2010/main" val="135573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Szacuje się, iż około 90% obywateli Słowacji posiada co najmniej wykształcenie średnie. Ten wynik jest jednym z najlepszych wśród państw europejskich.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65594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Religia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Religia Słowacja jest krajem katolickim. Przynależność do kościoła rzymskokatolickiego deklaruje 62% Słowaków. Drugą grupę stanowią protestanci należący do kościoła ewangelicko-augsburskiego (blisko 6%). Sporą społeczność stanowią też grekokatolicy (3,8%).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9" y="1772816"/>
            <a:ext cx="4126271" cy="2694366"/>
          </a:xfrm>
        </p:spPr>
      </p:pic>
    </p:spTree>
    <p:extLst>
      <p:ext uri="{BB962C8B-B14F-4D97-AF65-F5344CB8AC3E}">
        <p14:creationId xmlns:p14="http://schemas.microsoft.com/office/powerpoint/2010/main" val="214695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Turystyka w Słowacji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b="1" dirty="0" smtClean="0"/>
              <a:t> </a:t>
            </a:r>
            <a:r>
              <a:rPr lang="pl-PL" b="1" dirty="0"/>
              <a:t>Na terenie Słowacji </a:t>
            </a:r>
            <a:r>
              <a:rPr lang="pl-PL" dirty="0"/>
              <a:t>znajduje się aż 13.000 km oznakowanych pieszych tras </a:t>
            </a:r>
            <a:r>
              <a:rPr lang="pl-PL" dirty="0" smtClean="0"/>
              <a:t>turystycznych. </a:t>
            </a:r>
            <a:r>
              <a:rPr lang="pl-PL" dirty="0"/>
              <a:t>Dla porównania, słowaccy kierowcy mają do wykorzystania jedynie 700 km dróg szybkiego ruchu.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608512" cy="2874169"/>
          </a:xfrm>
        </p:spPr>
      </p:pic>
    </p:spTree>
    <p:extLst>
      <p:ext uri="{BB962C8B-B14F-4D97-AF65-F5344CB8AC3E}">
        <p14:creationId xmlns:p14="http://schemas.microsoft.com/office/powerpoint/2010/main" val="200935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176</TotalTime>
  <Words>548</Words>
  <Application>Microsoft Office PowerPoint</Application>
  <PresentationFormat>Pokaz na ekranie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Słowacja  naszym sąsiadem</vt:lpstr>
      <vt:lpstr>Powierzchnia i długość granic</vt:lpstr>
      <vt:lpstr>Flaga i herb</vt:lpstr>
      <vt:lpstr>Powstanie Słowacji i wejście Słowacji do Unii Europejskiej</vt:lpstr>
      <vt:lpstr>Stolica Słowacji</vt:lpstr>
      <vt:lpstr>Waluta</vt:lpstr>
      <vt:lpstr>Edukacja</vt:lpstr>
      <vt:lpstr>Religia </vt:lpstr>
      <vt:lpstr>Turystyka w Słowacji</vt:lpstr>
      <vt:lpstr>Zamki i Pałace</vt:lpstr>
      <vt:lpstr>Zamek Devín</vt:lpstr>
      <vt:lpstr>Pałac Grasalkovičów</vt:lpstr>
      <vt:lpstr>Zamek Beckov</vt:lpstr>
      <vt:lpstr>Najpopularniejszy napój gazowany na Słowacji?</vt:lpstr>
      <vt:lpstr>Dziękujemy za uwagę</vt:lpstr>
    </vt:vector>
  </TitlesOfParts>
  <Company>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Słowacja  naszym sąsiadem</dc:title>
  <dc:creator>A</dc:creator>
  <cp:lastModifiedBy>ppe-user</cp:lastModifiedBy>
  <cp:revision>20</cp:revision>
  <dcterms:created xsi:type="dcterms:W3CDTF">2021-02-08T16:03:05Z</dcterms:created>
  <dcterms:modified xsi:type="dcterms:W3CDTF">2021-02-23T18:21:15Z</dcterms:modified>
</cp:coreProperties>
</file>