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Bezpieczeństwo podczas wakacji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165456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Wybierając się w góry pamiętaj, że pogoda zmienia się </a:t>
            </a:r>
            <a:r>
              <a:rPr lang="pl-P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tam </a:t>
            </a:r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bardzo szybko.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Symbol zastępczy obraz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719" r="22719"/>
          <a:stretch>
            <a:fillRect/>
          </a:stretch>
        </p:blipFill>
        <p:spPr>
          <a:xfrm>
            <a:off x="6366296" y="685800"/>
            <a:ext cx="4894401" cy="5040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6189054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5721" y="1099868"/>
            <a:ext cx="9601200" cy="1485900"/>
          </a:xfrm>
        </p:spPr>
        <p:txBody>
          <a:bodyPr>
            <a:noAutofit/>
          </a:bodyPr>
          <a:lstStyle/>
          <a:p>
            <a:r>
              <a:rPr lang="pl-PL" sz="5400" dirty="0" smtClean="0"/>
              <a:t>Pamiętaj!</a:t>
            </a:r>
            <a:br>
              <a:rPr lang="pl-PL" sz="5400" dirty="0" smtClean="0"/>
            </a:br>
            <a:r>
              <a:rPr lang="pl-PL" sz="5400" dirty="0"/>
              <a:t>B</a:t>
            </a:r>
            <a:r>
              <a:rPr lang="pl-PL" sz="5400" dirty="0" smtClean="0"/>
              <a:t>ezpieczne wakacje to udane wakacje!</a:t>
            </a:r>
            <a:r>
              <a:rPr lang="pl-PL" sz="5400" dirty="0" smtClean="0">
                <a:sym typeface="Wingdings" panose="05000000000000000000" pitchFamily="2" charset="2"/>
              </a:rPr>
              <a:t> </a:t>
            </a:r>
            <a:br>
              <a:rPr lang="pl-PL" sz="5400" dirty="0" smtClean="0">
                <a:sym typeface="Wingdings" panose="05000000000000000000" pitchFamily="2" charset="2"/>
              </a:rPr>
            </a:br>
            <a:r>
              <a:rPr lang="pl-PL" sz="5400" dirty="0">
                <a:sym typeface="Wingdings" panose="05000000000000000000" pitchFamily="2" charset="2"/>
              </a:rPr>
              <a:t> </a:t>
            </a:r>
            <a:r>
              <a:rPr lang="pl-PL" sz="5400" dirty="0" smtClean="0">
                <a:sym typeface="Wingdings" panose="05000000000000000000" pitchFamily="2" charset="2"/>
              </a:rPr>
              <a:t>                </a:t>
            </a:r>
            <a:r>
              <a:rPr lang="pl-PL" sz="9600" dirty="0" smtClean="0">
                <a:sym typeface="Wingdings" panose="05000000000000000000" pitchFamily="2" charset="2"/>
              </a:rPr>
              <a:t></a:t>
            </a:r>
            <a:endParaRPr lang="pl-PL" sz="9600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7577437" y="5506758"/>
            <a:ext cx="4443984" cy="823912"/>
          </a:xfrm>
        </p:spPr>
        <p:txBody>
          <a:bodyPr/>
          <a:lstStyle/>
          <a:p>
            <a:r>
              <a:rPr lang="pl-PL" dirty="0" smtClean="0"/>
              <a:t>Hubert </a:t>
            </a:r>
            <a:r>
              <a:rPr lang="pl-PL" dirty="0" err="1" smtClean="0"/>
              <a:t>Gąsak</a:t>
            </a:r>
            <a:r>
              <a:rPr lang="pl-PL" dirty="0" smtClean="0"/>
              <a:t> kl. VII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0942043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1976" y="772063"/>
            <a:ext cx="4426070" cy="2324819"/>
          </a:xfrm>
        </p:spPr>
        <p:txBody>
          <a:bodyPr>
            <a:noAutofit/>
          </a:bodyPr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Nie zbliżaj się do maszyn rolniczych podczas ich pracy.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Symbol zastępczy obraz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18053" y="772063"/>
            <a:ext cx="4896203" cy="470377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0700046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Nie baw się przy ulicy.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1" name="Symbol zastępczy obrazu 10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807" r="17807"/>
          <a:stretch>
            <a:fillRect/>
          </a:stretch>
        </p:blipFill>
        <p:spPr>
          <a:xfrm>
            <a:off x="6840747" y="685800"/>
            <a:ext cx="4511616" cy="4645828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6441412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4287" y="643293"/>
            <a:ext cx="4839419" cy="2099907"/>
          </a:xfrm>
        </p:spPr>
        <p:txBody>
          <a:bodyPr>
            <a:noAutofit/>
          </a:bodyPr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Używaj kremów i filtrów przeciwsłonecznych.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Symbol zastępczy obraz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690" r="17690"/>
          <a:stretch>
            <a:fillRect/>
          </a:stretch>
        </p:blipFill>
        <p:spPr>
          <a:xfrm>
            <a:off x="6508266" y="643293"/>
            <a:ext cx="4894400" cy="5040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7163043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Nie rozpalaj ogniska w lesie.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Symbol zastępczy obraz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690" r="17690"/>
          <a:stretch>
            <a:fillRect/>
          </a:stretch>
        </p:blipFill>
        <p:spPr>
          <a:xfrm>
            <a:off x="6590581" y="685800"/>
            <a:ext cx="4894400" cy="5040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598725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Zapamiętaj numery alarmowe.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Symbol zastępczy obraz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47" r="1447"/>
          <a:stretch>
            <a:fillRect/>
          </a:stretch>
        </p:blipFill>
        <p:spPr>
          <a:xfrm>
            <a:off x="6521571" y="685800"/>
            <a:ext cx="4894401" cy="5040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417282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756" y="685800"/>
            <a:ext cx="4089639" cy="2157884"/>
          </a:xfrm>
        </p:spPr>
        <p:txBody>
          <a:bodyPr>
            <a:noAutofit/>
          </a:bodyPr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 czasie burzy nie chowaj się pod drzewem.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Symbol zastępczy obraz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690" r="17690"/>
          <a:stretch>
            <a:fillRect/>
          </a:stretch>
        </p:blipFill>
        <p:spPr>
          <a:xfrm>
            <a:off x="6392174" y="685800"/>
            <a:ext cx="4894401" cy="5040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52399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2846" y="513272"/>
            <a:ext cx="4477828" cy="2170168"/>
          </a:xfrm>
        </p:spPr>
        <p:txBody>
          <a:bodyPr>
            <a:noAutofit/>
          </a:bodyPr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Kąp się tylko w miejscach do tego przeznaczonych.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" name="Symbol zastępczy obraz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856" r="21856"/>
          <a:stretch>
            <a:fillRect/>
          </a:stretch>
        </p:blipFill>
        <p:spPr>
          <a:xfrm>
            <a:off x="6538822" y="513272"/>
            <a:ext cx="4894400" cy="5040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4154278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4132772" cy="2170168"/>
          </a:xfrm>
        </p:spPr>
        <p:txBody>
          <a:bodyPr>
            <a:noAutofit/>
          </a:bodyPr>
          <a:lstStyle/>
          <a:p>
            <a:r>
              <a:rPr lang="pl-PL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Zbieraj grzyby tylko pod opieką dorosłych.</a:t>
            </a:r>
            <a:endParaRPr lang="pl-P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" name="Symbol zastępczy obraz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690" r="17690"/>
          <a:stretch>
            <a:fillRect/>
          </a:stretch>
        </p:blipFill>
        <p:spPr>
          <a:xfrm>
            <a:off x="6816478" y="685800"/>
            <a:ext cx="4894400" cy="5040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5539026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TM10001105[[fn=Przycinanie]]</Template>
  <TotalTime>78</TotalTime>
  <Words>81</Words>
  <Application>Microsoft Office PowerPoint</Application>
  <PresentationFormat>Niestandardowy</PresentationFormat>
  <Paragraphs>12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Crop</vt:lpstr>
      <vt:lpstr>Bezpieczeństwo podczas wakacji</vt:lpstr>
      <vt:lpstr>Nie zbliżaj się do maszyn rolniczych podczas ich pracy.</vt:lpstr>
      <vt:lpstr>Nie baw się przy ulicy.</vt:lpstr>
      <vt:lpstr>Używaj kremów i filtrów przeciwsłonecznych.</vt:lpstr>
      <vt:lpstr>Nie rozpalaj ogniska w lesie.</vt:lpstr>
      <vt:lpstr>Zapamiętaj numery alarmowe.</vt:lpstr>
      <vt:lpstr>W czasie burzy nie chowaj się pod drzewem.</vt:lpstr>
      <vt:lpstr>Kąp się tylko w miejscach do tego przeznaczonych.</vt:lpstr>
      <vt:lpstr>Zbieraj grzyby tylko pod opieką dorosłych.</vt:lpstr>
      <vt:lpstr>Wybierając się w góry pamiętaj, że pogoda zmienia się tam bardzo szybko.</vt:lpstr>
      <vt:lpstr>Pamiętaj! Bezpieczne wakacje to udane wakacje!                  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uzytkownik</cp:lastModifiedBy>
  <cp:revision>9</cp:revision>
  <dcterms:created xsi:type="dcterms:W3CDTF">2023-06-15T19:15:34Z</dcterms:created>
  <dcterms:modified xsi:type="dcterms:W3CDTF">2023-06-16T06:57:57Z</dcterms:modified>
</cp:coreProperties>
</file>