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CE46"/>
    <a:srgbClr val="3333CC"/>
    <a:srgbClr val="0BE71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62592F-603E-4900-BAD7-A74BD11BD16C}" type="datetimeFigureOut">
              <a:rPr lang="pl-PL" smtClean="0"/>
              <a:pPr/>
              <a:t>20.06.2022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DE4A65-F2F9-4718-802B-86B96957E7B6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34" y="533400"/>
            <a:ext cx="7972234" cy="2681286"/>
          </a:xfrm>
        </p:spPr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Prezentacja o bezpieczeństwie na wakacjach 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Zachęcamy </a:t>
            </a:r>
            <a:endParaRPr lang="pl-PL" dirty="0" smtClean="0">
              <a:solidFill>
                <a:schemeClr val="bg1"/>
              </a:solidFill>
            </a:endParaRPr>
          </a:p>
          <a:p>
            <a:pPr algn="ctr"/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 smtClean="0">
                <a:solidFill>
                  <a:schemeClr val="bg1"/>
                </a:solidFill>
              </a:rPr>
              <a:t>                                                                           do </a:t>
            </a:r>
          </a:p>
          <a:p>
            <a:r>
              <a:rPr lang="pl-PL" dirty="0" smtClean="0">
                <a:solidFill>
                  <a:schemeClr val="bg1"/>
                </a:solidFill>
              </a:rPr>
              <a:t>obejrzenia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KING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214686"/>
            <a:ext cx="2705100" cy="1685925"/>
          </a:xfrm>
          <a:prstGeom prst="rect">
            <a:avLst/>
          </a:prstGeom>
          <a:noFill/>
        </p:spPr>
      </p:pic>
      <p:pic>
        <p:nvPicPr>
          <p:cNvPr id="1027" name="Picture 3" descr="C:\Users\KINGA\Desktop\pobrany pli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214686"/>
            <a:ext cx="2857500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86050" y="714356"/>
            <a:ext cx="5829312" cy="1143000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Zakończenie</a:t>
            </a:r>
            <a:endParaRPr lang="pl-P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mtClean="0"/>
              <a:t>   </a:t>
            </a:r>
            <a:r>
              <a:rPr lang="pl-PL" b="1" i="1" smtClean="0"/>
              <a:t>Mamy </a:t>
            </a:r>
            <a:r>
              <a:rPr lang="pl-PL" b="1" i="1" dirty="0" smtClean="0"/>
              <a:t>nadzieje, że prezentacja się spodobała i zastosujecie się do </a:t>
            </a:r>
            <a:r>
              <a:rPr lang="pl-PL" b="1" i="1" dirty="0" smtClean="0"/>
              <a:t>naszych</a:t>
            </a:r>
            <a:r>
              <a:rPr lang="pl-PL" b="1" i="1" dirty="0" smtClean="0"/>
              <a:t> </a:t>
            </a:r>
            <a:r>
              <a:rPr lang="pl-PL" b="1" i="1" dirty="0" smtClean="0"/>
              <a:t>rad, które sprawią, że wasze wakacje będę bezpieczne , wesołe i udane .</a:t>
            </a:r>
            <a:endParaRPr lang="pl-PL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pl-PL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pl-PL" i="1" dirty="0" smtClean="0">
                <a:solidFill>
                  <a:srgbClr val="7030A0"/>
                </a:solidFill>
              </a:rPr>
              <a:t>                                                                      </a:t>
            </a:r>
            <a:r>
              <a:rPr lang="pl-PL" b="1" i="1" dirty="0" smtClean="0">
                <a:solidFill>
                  <a:srgbClr val="7030A0"/>
                </a:solidFill>
              </a:rPr>
              <a:t>AUTORZY</a:t>
            </a:r>
            <a:endParaRPr lang="pl-PL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pl-PL" i="1" dirty="0" smtClean="0">
                <a:solidFill>
                  <a:srgbClr val="7030A0"/>
                </a:solidFill>
              </a:rPr>
              <a:t>                </a:t>
            </a:r>
            <a:r>
              <a:rPr lang="pl-PL" b="1" i="1" dirty="0" smtClean="0">
                <a:solidFill>
                  <a:srgbClr val="7030A0"/>
                </a:solidFill>
              </a:rPr>
              <a:t>                                                      </a:t>
            </a:r>
            <a:r>
              <a:rPr lang="pl-PL" b="1" i="1" dirty="0" smtClean="0">
                <a:solidFill>
                  <a:srgbClr val="7030A0"/>
                </a:solidFill>
              </a:rPr>
              <a:t>Elżbieta </a:t>
            </a:r>
            <a:r>
              <a:rPr lang="pl-PL" b="1" i="1" dirty="0" err="1" smtClean="0">
                <a:solidFill>
                  <a:srgbClr val="7030A0"/>
                </a:solidFill>
              </a:rPr>
              <a:t>Korga</a:t>
            </a:r>
            <a:endParaRPr lang="pl-PL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pl-PL" b="1" i="1" dirty="0" smtClean="0">
                <a:solidFill>
                  <a:srgbClr val="7030A0"/>
                </a:solidFill>
              </a:rPr>
              <a:t> </a:t>
            </a:r>
            <a:r>
              <a:rPr lang="pl-PL" b="1" i="1" dirty="0" smtClean="0">
                <a:solidFill>
                  <a:srgbClr val="7030A0"/>
                </a:solidFill>
              </a:rPr>
              <a:t>                                                                     Anna </a:t>
            </a:r>
            <a:r>
              <a:rPr lang="pl-PL" b="1" i="1" dirty="0" err="1" smtClean="0">
                <a:solidFill>
                  <a:srgbClr val="7030A0"/>
                </a:solidFill>
              </a:rPr>
              <a:t>Gozdek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Krótkie wprowadzenie</a:t>
            </a:r>
            <a:endParaRPr lang="pl-PL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Zbliżają się wakacje </a:t>
            </a:r>
            <a:r>
              <a:rPr lang="pl-PL" dirty="0" smtClean="0"/>
              <a:t> </a:t>
            </a:r>
            <a:r>
              <a:rPr lang="pl-PL" dirty="0" smtClean="0"/>
              <a:t>i</a:t>
            </a:r>
            <a:r>
              <a:rPr lang="pl-PL" dirty="0" smtClean="0"/>
              <a:t> </a:t>
            </a:r>
            <a:r>
              <a:rPr lang="pl-PL" dirty="0" smtClean="0"/>
              <a:t>wielu z was zamierza wyjechać nad morze, w góry itp.</a:t>
            </a:r>
          </a:p>
          <a:p>
            <a:pPr>
              <a:buNone/>
            </a:pPr>
            <a:r>
              <a:rPr lang="pl-PL" dirty="0" smtClean="0"/>
              <a:t>Aby wakacje były bezpieczne i udane należy zastosować się do kilku rad.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rgbClr val="FFFF00"/>
                </a:solidFill>
              </a:rPr>
              <a:t/>
            </a:r>
            <a:br>
              <a:rPr lang="pl-PL" dirty="0" smtClean="0">
                <a:solidFill>
                  <a:srgbClr val="FFFF00"/>
                </a:solidFill>
              </a:rPr>
            </a:b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Kąpiele </a:t>
            </a:r>
            <a:endParaRPr lang="pl-PL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Gdy masz ochotę popływać  pamiętaj :</a:t>
            </a:r>
          </a:p>
          <a:p>
            <a:pPr>
              <a:buNone/>
            </a:pPr>
            <a:r>
              <a:rPr lang="pl-PL" dirty="0" smtClean="0"/>
              <a:t>a) Kąp się w miejscach, gdzie kąpiel jest dozwolona</a:t>
            </a:r>
          </a:p>
          <a:p>
            <a:pPr>
              <a:buNone/>
            </a:pPr>
            <a:r>
              <a:rPr lang="pl-PL" dirty="0" smtClean="0"/>
              <a:t>b) Nie wchodź na głęboką wodę, gdy nie umiesz </a:t>
            </a:r>
          </a:p>
          <a:p>
            <a:pPr>
              <a:buNone/>
            </a:pPr>
            <a:r>
              <a:rPr lang="pl-PL" dirty="0" smtClean="0"/>
              <a:t>     pływać .</a:t>
            </a:r>
          </a:p>
          <a:p>
            <a:pPr>
              <a:buNone/>
            </a:pPr>
            <a:r>
              <a:rPr lang="pl-PL" dirty="0" smtClean="0"/>
              <a:t>c) Zachowuj się rozsądnie czyli, nie popychaj kogoś</a:t>
            </a:r>
          </a:p>
          <a:p>
            <a:pPr>
              <a:buNone/>
            </a:pPr>
            <a:r>
              <a:rPr lang="pl-PL" dirty="0" smtClean="0"/>
              <a:t>     do wody itd.</a:t>
            </a:r>
          </a:p>
          <a:p>
            <a:pPr>
              <a:buNone/>
            </a:pPr>
            <a:endParaRPr lang="pl-PL" dirty="0" smtClean="0"/>
          </a:p>
        </p:txBody>
      </p:sp>
      <p:pic>
        <p:nvPicPr>
          <p:cNvPr id="2050" name="Picture 2" descr="C:\Users\KINGA\Desktop\pobrany plik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040" y="4221088"/>
            <a:ext cx="1409700" cy="2019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Wycieczki w góry </a:t>
            </a:r>
            <a:endParaRPr lang="pl-PL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Na pewno wielu z was jeździ w góry, pamiętaj o tym by :</a:t>
            </a:r>
          </a:p>
          <a:p>
            <a:pPr>
              <a:buNone/>
            </a:pPr>
            <a:r>
              <a:rPr lang="pl-PL" dirty="0" smtClean="0"/>
              <a:t>a) Nie oddalać się od opiekunów, bo możesz się zgubić </a:t>
            </a:r>
          </a:p>
          <a:p>
            <a:pPr>
              <a:buNone/>
            </a:pPr>
            <a:r>
              <a:rPr lang="pl-PL" dirty="0" smtClean="0"/>
              <a:t>b) Nie wychylaj się za bardzo, gdy stoisz na wysokiej górze </a:t>
            </a:r>
          </a:p>
          <a:p>
            <a:pPr>
              <a:buNone/>
            </a:pPr>
            <a:r>
              <a:rPr lang="pl-PL" dirty="0" smtClean="0"/>
              <a:t>c) Pamiętaj o dobrym wyposażeniu plecaka na wycieczkę. Taki plecak jest świetny na </a:t>
            </a:r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 przechadzki po górach.</a:t>
            </a:r>
          </a:p>
          <a:p>
            <a:pPr>
              <a:buNone/>
            </a:pPr>
            <a:r>
              <a:rPr lang="pl-PL" dirty="0" smtClean="0"/>
              <a:t>d) Uważaj na kleszcze .</a:t>
            </a:r>
            <a:endParaRPr lang="pl-PL" dirty="0"/>
          </a:p>
        </p:txBody>
      </p:sp>
      <p:pic>
        <p:nvPicPr>
          <p:cNvPr id="3074" name="Picture 2" descr="C:\Users\KINGA\Desktop\pol_pm_Plecak-turystyczny-Mc-Kinley-55-4F-2431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4208" y="4224318"/>
            <a:ext cx="1985533" cy="20682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0BE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Muzea</a:t>
            </a:r>
            <a:endParaRPr lang="pl-PL" dirty="0">
              <a:solidFill>
                <a:srgbClr val="0BE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To, że wakacje się zaczynają nie oznacza, że nie            odwiedzamy  muzeów - są one bardzo interesujące .</a:t>
            </a:r>
          </a:p>
          <a:p>
            <a:pPr>
              <a:buNone/>
            </a:pPr>
            <a:r>
              <a:rPr lang="pl-PL" dirty="0" smtClean="0"/>
              <a:t>a) Pamiętaj żeby nie dotykać eksponatów .</a:t>
            </a:r>
          </a:p>
          <a:p>
            <a:pPr>
              <a:buNone/>
            </a:pPr>
            <a:r>
              <a:rPr lang="pl-PL" dirty="0" smtClean="0"/>
              <a:t>b) Nie fotografuj obiektów, gdy jest taki znak (poniżej macie go )</a:t>
            </a:r>
          </a:p>
          <a:p>
            <a:pPr>
              <a:buNone/>
            </a:pPr>
            <a:r>
              <a:rPr lang="pl-PL" dirty="0" smtClean="0"/>
              <a:t>c) Pamiętaj by nie spożywać jedzenia i napoi </a:t>
            </a:r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  w miejscach niedozwolonych.</a:t>
            </a:r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               </a:t>
            </a:r>
          </a:p>
          <a:p>
            <a:pPr>
              <a:buNone/>
            </a:pPr>
            <a:r>
              <a:rPr lang="pl-PL" dirty="0" smtClean="0"/>
              <a:t>                  </a:t>
            </a:r>
            <a:endParaRPr lang="pl-PL" dirty="0"/>
          </a:p>
        </p:txBody>
      </p:sp>
      <p:pic>
        <p:nvPicPr>
          <p:cNvPr id="4098" name="Picture 2" descr="C:\Users\KINGA\Desktop\pobrany plik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0271" y="3933056"/>
            <a:ext cx="1629863" cy="2252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Kolonie</a:t>
            </a:r>
            <a:endParaRPr lang="pl-P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Każdy </a:t>
            </a:r>
            <a:r>
              <a:rPr lang="pl-PL" dirty="0" smtClean="0"/>
              <a:t>z nas </a:t>
            </a:r>
            <a:r>
              <a:rPr lang="pl-PL" dirty="0" smtClean="0"/>
              <a:t>uwielbia kolonie czujemy się niezależni od rodziców. Ale </a:t>
            </a:r>
            <a:r>
              <a:rPr lang="pl-PL" dirty="0" smtClean="0">
                <a:solidFill>
                  <a:srgbClr val="FF0000"/>
                </a:solidFill>
              </a:rPr>
              <a:t>pamiętaj, aby :</a:t>
            </a: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 smtClean="0"/>
              <a:t>a) Zachowywać się kulturalnie wobec rówieśników  i opiekunów.</a:t>
            </a:r>
          </a:p>
          <a:p>
            <a:pPr>
              <a:buNone/>
            </a:pPr>
            <a:r>
              <a:rPr lang="pl-PL" dirty="0" smtClean="0"/>
              <a:t>b) Smarować się kremem przeciwsłonecznym </a:t>
            </a:r>
          </a:p>
          <a:p>
            <a:pPr>
              <a:buNone/>
            </a:pPr>
            <a:r>
              <a:rPr lang="pl-PL" dirty="0" smtClean="0"/>
              <a:t>c) Słuchać poleceń opiekunów, którzy troszczą się o nasze bezpieczeństwo i samopoczucie .</a:t>
            </a:r>
          </a:p>
          <a:p>
            <a:pPr>
              <a:buNone/>
            </a:pPr>
            <a:r>
              <a:rPr lang="pl-PL" dirty="0" smtClean="0"/>
              <a:t>d) Nosić czapkę z daszkiem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Wyjazdy do rodziny </a:t>
            </a:r>
            <a:endParaRPr lang="pl-PL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Nie wszyscy jeżdżą na kolonie, wycieczki nad morze itp.</a:t>
            </a:r>
          </a:p>
          <a:p>
            <a:pPr>
              <a:buNone/>
            </a:pPr>
            <a:r>
              <a:rPr lang="pl-PL" dirty="0"/>
              <a:t>a</a:t>
            </a:r>
            <a:r>
              <a:rPr lang="pl-PL" dirty="0" smtClean="0"/>
              <a:t>le do swojej rodziny. </a:t>
            </a:r>
            <a:r>
              <a:rPr lang="pl-PL" dirty="0" smtClean="0"/>
              <a:t>Mamy </a:t>
            </a:r>
            <a:r>
              <a:rPr lang="pl-PL" dirty="0" smtClean="0"/>
              <a:t>parę uwag jak się macie zachowywać by być bezpiecznym i grzecznym. </a:t>
            </a:r>
          </a:p>
          <a:p>
            <a:pPr marL="514350" indent="-514350">
              <a:buNone/>
            </a:pPr>
            <a:r>
              <a:rPr lang="pl-PL" dirty="0" smtClean="0"/>
              <a:t>a) Słuchaj poleceń i pomagaj swojej rodzinie, gdy ciebie prosi .</a:t>
            </a:r>
          </a:p>
          <a:p>
            <a:pPr marL="514350" indent="-514350">
              <a:buNone/>
            </a:pPr>
            <a:r>
              <a:rPr lang="pl-PL" dirty="0" smtClean="0"/>
              <a:t>b) Nie podejmuj wyzwań niebezpiecznych, bo mogą prowadzić do poważnej choroby, a nawet do śmierci np. nie chodź po dachu nawet jeśli ktoś ciebie do tego namawia.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rgbClr val="B1CE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Nocowanie u koleżanki/kolegi </a:t>
            </a:r>
            <a:endParaRPr lang="pl-PL" dirty="0">
              <a:solidFill>
                <a:srgbClr val="B1CE4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Wszyscy maja zapewne przyjaciół u których marzą by zanocować w wakacje. Pamiętaj:</a:t>
            </a:r>
          </a:p>
          <a:p>
            <a:pPr marL="514350" indent="-514350">
              <a:buNone/>
            </a:pPr>
            <a:r>
              <a:rPr lang="pl-PL" dirty="0" smtClean="0"/>
              <a:t>a) By nie zadawać przyjaciołom krępujących pytań.</a:t>
            </a:r>
          </a:p>
          <a:p>
            <a:pPr marL="514350" indent="-514350">
              <a:buNone/>
            </a:pPr>
            <a:r>
              <a:rPr lang="pl-PL" dirty="0" smtClean="0"/>
              <a:t>b) Nie chodźcie same/mi nad wodę, gdyż któreś może wpaść i się utopić</a:t>
            </a:r>
          </a:p>
          <a:p>
            <a:pPr marL="514350" indent="-514350">
              <a:buNone/>
            </a:pPr>
            <a:r>
              <a:rPr lang="pl-PL" dirty="0" smtClean="0"/>
              <a:t>c) Nie sprawiaj kłopotu rodzicom bądź opiekunom twojego znajomego /ej,  gdyż jest to brak kultury osobistej i brak manier .</a:t>
            </a:r>
          </a:p>
          <a:p>
            <a:pPr marL="514350" indent="-514350">
              <a:buNone/>
            </a:pPr>
            <a:endParaRPr lang="pl-PL" dirty="0" smtClean="0"/>
          </a:p>
          <a:p>
            <a:pPr marL="514350" indent="-514350">
              <a:buAutoNum type="alphaLcParenR"/>
            </a:pP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Wakacje w domu</a:t>
            </a:r>
            <a:endParaRPr lang="pl-P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Są takie dzieci co zostają w domu. Tutaj też można się dobrze bawić , musimy pamiętać o:</a:t>
            </a:r>
          </a:p>
          <a:p>
            <a:pPr>
              <a:buNone/>
            </a:pPr>
            <a:r>
              <a:rPr lang="pl-PL" dirty="0" smtClean="0"/>
              <a:t>a)Nie wsiadać do samochodu obcego pana/pani, gdyż mogą cię oni porwać i zrobić ci krzywdę </a:t>
            </a:r>
          </a:p>
          <a:p>
            <a:pPr>
              <a:buNone/>
            </a:pPr>
            <a:r>
              <a:rPr lang="pl-PL" dirty="0" smtClean="0"/>
              <a:t>b)Nie wychodzić na słońce, gdy jest bardzo gorąco, bo możesz dostać udaru.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5122" name="Picture 2" descr="C:\Users\KINGA\Desktop\pobrany plik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5976" y="4340531"/>
            <a:ext cx="1657350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374</TotalTime>
  <Words>498</Words>
  <Application>Microsoft Office PowerPoint</Application>
  <PresentationFormat>Pokaz na ekranie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Przepływ</vt:lpstr>
      <vt:lpstr>Prezentacja o bezpieczeństwie na wakacjach </vt:lpstr>
      <vt:lpstr>Krótkie wprowadzenie</vt:lpstr>
      <vt:lpstr> Kąpiele </vt:lpstr>
      <vt:lpstr>Wycieczki w góry </vt:lpstr>
      <vt:lpstr>Muzea</vt:lpstr>
      <vt:lpstr>Kolonie</vt:lpstr>
      <vt:lpstr>Wyjazdy do rodziny </vt:lpstr>
      <vt:lpstr>Nocowanie u koleżanki/kolegi </vt:lpstr>
      <vt:lpstr>Wakacje w domu</vt:lpstr>
      <vt:lpstr>Zakończenie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 bezpieczeństwie na wakacjach</dc:title>
  <dc:creator>KINGA</dc:creator>
  <cp:lastModifiedBy>Windows User</cp:lastModifiedBy>
  <cp:revision>21</cp:revision>
  <dcterms:created xsi:type="dcterms:W3CDTF">2015-06-12T12:34:58Z</dcterms:created>
  <dcterms:modified xsi:type="dcterms:W3CDTF">2022-06-20T10:03:18Z</dcterms:modified>
</cp:coreProperties>
</file>