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-5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BEZPIECZNE FERIE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Jak zachować się podczas zimowego wypoczynku?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3094" y="809896"/>
            <a:ext cx="718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Szkoła Podstawowa w Pasiekach</a:t>
            </a:r>
            <a:endParaRPr lang="pl-PL" sz="2800" b="1" dirty="0"/>
          </a:p>
        </p:txBody>
      </p:sp>
      <p:sp>
        <p:nvSpPr>
          <p:cNvPr id="5" name="Prostokąt 4"/>
          <p:cNvSpPr/>
          <p:nvPr/>
        </p:nvSpPr>
        <p:spPr>
          <a:xfrm>
            <a:off x="8972006" y="5392271"/>
            <a:ext cx="2874853" cy="950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Przygotowały:</a:t>
            </a:r>
          </a:p>
          <a:p>
            <a:r>
              <a:rPr lang="pl-PL" dirty="0" smtClean="0"/>
              <a:t>Elżbieta </a:t>
            </a:r>
            <a:r>
              <a:rPr lang="pl-PL" dirty="0" err="1" smtClean="0"/>
              <a:t>Korga</a:t>
            </a:r>
            <a:endParaRPr lang="pl-PL" dirty="0" smtClean="0"/>
          </a:p>
          <a:p>
            <a:r>
              <a:rPr lang="pl-PL" dirty="0" smtClean="0"/>
              <a:t>Anna </a:t>
            </a:r>
            <a:r>
              <a:rPr lang="pl-PL" dirty="0" err="1" smtClean="0"/>
              <a:t>Gozdek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14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3140" y="477983"/>
            <a:ext cx="8534400" cy="1672936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>
                <a:solidFill>
                  <a:schemeClr val="bg1"/>
                </a:solidFill>
                <a:latin typeface="Bookman Old Style" pitchFamily="18" charset="0"/>
              </a:rPr>
              <a:t>Ważne </a:t>
            </a:r>
            <a:r>
              <a:rPr lang="pl-PL" sz="2400" dirty="0">
                <a:solidFill>
                  <a:schemeClr val="bg1"/>
                </a:solidFill>
                <a:latin typeface="Bookman Old Style" pitchFamily="18" charset="0"/>
              </a:rPr>
              <a:t>telefony, powinieneś wpisać sobie do książki telefonicznej swojej komórki.</a:t>
            </a:r>
            <a:endParaRPr lang="en-US" sz="2400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  <p:pic>
        <p:nvPicPr>
          <p:cNvPr id="4" name="Picture 2" descr="Znalezione obrazy dla zapytania numery alarmo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38" y="1600200"/>
            <a:ext cx="7990474" cy="5112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31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>
                <a:solidFill>
                  <a:schemeClr val="bg1"/>
                </a:solidFill>
                <a:latin typeface="Bookman Old Style" pitchFamily="18" charset="0"/>
              </a:rPr>
              <a:t>Nigdy nie zjeżdżaj na sankach  w pobliżu dróg (nawet  tych rzadko uczęszczanych),ponieważ nie masz pewności, że wyhamujesz </a:t>
            </a:r>
            <a:r>
              <a:rPr lang="pl-PL" sz="2400" dirty="0" smtClean="0">
                <a:solidFill>
                  <a:schemeClr val="bg1"/>
                </a:solidFill>
                <a:latin typeface="Bookman Old Style" pitchFamily="18" charset="0"/>
              </a:rPr>
              <a:t>nimi </a:t>
            </a:r>
            <a:r>
              <a:rPr lang="pl-PL" sz="2400" dirty="0">
                <a:solidFill>
                  <a:schemeClr val="bg1"/>
                </a:solidFill>
                <a:latin typeface="Bookman Old Style" pitchFamily="18" charset="0"/>
              </a:rPr>
              <a:t>na czas. Zwracaj uwagę na to, czy zachowałeś bezpieczną odległość  </a:t>
            </a:r>
            <a:r>
              <a:rPr lang="pl-PL" sz="2400" dirty="0" smtClean="0">
                <a:solidFill>
                  <a:schemeClr val="bg1"/>
                </a:solidFill>
                <a:latin typeface="Bookman Old Style" pitchFamily="18" charset="0"/>
              </a:rPr>
              <a:t> do </a:t>
            </a:r>
            <a:r>
              <a:rPr lang="pl-PL" sz="2400" dirty="0">
                <a:solidFill>
                  <a:schemeClr val="bg1"/>
                </a:solidFill>
                <a:latin typeface="Bookman Old Style" pitchFamily="18" charset="0"/>
              </a:rPr>
              <a:t>najbliższej ulicy-drogi</a:t>
            </a:r>
            <a:endParaRPr lang="en-US" sz="2400" i="1" dirty="0">
              <a:solidFill>
                <a:schemeClr val="bg1"/>
              </a:solidFill>
              <a:latin typeface="Georgia"/>
            </a:endParaRPr>
          </a:p>
          <a:p>
            <a:endParaRPr lang="pl-PL" dirty="0"/>
          </a:p>
        </p:txBody>
      </p:sp>
      <p:pic>
        <p:nvPicPr>
          <p:cNvPr id="4" name="Picture 4" descr="Znalezione obrazy dla zapytania zjeżdżanie na sankach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927" y="2624530"/>
            <a:ext cx="2615370" cy="28538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6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>
                <a:solidFill>
                  <a:schemeClr val="bg1"/>
                </a:solidFill>
                <a:latin typeface="Bookman Old Style" pitchFamily="18" charset="0"/>
              </a:rPr>
              <a:t>Aby Twoja zabawa na śniegu, była udana i sprawiała radość, musi być bezpieczna. Pamiętaj również, </a:t>
            </a:r>
            <a:r>
              <a:rPr lang="pl-PL" sz="2400" dirty="0" smtClean="0">
                <a:solidFill>
                  <a:schemeClr val="bg1"/>
                </a:solidFill>
                <a:latin typeface="Bookman Old Style" pitchFamily="18" charset="0"/>
              </a:rPr>
              <a:t>       że </a:t>
            </a:r>
            <a:r>
              <a:rPr lang="pl-PL" sz="2400" dirty="0">
                <a:solidFill>
                  <a:schemeClr val="bg1"/>
                </a:solidFill>
                <a:latin typeface="Bookman Old Style" pitchFamily="18" charset="0"/>
              </a:rPr>
              <a:t>w czasie zimowych zabaw ważne jest odpowiednie, ciepłe, nieprzemakalne ubranie. </a:t>
            </a:r>
          </a:p>
          <a:p>
            <a:endParaRPr lang="pl-PL" dirty="0"/>
          </a:p>
        </p:txBody>
      </p:sp>
      <p:pic>
        <p:nvPicPr>
          <p:cNvPr id="4" name="Picture 8" descr="Znalezione obrazy dla zapytania zjeżdżanie na sankach clip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2" y="294936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19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Zabawa śnieżkami może być  również niebezpieczna,  dlatego nie łącz  miękkiego śniegu z kawałkami lodu lub kamykami. </a:t>
            </a:r>
          </a:p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Nie celuj w twarz drugiej osoby, żeby nie zrobić jej krzywdy. </a:t>
            </a:r>
          </a:p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Rzucanie przedmiotami,</a:t>
            </a:r>
            <a:b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w tym śnieżkami, w stronę jadących samochodów jest zabronione prawem. </a:t>
            </a:r>
            <a:endParaRPr 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  <p:pic>
        <p:nvPicPr>
          <p:cNvPr id="4" name="Picture 2" descr="Znalezione obrazy dla zapytania śniezki clip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3909"/>
            <a:ext cx="4416136" cy="2944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27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5775" y="311727"/>
            <a:ext cx="8534400" cy="3615267"/>
          </a:xfrm>
        </p:spPr>
        <p:txBody>
          <a:bodyPr/>
          <a:lstStyle/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Stawy, jeziora czy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rzeki, nawet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jeśli pokryte są </a:t>
            </a:r>
            <a:b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(z pozoru!) grubą warstwą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lodu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, nie są bezpiecznym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miejscem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do zabawy. Lód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w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każdej chwili może się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załamać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! </a:t>
            </a:r>
            <a:endParaRPr 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  <p:pic>
        <p:nvPicPr>
          <p:cNvPr id="4" name="Picture 2" descr="Znalezione obrazy dla zapytania lodowisko załamanie lo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99" y="2462645"/>
            <a:ext cx="5650009" cy="4294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79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685800"/>
            <a:ext cx="10059988" cy="3615267"/>
          </a:xfrm>
        </p:spPr>
        <p:txBody>
          <a:bodyPr>
            <a:normAutofit/>
          </a:bodyPr>
          <a:lstStyle/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Pamiętaj, że w zimowe dni kierowcy mają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ograniczoną widoczność, a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samochody potrzebują dłuższej drogi hamowania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  <a:endParaRPr lang="pl-PL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Nie przebiegaj przez ulicę.</a:t>
            </a:r>
          </a:p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Nie przechodź w miejscach niedozwolonych. </a:t>
            </a:r>
          </a:p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Pamiętaj, że  noszenie  elementów odblaskowych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może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uratować Ci życie.</a:t>
            </a:r>
            <a:endParaRPr 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  <p:pic>
        <p:nvPicPr>
          <p:cNvPr id="2050" name="Picture 2" descr="Znalezione obrazy dla zapytania bezpieczeństwo w ruchu drogowy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66" y="4117301"/>
            <a:ext cx="7828866" cy="2740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90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345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9317" y="4696692"/>
            <a:ext cx="11076710" cy="2358736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Widząc zwisające z dachów sople, poinformuj o tym dorosłych,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             w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żadnym wypadku nie strącaj ich samodzielnie. Może to zagrażać Twojemu bezpieczeństwu.</a:t>
            </a:r>
            <a:endParaRPr 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6117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1866" y="436418"/>
            <a:ext cx="10766570" cy="3615267"/>
          </a:xfrm>
        </p:spPr>
        <p:txBody>
          <a:bodyPr/>
          <a:lstStyle/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Dużym zagrożeniem dla Twojego życia i zdrowia mogą być nasypy, nawisy   i „budowle” ze śniegu. Pamiętaj o tym, że podczas odwilży śnieg szybko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topnieje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, co może grozić zawaleniem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i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przysypaniem.    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 Poinformuj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o tym dorosłych, w żadnym wypadku nie strącaj ich samodzielnie. Może to zagrażać Twojemu bezpieczeństwu.</a:t>
            </a:r>
          </a:p>
          <a:p>
            <a:endParaRPr lang="pl-PL" dirty="0"/>
          </a:p>
        </p:txBody>
      </p:sp>
      <p:pic>
        <p:nvPicPr>
          <p:cNvPr id="4" name="Picture 2" descr="Znalezione obrazy dla zapytania igloo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66" y="3325091"/>
            <a:ext cx="5367709" cy="33458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16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685800"/>
            <a:ext cx="6475124" cy="3615267"/>
          </a:xfrm>
        </p:spPr>
        <p:txBody>
          <a:bodyPr>
            <a:normAutofit lnSpcReduction="10000"/>
          </a:bodyPr>
          <a:lstStyle/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Dla Twojego bezpieczeństwa, informuj zawsze rodziców, gdzie i z kim udajesz się na spacer, z kim będziesz się bawił. </a:t>
            </a:r>
          </a:p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Pamiętaj, zimą wcześnie robi się ciemno, a temperatura znacznie się obniża. Opady śniegu mogą utrudnić Twój powrót do domu,  dlatego nie zapomnij poinformować rodziców, o której godzinie</a:t>
            </a:r>
            <a:b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wrócisz i staraj się  przestrzegać tego czasu</a:t>
            </a:r>
            <a:endParaRPr 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  <p:pic>
        <p:nvPicPr>
          <p:cNvPr id="1026" name="Picture 2" descr="Znalezione obrazy dla zapytania dzieci szkolne na spacer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2647950"/>
            <a:ext cx="4286250" cy="421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86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</TotalTime>
  <Words>321</Words>
  <Application>Microsoft Office PowerPoint</Application>
  <PresentationFormat>Niestandardowy</PresentationFormat>
  <Paragraphs>21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Wycinek</vt:lpstr>
      <vt:lpstr>BEZPIECZNE FERIE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FERIE</dc:title>
  <dc:creator>Wojciech Łukaszewski</dc:creator>
  <cp:lastModifiedBy>uzytkownik</cp:lastModifiedBy>
  <cp:revision>11</cp:revision>
  <dcterms:created xsi:type="dcterms:W3CDTF">2017-02-14T07:27:28Z</dcterms:created>
  <dcterms:modified xsi:type="dcterms:W3CDTF">2022-02-11T06:55:18Z</dcterms:modified>
</cp:coreProperties>
</file>