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8" r:id="rId3"/>
    <p:sldId id="309" r:id="rId4"/>
    <p:sldId id="259" r:id="rId5"/>
    <p:sldId id="273" r:id="rId6"/>
    <p:sldId id="274" r:id="rId7"/>
    <p:sldId id="260" r:id="rId8"/>
    <p:sldId id="262" r:id="rId9"/>
    <p:sldId id="264" r:id="rId10"/>
    <p:sldId id="295" r:id="rId11"/>
    <p:sldId id="266" r:id="rId12"/>
    <p:sldId id="267" r:id="rId13"/>
    <p:sldId id="268" r:id="rId14"/>
    <p:sldId id="299" r:id="rId15"/>
    <p:sldId id="300" r:id="rId16"/>
    <p:sldId id="301" r:id="rId17"/>
    <p:sldId id="303" r:id="rId18"/>
    <p:sldId id="304" r:id="rId19"/>
    <p:sldId id="271" r:id="rId20"/>
    <p:sldId id="278" r:id="rId21"/>
    <p:sldId id="280" r:id="rId22"/>
    <p:sldId id="281" r:id="rId23"/>
    <p:sldId id="272" r:id="rId24"/>
    <p:sldId id="290" r:id="rId25"/>
    <p:sldId id="287" r:id="rId26"/>
    <p:sldId id="284" r:id="rId27"/>
    <p:sldId id="285" r:id="rId28"/>
    <p:sldId id="286" r:id="rId29"/>
    <p:sldId id="294" r:id="rId30"/>
    <p:sldId id="275" r:id="rId31"/>
    <p:sldId id="296" r:id="rId32"/>
    <p:sldId id="297" r:id="rId33"/>
    <p:sldId id="298" r:id="rId34"/>
    <p:sldId id="305" r:id="rId35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2BB080-8CD9-3116-A1A5-6E695DF15114}" v="17" dt="2021-05-31T11:52:32.711"/>
    <p1510:client id="{1A46E379-B949-45FE-8276-A1DECFA7F77A}" v="245" dt="2021-05-13T10:25:09.643"/>
    <p1510:client id="{24B32722-71ED-4163-B0D2-57FB23487469}" v="2" dt="2021-05-19T07:18:54.912"/>
    <p1510:client id="{4CDDBE5A-F886-48F9-B0FC-6AD5DBE59C81}" v="590" dt="2021-06-01T12:44:17.690"/>
    <p1510:client id="{665E4E2C-012B-4AE7-ABE8-BB60D1047787}" v="341" dt="2021-05-31T19:01:23.574"/>
    <p1510:client id="{68CF89B7-39DB-45AD-B7A8-4845C33DAACF}" v="104" dt="2020-06-02T08:23:17.957"/>
    <p1510:client id="{6E2E45DA-2226-4EF7-BC4C-91FC9E9673DD}" v="381" dt="2021-05-12T20:47:19.470"/>
    <p1510:client id="{78D6638B-D855-4AC2-BA40-125C4294B213}" v="30" dt="2021-05-13T10:52:00.568"/>
    <p1510:client id="{87D239E1-2EE0-4CFC-93D2-2D085D2F05E0}" v="476" dt="2021-05-12T21:41:51.867"/>
    <p1510:client id="{8AEC5313-2B88-4082-BE23-AB2B9F9D6198}" v="12" dt="2021-05-12T06:53:09.877"/>
    <p1510:client id="{964BF3BD-C7C9-4320-A30F-C047AB81E69A}" v="55" dt="2021-05-11T18:44:13.523"/>
    <p1510:client id="{9BE83E44-9903-453C-98FD-AD1676CE9490}" v="17" dt="2021-05-12T19:45:40.894"/>
    <p1510:client id="{9DBC5C01-F9C0-4E58-AF39-C95DCC3F6915}" v="87" dt="2021-05-11T19:12:10.574"/>
    <p1510:client id="{A5481E57-0B0F-4A28-B874-9194B0192A64}" v="330" dt="2021-05-11T13:06:28.537"/>
    <p1510:client id="{C2599CBC-1C7B-407C-9ED2-616A35DA85C3}" v="1735" dt="2021-05-12T09:30:47.615"/>
    <p1510:client id="{DC991AE1-66CA-4E1D-996D-9BD54C3A7011}" v="1" dt="2021-05-31T19:41:11.592"/>
    <p1510:client id="{E08191EF-7381-45AA-BEFF-24E6E237EA29}" v="793" dt="2021-05-12T22:17:57.431"/>
    <p1510:client id="{E6F8037E-F7C2-E762-97AF-457AD0CF33E1}" v="364" dt="2021-05-31T12:30:31.2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wa Probola" userId="S::ewa.probola@sppasieki.tomaszowlubelski.pl::8c47af5f-47b5-4eec-91a0-7b1a99a87987" providerId="AD" clId="Web-{68CF89B7-39DB-45AD-B7A8-4845C33DAACF}"/>
    <pc:docChg chg="addSld modSld addMainMaster delMainMaster">
      <pc:chgData name="Ewa Probola" userId="S::ewa.probola@sppasieki.tomaszowlubelski.pl::8c47af5f-47b5-4eec-91a0-7b1a99a87987" providerId="AD" clId="Web-{68CF89B7-39DB-45AD-B7A8-4845C33DAACF}" dt="2020-06-02T08:23:17.941" v="103"/>
      <pc:docMkLst>
        <pc:docMk/>
      </pc:docMkLst>
      <pc:sldChg chg="addSp modSp mod setBg modClrScheme chgLayout">
        <pc:chgData name="Ewa Probola" userId="S::ewa.probola@sppasieki.tomaszowlubelski.pl::8c47af5f-47b5-4eec-91a0-7b1a99a87987" providerId="AD" clId="Web-{68CF89B7-39DB-45AD-B7A8-4845C33DAACF}" dt="2020-06-02T08:19:47.614" v="80" actId="20577"/>
        <pc:sldMkLst>
          <pc:docMk/>
          <pc:sldMk cId="650317164" sldId="256"/>
        </pc:sldMkLst>
        <pc:spChg chg="mod">
          <ac:chgData name="Ewa Probola" userId="S::ewa.probola@sppasieki.tomaszowlubelski.pl::8c47af5f-47b5-4eec-91a0-7b1a99a87987" providerId="AD" clId="Web-{68CF89B7-39DB-45AD-B7A8-4845C33DAACF}" dt="2020-06-02T08:19:47.614" v="80" actId="20577"/>
          <ac:spMkLst>
            <pc:docMk/>
            <pc:sldMk cId="650317164" sldId="256"/>
            <ac:spMk id="2" creationId="{00000000-0000-0000-0000-000000000000}"/>
          </ac:spMkLst>
        </pc:spChg>
        <pc:spChg chg="mod">
          <ac:chgData name="Ewa Probola" userId="S::ewa.probola@sppasieki.tomaszowlubelski.pl::8c47af5f-47b5-4eec-91a0-7b1a99a87987" providerId="AD" clId="Web-{68CF89B7-39DB-45AD-B7A8-4845C33DAACF}" dt="2020-06-02T08:19:36.567" v="65" actId="20577"/>
          <ac:spMkLst>
            <pc:docMk/>
            <pc:sldMk cId="650317164" sldId="256"/>
            <ac:spMk id="3" creationId="{00000000-0000-0000-0000-000000000000}"/>
          </ac:spMkLst>
        </pc:spChg>
        <pc:spChg chg="add">
          <ac:chgData name="Ewa Probola" userId="S::ewa.probola@sppasieki.tomaszowlubelski.pl::8c47af5f-47b5-4eec-91a0-7b1a99a87987" providerId="AD" clId="Web-{68CF89B7-39DB-45AD-B7A8-4845C33DAACF}" dt="2020-06-02T08:19:14.396" v="50"/>
          <ac:spMkLst>
            <pc:docMk/>
            <pc:sldMk cId="650317164" sldId="256"/>
            <ac:spMk id="9" creationId="{007891EC-4501-44ED-A8C8-B11B6DB767AB}"/>
          </ac:spMkLst>
        </pc:spChg>
        <pc:picChg chg="add">
          <ac:chgData name="Ewa Probola" userId="S::ewa.probola@sppasieki.tomaszowlubelski.pl::8c47af5f-47b5-4eec-91a0-7b1a99a87987" providerId="AD" clId="Web-{68CF89B7-39DB-45AD-B7A8-4845C33DAACF}" dt="2020-06-02T08:19:14.396" v="50"/>
          <ac:picMkLst>
            <pc:docMk/>
            <pc:sldMk cId="650317164" sldId="256"/>
            <ac:picMk id="4" creationId="{C37339A9-A453-495D-A517-4025EB94821A}"/>
          </ac:picMkLst>
        </pc:picChg>
        <pc:cxnChg chg="add">
          <ac:chgData name="Ewa Probola" userId="S::ewa.probola@sppasieki.tomaszowlubelski.pl::8c47af5f-47b5-4eec-91a0-7b1a99a87987" providerId="AD" clId="Web-{68CF89B7-39DB-45AD-B7A8-4845C33DAACF}" dt="2020-06-02T08:19:14.396" v="50"/>
          <ac:cxnSpMkLst>
            <pc:docMk/>
            <pc:sldMk cId="650317164" sldId="256"/>
            <ac:cxnSpMk id="11" creationId="{34E5597F-CE67-4085-9548-E6A8036DA3BB}"/>
          </ac:cxnSpMkLst>
        </pc:cxnChg>
      </pc:sldChg>
      <pc:sldChg chg="addSp delSp modSp new">
        <pc:chgData name="Ewa Probola" userId="S::ewa.probola@sppasieki.tomaszowlubelski.pl::8c47af5f-47b5-4eec-91a0-7b1a99a87987" providerId="AD" clId="Web-{68CF89B7-39DB-45AD-B7A8-4845C33DAACF}" dt="2020-06-02T08:23:17.941" v="103"/>
        <pc:sldMkLst>
          <pc:docMk/>
          <pc:sldMk cId="2629307752" sldId="257"/>
        </pc:sldMkLst>
        <pc:spChg chg="mod">
          <ac:chgData name="Ewa Probola" userId="S::ewa.probola@sppasieki.tomaszowlubelski.pl::8c47af5f-47b5-4eec-91a0-7b1a99a87987" providerId="AD" clId="Web-{68CF89B7-39DB-45AD-B7A8-4845C33DAACF}" dt="2020-06-02T08:20:32.944" v="100" actId="20577"/>
          <ac:spMkLst>
            <pc:docMk/>
            <pc:sldMk cId="2629307752" sldId="257"/>
            <ac:spMk id="2" creationId="{ABC215E0-6C03-4EBD-A173-5A8DF72D169D}"/>
          </ac:spMkLst>
        </pc:spChg>
        <pc:spChg chg="add del">
          <ac:chgData name="Ewa Probola" userId="S::ewa.probola@sppasieki.tomaszowlubelski.pl::8c47af5f-47b5-4eec-91a0-7b1a99a87987" providerId="AD" clId="Web-{68CF89B7-39DB-45AD-B7A8-4845C33DAACF}" dt="2020-06-02T08:23:17.941" v="103"/>
          <ac:spMkLst>
            <pc:docMk/>
            <pc:sldMk cId="2629307752" sldId="257"/>
            <ac:spMk id="3" creationId="{9B98728C-E69B-40CE-A3C3-DD33D2D253CB}"/>
          </ac:spMkLst>
        </pc:spChg>
        <pc:graphicFrameChg chg="add del mod ord modGraphic">
          <ac:chgData name="Ewa Probola" userId="S::ewa.probola@sppasieki.tomaszowlubelski.pl::8c47af5f-47b5-4eec-91a0-7b1a99a87987" providerId="AD" clId="Web-{68CF89B7-39DB-45AD-B7A8-4845C33DAACF}" dt="2020-06-02T08:23:17.941" v="103"/>
          <ac:graphicFrameMkLst>
            <pc:docMk/>
            <pc:sldMk cId="2629307752" sldId="257"/>
            <ac:graphicFrameMk id="4" creationId="{F7B6A854-13E4-4A13-ACBB-C6A5CFC519B7}"/>
          </ac:graphicFrameMkLst>
        </pc:graphicFrameChg>
      </pc:sldChg>
      <pc:sldMasterChg chg="del delSldLayout">
        <pc:chgData name="Ewa Probola" userId="S::ewa.probola@sppasieki.tomaszowlubelski.pl::8c47af5f-47b5-4eec-91a0-7b1a99a87987" providerId="AD" clId="Web-{68CF89B7-39DB-45AD-B7A8-4845C33DAACF}" dt="2020-06-02T08:19:14.396" v="50"/>
        <pc:sldMasterMkLst>
          <pc:docMk/>
          <pc:sldMasterMk cId="3926633689" sldId="2147483648"/>
        </pc:sldMasterMkLst>
        <pc:sldLayoutChg chg="del">
          <pc:chgData name="Ewa Probola" userId="S::ewa.probola@sppasieki.tomaszowlubelski.pl::8c47af5f-47b5-4eec-91a0-7b1a99a87987" providerId="AD" clId="Web-{68CF89B7-39DB-45AD-B7A8-4845C33DAACF}" dt="2020-06-02T08:19:14.396" v="50"/>
          <pc:sldLayoutMkLst>
            <pc:docMk/>
            <pc:sldMasterMk cId="3926633689" sldId="2147483648"/>
            <pc:sldLayoutMk cId="3391757436" sldId="2147483649"/>
          </pc:sldLayoutMkLst>
        </pc:sldLayoutChg>
        <pc:sldLayoutChg chg="del">
          <pc:chgData name="Ewa Probola" userId="S::ewa.probola@sppasieki.tomaszowlubelski.pl::8c47af5f-47b5-4eec-91a0-7b1a99a87987" providerId="AD" clId="Web-{68CF89B7-39DB-45AD-B7A8-4845C33DAACF}" dt="2020-06-02T08:19:14.396" v="50"/>
          <pc:sldLayoutMkLst>
            <pc:docMk/>
            <pc:sldMasterMk cId="3926633689" sldId="2147483648"/>
            <pc:sldLayoutMk cId="967380084" sldId="2147483650"/>
          </pc:sldLayoutMkLst>
        </pc:sldLayoutChg>
        <pc:sldLayoutChg chg="del">
          <pc:chgData name="Ewa Probola" userId="S::ewa.probola@sppasieki.tomaszowlubelski.pl::8c47af5f-47b5-4eec-91a0-7b1a99a87987" providerId="AD" clId="Web-{68CF89B7-39DB-45AD-B7A8-4845C33DAACF}" dt="2020-06-02T08:19:14.396" v="50"/>
          <pc:sldLayoutMkLst>
            <pc:docMk/>
            <pc:sldMasterMk cId="3926633689" sldId="2147483648"/>
            <pc:sldLayoutMk cId="13234121" sldId="2147483651"/>
          </pc:sldLayoutMkLst>
        </pc:sldLayoutChg>
        <pc:sldLayoutChg chg="del">
          <pc:chgData name="Ewa Probola" userId="S::ewa.probola@sppasieki.tomaszowlubelski.pl::8c47af5f-47b5-4eec-91a0-7b1a99a87987" providerId="AD" clId="Web-{68CF89B7-39DB-45AD-B7A8-4845C33DAACF}" dt="2020-06-02T08:19:14.396" v="50"/>
          <pc:sldLayoutMkLst>
            <pc:docMk/>
            <pc:sldMasterMk cId="3926633689" sldId="2147483648"/>
            <pc:sldLayoutMk cId="3883036252" sldId="2147483652"/>
          </pc:sldLayoutMkLst>
        </pc:sldLayoutChg>
        <pc:sldLayoutChg chg="del">
          <pc:chgData name="Ewa Probola" userId="S::ewa.probola@sppasieki.tomaszowlubelski.pl::8c47af5f-47b5-4eec-91a0-7b1a99a87987" providerId="AD" clId="Web-{68CF89B7-39DB-45AD-B7A8-4845C33DAACF}" dt="2020-06-02T08:19:14.396" v="50"/>
          <pc:sldLayoutMkLst>
            <pc:docMk/>
            <pc:sldMasterMk cId="3926633689" sldId="2147483648"/>
            <pc:sldLayoutMk cId="961808292" sldId="2147483653"/>
          </pc:sldLayoutMkLst>
        </pc:sldLayoutChg>
        <pc:sldLayoutChg chg="del">
          <pc:chgData name="Ewa Probola" userId="S::ewa.probola@sppasieki.tomaszowlubelski.pl::8c47af5f-47b5-4eec-91a0-7b1a99a87987" providerId="AD" clId="Web-{68CF89B7-39DB-45AD-B7A8-4845C33DAACF}" dt="2020-06-02T08:19:14.396" v="50"/>
          <pc:sldLayoutMkLst>
            <pc:docMk/>
            <pc:sldMasterMk cId="3926633689" sldId="2147483648"/>
            <pc:sldLayoutMk cId="1544797292" sldId="2147483654"/>
          </pc:sldLayoutMkLst>
        </pc:sldLayoutChg>
        <pc:sldLayoutChg chg="del">
          <pc:chgData name="Ewa Probola" userId="S::ewa.probola@sppasieki.tomaszowlubelski.pl::8c47af5f-47b5-4eec-91a0-7b1a99a87987" providerId="AD" clId="Web-{68CF89B7-39DB-45AD-B7A8-4845C33DAACF}" dt="2020-06-02T08:19:14.396" v="50"/>
          <pc:sldLayoutMkLst>
            <pc:docMk/>
            <pc:sldMasterMk cId="3926633689" sldId="2147483648"/>
            <pc:sldLayoutMk cId="1850839136" sldId="2147483655"/>
          </pc:sldLayoutMkLst>
        </pc:sldLayoutChg>
        <pc:sldLayoutChg chg="del">
          <pc:chgData name="Ewa Probola" userId="S::ewa.probola@sppasieki.tomaszowlubelski.pl::8c47af5f-47b5-4eec-91a0-7b1a99a87987" providerId="AD" clId="Web-{68CF89B7-39DB-45AD-B7A8-4845C33DAACF}" dt="2020-06-02T08:19:14.396" v="50"/>
          <pc:sldLayoutMkLst>
            <pc:docMk/>
            <pc:sldMasterMk cId="3926633689" sldId="2147483648"/>
            <pc:sldLayoutMk cId="2715530444" sldId="2147483656"/>
          </pc:sldLayoutMkLst>
        </pc:sldLayoutChg>
        <pc:sldLayoutChg chg="del">
          <pc:chgData name="Ewa Probola" userId="S::ewa.probola@sppasieki.tomaszowlubelski.pl::8c47af5f-47b5-4eec-91a0-7b1a99a87987" providerId="AD" clId="Web-{68CF89B7-39DB-45AD-B7A8-4845C33DAACF}" dt="2020-06-02T08:19:14.396" v="50"/>
          <pc:sldLayoutMkLst>
            <pc:docMk/>
            <pc:sldMasterMk cId="3926633689" sldId="2147483648"/>
            <pc:sldLayoutMk cId="3024906009" sldId="2147483657"/>
          </pc:sldLayoutMkLst>
        </pc:sldLayoutChg>
        <pc:sldLayoutChg chg="del">
          <pc:chgData name="Ewa Probola" userId="S::ewa.probola@sppasieki.tomaszowlubelski.pl::8c47af5f-47b5-4eec-91a0-7b1a99a87987" providerId="AD" clId="Web-{68CF89B7-39DB-45AD-B7A8-4845C33DAACF}" dt="2020-06-02T08:19:14.396" v="50"/>
          <pc:sldLayoutMkLst>
            <pc:docMk/>
            <pc:sldMasterMk cId="3926633689" sldId="2147483648"/>
            <pc:sldLayoutMk cId="2454508176" sldId="2147483658"/>
          </pc:sldLayoutMkLst>
        </pc:sldLayoutChg>
        <pc:sldLayoutChg chg="del">
          <pc:chgData name="Ewa Probola" userId="S::ewa.probola@sppasieki.tomaszowlubelski.pl::8c47af5f-47b5-4eec-91a0-7b1a99a87987" providerId="AD" clId="Web-{68CF89B7-39DB-45AD-B7A8-4845C33DAACF}" dt="2020-06-02T08:19:14.396" v="50"/>
          <pc:sldLayoutMkLst>
            <pc:docMk/>
            <pc:sldMasterMk cId="3926633689" sldId="2147483648"/>
            <pc:sldLayoutMk cId="1340386666" sldId="2147483659"/>
          </pc:sldLayoutMkLst>
        </pc:sldLayoutChg>
      </pc:sldMasterChg>
      <pc:sldMasterChg chg="add addSldLayout">
        <pc:chgData name="Ewa Probola" userId="S::ewa.probola@sppasieki.tomaszowlubelski.pl::8c47af5f-47b5-4eec-91a0-7b1a99a87987" providerId="AD" clId="Web-{68CF89B7-39DB-45AD-B7A8-4845C33DAACF}" dt="2020-06-02T08:19:14.396" v="50"/>
        <pc:sldMasterMkLst>
          <pc:docMk/>
          <pc:sldMasterMk cId="380956810" sldId="2147483732"/>
        </pc:sldMasterMkLst>
        <pc:sldLayoutChg chg="add">
          <pc:chgData name="Ewa Probola" userId="S::ewa.probola@sppasieki.tomaszowlubelski.pl::8c47af5f-47b5-4eec-91a0-7b1a99a87987" providerId="AD" clId="Web-{68CF89B7-39DB-45AD-B7A8-4845C33DAACF}" dt="2020-06-02T08:19:14.396" v="50"/>
          <pc:sldLayoutMkLst>
            <pc:docMk/>
            <pc:sldMasterMk cId="380956810" sldId="2147483732"/>
            <pc:sldLayoutMk cId="3254911266" sldId="2147483720"/>
          </pc:sldLayoutMkLst>
        </pc:sldLayoutChg>
        <pc:sldLayoutChg chg="add">
          <pc:chgData name="Ewa Probola" userId="S::ewa.probola@sppasieki.tomaszowlubelski.pl::8c47af5f-47b5-4eec-91a0-7b1a99a87987" providerId="AD" clId="Web-{68CF89B7-39DB-45AD-B7A8-4845C33DAACF}" dt="2020-06-02T08:19:14.396" v="50"/>
          <pc:sldLayoutMkLst>
            <pc:docMk/>
            <pc:sldMasterMk cId="380956810" sldId="2147483732"/>
            <pc:sldLayoutMk cId="975401014" sldId="2147483721"/>
          </pc:sldLayoutMkLst>
        </pc:sldLayoutChg>
        <pc:sldLayoutChg chg="add">
          <pc:chgData name="Ewa Probola" userId="S::ewa.probola@sppasieki.tomaszowlubelski.pl::8c47af5f-47b5-4eec-91a0-7b1a99a87987" providerId="AD" clId="Web-{68CF89B7-39DB-45AD-B7A8-4845C33DAACF}" dt="2020-06-02T08:19:14.396" v="50"/>
          <pc:sldLayoutMkLst>
            <pc:docMk/>
            <pc:sldMasterMk cId="380956810" sldId="2147483732"/>
            <pc:sldLayoutMk cId="3008163430" sldId="2147483722"/>
          </pc:sldLayoutMkLst>
        </pc:sldLayoutChg>
        <pc:sldLayoutChg chg="add">
          <pc:chgData name="Ewa Probola" userId="S::ewa.probola@sppasieki.tomaszowlubelski.pl::8c47af5f-47b5-4eec-91a0-7b1a99a87987" providerId="AD" clId="Web-{68CF89B7-39DB-45AD-B7A8-4845C33DAACF}" dt="2020-06-02T08:19:14.396" v="50"/>
          <pc:sldLayoutMkLst>
            <pc:docMk/>
            <pc:sldMasterMk cId="380956810" sldId="2147483732"/>
            <pc:sldLayoutMk cId="1380264755" sldId="2147483723"/>
          </pc:sldLayoutMkLst>
        </pc:sldLayoutChg>
        <pc:sldLayoutChg chg="add">
          <pc:chgData name="Ewa Probola" userId="S::ewa.probola@sppasieki.tomaszowlubelski.pl::8c47af5f-47b5-4eec-91a0-7b1a99a87987" providerId="AD" clId="Web-{68CF89B7-39DB-45AD-B7A8-4845C33DAACF}" dt="2020-06-02T08:19:14.396" v="50"/>
          <pc:sldLayoutMkLst>
            <pc:docMk/>
            <pc:sldMasterMk cId="380956810" sldId="2147483732"/>
            <pc:sldLayoutMk cId="1050114171" sldId="2147483724"/>
          </pc:sldLayoutMkLst>
        </pc:sldLayoutChg>
        <pc:sldLayoutChg chg="add">
          <pc:chgData name="Ewa Probola" userId="S::ewa.probola@sppasieki.tomaszowlubelski.pl::8c47af5f-47b5-4eec-91a0-7b1a99a87987" providerId="AD" clId="Web-{68CF89B7-39DB-45AD-B7A8-4845C33DAACF}" dt="2020-06-02T08:19:14.396" v="50"/>
          <pc:sldLayoutMkLst>
            <pc:docMk/>
            <pc:sldMasterMk cId="380956810" sldId="2147483732"/>
            <pc:sldLayoutMk cId="675126773" sldId="2147483725"/>
          </pc:sldLayoutMkLst>
        </pc:sldLayoutChg>
        <pc:sldLayoutChg chg="add">
          <pc:chgData name="Ewa Probola" userId="S::ewa.probola@sppasieki.tomaszowlubelski.pl::8c47af5f-47b5-4eec-91a0-7b1a99a87987" providerId="AD" clId="Web-{68CF89B7-39DB-45AD-B7A8-4845C33DAACF}" dt="2020-06-02T08:19:14.396" v="50"/>
          <pc:sldLayoutMkLst>
            <pc:docMk/>
            <pc:sldMasterMk cId="380956810" sldId="2147483732"/>
            <pc:sldLayoutMk cId="1314895575" sldId="2147483726"/>
          </pc:sldLayoutMkLst>
        </pc:sldLayoutChg>
        <pc:sldLayoutChg chg="add">
          <pc:chgData name="Ewa Probola" userId="S::ewa.probola@sppasieki.tomaszowlubelski.pl::8c47af5f-47b5-4eec-91a0-7b1a99a87987" providerId="AD" clId="Web-{68CF89B7-39DB-45AD-B7A8-4845C33DAACF}" dt="2020-06-02T08:19:14.396" v="50"/>
          <pc:sldLayoutMkLst>
            <pc:docMk/>
            <pc:sldMasterMk cId="380956810" sldId="2147483732"/>
            <pc:sldLayoutMk cId="2398015200" sldId="2147483727"/>
          </pc:sldLayoutMkLst>
        </pc:sldLayoutChg>
        <pc:sldLayoutChg chg="add">
          <pc:chgData name="Ewa Probola" userId="S::ewa.probola@sppasieki.tomaszowlubelski.pl::8c47af5f-47b5-4eec-91a0-7b1a99a87987" providerId="AD" clId="Web-{68CF89B7-39DB-45AD-B7A8-4845C33DAACF}" dt="2020-06-02T08:19:14.396" v="50"/>
          <pc:sldLayoutMkLst>
            <pc:docMk/>
            <pc:sldMasterMk cId="380956810" sldId="2147483732"/>
            <pc:sldLayoutMk cId="125948961" sldId="2147483728"/>
          </pc:sldLayoutMkLst>
        </pc:sldLayoutChg>
        <pc:sldLayoutChg chg="add">
          <pc:chgData name="Ewa Probola" userId="S::ewa.probola@sppasieki.tomaszowlubelski.pl::8c47af5f-47b5-4eec-91a0-7b1a99a87987" providerId="AD" clId="Web-{68CF89B7-39DB-45AD-B7A8-4845C33DAACF}" dt="2020-06-02T08:19:14.396" v="50"/>
          <pc:sldLayoutMkLst>
            <pc:docMk/>
            <pc:sldMasterMk cId="380956810" sldId="2147483732"/>
            <pc:sldLayoutMk cId="2914527726" sldId="2147483729"/>
          </pc:sldLayoutMkLst>
        </pc:sldLayoutChg>
        <pc:sldLayoutChg chg="add">
          <pc:chgData name="Ewa Probola" userId="S::ewa.probola@sppasieki.tomaszowlubelski.pl::8c47af5f-47b5-4eec-91a0-7b1a99a87987" providerId="AD" clId="Web-{68CF89B7-39DB-45AD-B7A8-4845C33DAACF}" dt="2020-06-02T08:19:14.396" v="50"/>
          <pc:sldLayoutMkLst>
            <pc:docMk/>
            <pc:sldMasterMk cId="380956810" sldId="2147483732"/>
            <pc:sldLayoutMk cId="1435676008" sldId="2147483730"/>
          </pc:sldLayoutMkLst>
        </pc:sldLayoutChg>
        <pc:sldLayoutChg chg="add">
          <pc:chgData name="Ewa Probola" userId="S::ewa.probola@sppasieki.tomaszowlubelski.pl::8c47af5f-47b5-4eec-91a0-7b1a99a87987" providerId="AD" clId="Web-{68CF89B7-39DB-45AD-B7A8-4845C33DAACF}" dt="2020-06-02T08:19:14.396" v="50"/>
          <pc:sldLayoutMkLst>
            <pc:docMk/>
            <pc:sldMasterMk cId="380956810" sldId="2147483732"/>
            <pc:sldLayoutMk cId="2769082874" sldId="2147483731"/>
          </pc:sldLayoutMkLst>
        </pc:sldLayoutChg>
      </pc:sldMasterChg>
    </pc:docChg>
  </pc:docChgLst>
  <pc:docChgLst>
    <pc:chgData name="Ewa Probola" userId="S::ewa.probola@sppasieki.tomaszowlubelski.pl::8c47af5f-47b5-4eec-91a0-7b1a99a87987" providerId="AD" clId="Web-{C2599CBC-1C7B-407C-9ED2-616A35DA85C3}"/>
    <pc:docChg chg="addSld delSld modSld">
      <pc:chgData name="Ewa Probola" userId="S::ewa.probola@sppasieki.tomaszowlubelski.pl::8c47af5f-47b5-4eec-91a0-7b1a99a87987" providerId="AD" clId="Web-{C2599CBC-1C7B-407C-9ED2-616A35DA85C3}" dt="2021-05-12T09:30:43.349" v="1001" actId="20577"/>
      <pc:docMkLst>
        <pc:docMk/>
      </pc:docMkLst>
      <pc:sldChg chg="addSp delSp modSp">
        <pc:chgData name="Ewa Probola" userId="S::ewa.probola@sppasieki.tomaszowlubelski.pl::8c47af5f-47b5-4eec-91a0-7b1a99a87987" providerId="AD" clId="Web-{C2599CBC-1C7B-407C-9ED2-616A35DA85C3}" dt="2021-05-12T08:17:20.262" v="115"/>
        <pc:sldMkLst>
          <pc:docMk/>
          <pc:sldMk cId="3637910381" sldId="259"/>
        </pc:sldMkLst>
        <pc:spChg chg="mod">
          <ac:chgData name="Ewa Probola" userId="S::ewa.probola@sppasieki.tomaszowlubelski.pl::8c47af5f-47b5-4eec-91a0-7b1a99a87987" providerId="AD" clId="Web-{C2599CBC-1C7B-407C-9ED2-616A35DA85C3}" dt="2021-05-12T08:17:20.262" v="115"/>
          <ac:spMkLst>
            <pc:docMk/>
            <pc:sldMk cId="3637910381" sldId="259"/>
            <ac:spMk id="2" creationId="{44878ECC-ECDC-436A-9CCF-C6ED291457BF}"/>
          </ac:spMkLst>
        </pc:spChg>
        <pc:spChg chg="add del">
          <ac:chgData name="Ewa Probola" userId="S::ewa.probola@sppasieki.tomaszowlubelski.pl::8c47af5f-47b5-4eec-91a0-7b1a99a87987" providerId="AD" clId="Web-{C2599CBC-1C7B-407C-9ED2-616A35DA85C3}" dt="2021-05-12T08:17:20.262" v="115"/>
          <ac:spMkLst>
            <pc:docMk/>
            <pc:sldMk cId="3637910381" sldId="259"/>
            <ac:spMk id="17" creationId="{0D57E7FA-E8FC-45AC-868F-CDC8144939D6}"/>
          </ac:spMkLst>
        </pc:spChg>
        <pc:spChg chg="add del">
          <ac:chgData name="Ewa Probola" userId="S::ewa.probola@sppasieki.tomaszowlubelski.pl::8c47af5f-47b5-4eec-91a0-7b1a99a87987" providerId="AD" clId="Web-{C2599CBC-1C7B-407C-9ED2-616A35DA85C3}" dt="2021-05-12T08:17:20.262" v="115"/>
          <ac:spMkLst>
            <pc:docMk/>
            <pc:sldMk cId="3637910381" sldId="259"/>
            <ac:spMk id="19" creationId="{B7BD7FCF-A254-4A97-A15C-319B67622677}"/>
          </ac:spMkLst>
        </pc:spChg>
        <pc:spChg chg="add del">
          <ac:chgData name="Ewa Probola" userId="S::ewa.probola@sppasieki.tomaszowlubelski.pl::8c47af5f-47b5-4eec-91a0-7b1a99a87987" providerId="AD" clId="Web-{C2599CBC-1C7B-407C-9ED2-616A35DA85C3}" dt="2021-05-12T08:17:20.262" v="115"/>
          <ac:spMkLst>
            <pc:docMk/>
            <pc:sldMk cId="3637910381" sldId="259"/>
            <ac:spMk id="21" creationId="{52FFAF72-6204-4676-9C6F-9A4CC4D91805}"/>
          </ac:spMkLst>
        </pc:spChg>
        <pc:spChg chg="add del">
          <ac:chgData name="Ewa Probola" userId="S::ewa.probola@sppasieki.tomaszowlubelski.pl::8c47af5f-47b5-4eec-91a0-7b1a99a87987" providerId="AD" clId="Web-{C2599CBC-1C7B-407C-9ED2-616A35DA85C3}" dt="2021-05-12T08:17:20.262" v="115"/>
          <ac:spMkLst>
            <pc:docMk/>
            <pc:sldMk cId="3637910381" sldId="259"/>
            <ac:spMk id="25" creationId="{BA140F65-3529-497D-9687-3887193E9FDC}"/>
          </ac:spMkLst>
        </pc:spChg>
        <pc:spChg chg="add del">
          <ac:chgData name="Ewa Probola" userId="S::ewa.probola@sppasieki.tomaszowlubelski.pl::8c47af5f-47b5-4eec-91a0-7b1a99a87987" providerId="AD" clId="Web-{C2599CBC-1C7B-407C-9ED2-616A35DA85C3}" dt="2021-05-12T08:17:20.262" v="115"/>
          <ac:spMkLst>
            <pc:docMk/>
            <pc:sldMk cId="3637910381" sldId="259"/>
            <ac:spMk id="28" creationId="{79BB35BC-D5C2-4C8B-A22A-A71E6191913B}"/>
          </ac:spMkLst>
        </pc:spChg>
        <pc:picChg chg="mod">
          <ac:chgData name="Ewa Probola" userId="S::ewa.probola@sppasieki.tomaszowlubelski.pl::8c47af5f-47b5-4eec-91a0-7b1a99a87987" providerId="AD" clId="Web-{C2599CBC-1C7B-407C-9ED2-616A35DA85C3}" dt="2021-05-12T08:17:20.262" v="115"/>
          <ac:picMkLst>
            <pc:docMk/>
            <pc:sldMk cId="3637910381" sldId="259"/>
            <ac:picMk id="4" creationId="{107C4A17-6468-4C82-AFF2-6807D2BF3BEA}"/>
          </ac:picMkLst>
        </pc:picChg>
      </pc:sldChg>
      <pc:sldChg chg="addSp delSp modSp">
        <pc:chgData name="Ewa Probola" userId="S::ewa.probola@sppasieki.tomaszowlubelski.pl::8c47af5f-47b5-4eec-91a0-7b1a99a87987" providerId="AD" clId="Web-{C2599CBC-1C7B-407C-9ED2-616A35DA85C3}" dt="2021-05-12T08:26:47.746" v="243" actId="14100"/>
        <pc:sldMkLst>
          <pc:docMk/>
          <pc:sldMk cId="1796572414" sldId="266"/>
        </pc:sldMkLst>
        <pc:spChg chg="mod">
          <ac:chgData name="Ewa Probola" userId="S::ewa.probola@sppasieki.tomaszowlubelski.pl::8c47af5f-47b5-4eec-91a0-7b1a99a87987" providerId="AD" clId="Web-{C2599CBC-1C7B-407C-9ED2-616A35DA85C3}" dt="2021-05-12T08:26:47.746" v="243" actId="14100"/>
          <ac:spMkLst>
            <pc:docMk/>
            <pc:sldMk cId="1796572414" sldId="266"/>
            <ac:spMk id="2" creationId="{27E6407E-377C-4A82-AAB2-48C57F241172}"/>
          </ac:spMkLst>
        </pc:spChg>
        <pc:spChg chg="del">
          <ac:chgData name="Ewa Probola" userId="S::ewa.probola@sppasieki.tomaszowlubelski.pl::8c47af5f-47b5-4eec-91a0-7b1a99a87987" providerId="AD" clId="Web-{C2599CBC-1C7B-407C-9ED2-616A35DA85C3}" dt="2021-05-12T08:22:02.442" v="188"/>
          <ac:spMkLst>
            <pc:docMk/>
            <pc:sldMk cId="1796572414" sldId="266"/>
            <ac:spMk id="6" creationId="{068EBBB4-DF6A-4503-AA1C-A6E78AF32CB6}"/>
          </ac:spMkLst>
        </pc:spChg>
        <pc:spChg chg="del">
          <ac:chgData name="Ewa Probola" userId="S::ewa.probola@sppasieki.tomaszowlubelski.pl::8c47af5f-47b5-4eec-91a0-7b1a99a87987" providerId="AD" clId="Web-{C2599CBC-1C7B-407C-9ED2-616A35DA85C3}" dt="2021-05-12T08:22:02.442" v="188"/>
          <ac:spMkLst>
            <pc:docMk/>
            <pc:sldMk cId="1796572414" sldId="266"/>
            <ac:spMk id="9" creationId="{0D57E7FA-E8FC-45AC-868F-CDC8144939D6}"/>
          </ac:spMkLst>
        </pc:spChg>
        <pc:spChg chg="del">
          <ac:chgData name="Ewa Probola" userId="S::ewa.probola@sppasieki.tomaszowlubelski.pl::8c47af5f-47b5-4eec-91a0-7b1a99a87987" providerId="AD" clId="Web-{C2599CBC-1C7B-407C-9ED2-616A35DA85C3}" dt="2021-05-12T08:22:02.442" v="188"/>
          <ac:spMkLst>
            <pc:docMk/>
            <pc:sldMk cId="1796572414" sldId="266"/>
            <ac:spMk id="13" creationId="{2927A7B7-1B6D-432E-B2C4-E71C6C361C26}"/>
          </ac:spMkLst>
        </pc:spChg>
        <pc:spChg chg="del">
          <ac:chgData name="Ewa Probola" userId="S::ewa.probola@sppasieki.tomaszowlubelski.pl::8c47af5f-47b5-4eec-91a0-7b1a99a87987" providerId="AD" clId="Web-{C2599CBC-1C7B-407C-9ED2-616A35DA85C3}" dt="2021-05-12T08:22:02.442" v="188"/>
          <ac:spMkLst>
            <pc:docMk/>
            <pc:sldMk cId="1796572414" sldId="266"/>
            <ac:spMk id="15" creationId="{E27DBEE0-99A4-4464-9371-C89D97E7A956}"/>
          </ac:spMkLst>
        </pc:spChg>
        <pc:spChg chg="add">
          <ac:chgData name="Ewa Probola" userId="S::ewa.probola@sppasieki.tomaszowlubelski.pl::8c47af5f-47b5-4eec-91a0-7b1a99a87987" providerId="AD" clId="Web-{C2599CBC-1C7B-407C-9ED2-616A35DA85C3}" dt="2021-05-12T08:22:02.442" v="188"/>
          <ac:spMkLst>
            <pc:docMk/>
            <pc:sldMk cId="1796572414" sldId="266"/>
            <ac:spMk id="17" creationId="{9C867835-A917-4A2B-8424-3AFAF7436395}"/>
          </ac:spMkLst>
        </pc:spChg>
        <pc:spChg chg="add">
          <ac:chgData name="Ewa Probola" userId="S::ewa.probola@sppasieki.tomaszowlubelski.pl::8c47af5f-47b5-4eec-91a0-7b1a99a87987" providerId="AD" clId="Web-{C2599CBC-1C7B-407C-9ED2-616A35DA85C3}" dt="2021-05-12T08:22:02.442" v="188"/>
          <ac:spMkLst>
            <pc:docMk/>
            <pc:sldMk cId="1796572414" sldId="266"/>
            <ac:spMk id="18" creationId="{EED8D03E-F375-4E67-B932-FF9B007BB420}"/>
          </ac:spMkLst>
        </pc:spChg>
        <pc:spChg chg="add">
          <ac:chgData name="Ewa Probola" userId="S::ewa.probola@sppasieki.tomaszowlubelski.pl::8c47af5f-47b5-4eec-91a0-7b1a99a87987" providerId="AD" clId="Web-{C2599CBC-1C7B-407C-9ED2-616A35DA85C3}" dt="2021-05-12T08:22:02.442" v="188"/>
          <ac:spMkLst>
            <pc:docMk/>
            <pc:sldMk cId="1796572414" sldId="266"/>
            <ac:spMk id="20" creationId="{0D57E7FA-E8FC-45AC-868F-CDC8144939D6}"/>
          </ac:spMkLst>
        </pc:spChg>
        <pc:picChg chg="mod">
          <ac:chgData name="Ewa Probola" userId="S::ewa.probola@sppasieki.tomaszowlubelski.pl::8c47af5f-47b5-4eec-91a0-7b1a99a87987" providerId="AD" clId="Web-{C2599CBC-1C7B-407C-9ED2-616A35DA85C3}" dt="2021-05-12T08:22:36.599" v="189" actId="14100"/>
          <ac:picMkLst>
            <pc:docMk/>
            <pc:sldMk cId="1796572414" sldId="266"/>
            <ac:picMk id="4" creationId="{87239E71-164B-4B28-8D6A-C327D474D535}"/>
          </ac:picMkLst>
        </pc:picChg>
      </pc:sldChg>
      <pc:sldChg chg="modSp">
        <pc:chgData name="Ewa Probola" userId="S::ewa.probola@sppasieki.tomaszowlubelski.pl::8c47af5f-47b5-4eec-91a0-7b1a99a87987" providerId="AD" clId="Web-{C2599CBC-1C7B-407C-9ED2-616A35DA85C3}" dt="2021-05-12T08:18:37.842" v="133" actId="14100"/>
        <pc:sldMkLst>
          <pc:docMk/>
          <pc:sldMk cId="2150931928" sldId="273"/>
        </pc:sldMkLst>
        <pc:spChg chg="mod">
          <ac:chgData name="Ewa Probola" userId="S::ewa.probola@sppasieki.tomaszowlubelski.pl::8c47af5f-47b5-4eec-91a0-7b1a99a87987" providerId="AD" clId="Web-{C2599CBC-1C7B-407C-9ED2-616A35DA85C3}" dt="2021-05-12T08:18:33.373" v="132" actId="14100"/>
          <ac:spMkLst>
            <pc:docMk/>
            <pc:sldMk cId="2150931928" sldId="273"/>
            <ac:spMk id="2" creationId="{E51FBE18-5520-4CDF-AC7A-256813936918}"/>
          </ac:spMkLst>
        </pc:spChg>
        <pc:picChg chg="mod">
          <ac:chgData name="Ewa Probola" userId="S::ewa.probola@sppasieki.tomaszowlubelski.pl::8c47af5f-47b5-4eec-91a0-7b1a99a87987" providerId="AD" clId="Web-{C2599CBC-1C7B-407C-9ED2-616A35DA85C3}" dt="2021-05-12T08:18:37.842" v="133" actId="14100"/>
          <ac:picMkLst>
            <pc:docMk/>
            <pc:sldMk cId="2150931928" sldId="273"/>
            <ac:picMk id="3" creationId="{1AF54C37-B2CD-4320-80DA-39244B4F692F}"/>
          </ac:picMkLst>
        </pc:picChg>
      </pc:sldChg>
      <pc:sldChg chg="addSp delSp modSp new mod setBg setClrOvrMap">
        <pc:chgData name="Ewa Probola" userId="S::ewa.probola@sppasieki.tomaszowlubelski.pl::8c47af5f-47b5-4eec-91a0-7b1a99a87987" providerId="AD" clId="Web-{C2599CBC-1C7B-407C-9ED2-616A35DA85C3}" dt="2021-05-12T08:14:49.961" v="104" actId="20577"/>
        <pc:sldMkLst>
          <pc:docMk/>
          <pc:sldMk cId="76519020" sldId="277"/>
        </pc:sldMkLst>
        <pc:spChg chg="mod ord">
          <ac:chgData name="Ewa Probola" userId="S::ewa.probola@sppasieki.tomaszowlubelski.pl::8c47af5f-47b5-4eec-91a0-7b1a99a87987" providerId="AD" clId="Web-{C2599CBC-1C7B-407C-9ED2-616A35DA85C3}" dt="2021-05-12T08:13:49.506" v="89" actId="20577"/>
          <ac:spMkLst>
            <pc:docMk/>
            <pc:sldMk cId="76519020" sldId="277"/>
            <ac:spMk id="2" creationId="{7C1ABA81-9ECB-499A-AE17-A3482E6E578D}"/>
          </ac:spMkLst>
        </pc:spChg>
        <pc:spChg chg="del">
          <ac:chgData name="Ewa Probola" userId="S::ewa.probola@sppasieki.tomaszowlubelski.pl::8c47af5f-47b5-4eec-91a0-7b1a99a87987" providerId="AD" clId="Web-{C2599CBC-1C7B-407C-9ED2-616A35DA85C3}" dt="2021-05-12T08:08:03.982" v="60"/>
          <ac:spMkLst>
            <pc:docMk/>
            <pc:sldMk cId="76519020" sldId="277"/>
            <ac:spMk id="3" creationId="{EA65CC70-1B64-4E70-890B-E28083D8C950}"/>
          </ac:spMkLst>
        </pc:spChg>
        <pc:spChg chg="del">
          <ac:chgData name="Ewa Probola" userId="S::ewa.probola@sppasieki.tomaszowlubelski.pl::8c47af5f-47b5-4eec-91a0-7b1a99a87987" providerId="AD" clId="Web-{C2599CBC-1C7B-407C-9ED2-616A35DA85C3}" dt="2021-05-12T08:08:29.717" v="61"/>
          <ac:spMkLst>
            <pc:docMk/>
            <pc:sldMk cId="76519020" sldId="277"/>
            <ac:spMk id="4" creationId="{6701819D-2E38-49C1-BB1F-F57DE843BA50}"/>
          </ac:spMkLst>
        </pc:spChg>
        <pc:spChg chg="add mod">
          <ac:chgData name="Ewa Probola" userId="S::ewa.probola@sppasieki.tomaszowlubelski.pl::8c47af5f-47b5-4eec-91a0-7b1a99a87987" providerId="AD" clId="Web-{C2599CBC-1C7B-407C-9ED2-616A35DA85C3}" dt="2021-05-12T08:14:49.961" v="104" actId="20577"/>
          <ac:spMkLst>
            <pc:docMk/>
            <pc:sldMk cId="76519020" sldId="277"/>
            <ac:spMk id="10" creationId="{A2164991-B8EE-4258-9DB1-0106AFB66943}"/>
          </ac:spMkLst>
        </pc:spChg>
        <pc:spChg chg="add">
          <ac:chgData name="Ewa Probola" userId="S::ewa.probola@sppasieki.tomaszowlubelski.pl::8c47af5f-47b5-4eec-91a0-7b1a99a87987" providerId="AD" clId="Web-{C2599CBC-1C7B-407C-9ED2-616A35DA85C3}" dt="2021-05-12T08:11:32.784" v="84"/>
          <ac:spMkLst>
            <pc:docMk/>
            <pc:sldMk cId="76519020" sldId="277"/>
            <ac:spMk id="13" creationId="{13B7BB51-92B8-4089-8DAB-1202A4D1C6A3}"/>
          </ac:spMkLst>
        </pc:spChg>
        <pc:spChg chg="add">
          <ac:chgData name="Ewa Probola" userId="S::ewa.probola@sppasieki.tomaszowlubelski.pl::8c47af5f-47b5-4eec-91a0-7b1a99a87987" providerId="AD" clId="Web-{C2599CBC-1C7B-407C-9ED2-616A35DA85C3}" dt="2021-05-12T08:11:32.784" v="84"/>
          <ac:spMkLst>
            <pc:docMk/>
            <pc:sldMk cId="76519020" sldId="277"/>
            <ac:spMk id="15" creationId="{2172A0AC-3DCE-4672-BCAF-28FEF91F6020}"/>
          </ac:spMkLst>
        </pc:spChg>
        <pc:picChg chg="add mod ord">
          <ac:chgData name="Ewa Probola" userId="S::ewa.probola@sppasieki.tomaszowlubelski.pl::8c47af5f-47b5-4eec-91a0-7b1a99a87987" providerId="AD" clId="Web-{C2599CBC-1C7B-407C-9ED2-616A35DA85C3}" dt="2021-05-12T08:11:32.784" v="84"/>
          <ac:picMkLst>
            <pc:docMk/>
            <pc:sldMk cId="76519020" sldId="277"/>
            <ac:picMk id="5" creationId="{D8D2C955-8E03-45D9-8C29-8A4E686DA4A3}"/>
          </ac:picMkLst>
        </pc:picChg>
        <pc:picChg chg="add mod ord">
          <ac:chgData name="Ewa Probola" userId="S::ewa.probola@sppasieki.tomaszowlubelski.pl::8c47af5f-47b5-4eec-91a0-7b1a99a87987" providerId="AD" clId="Web-{C2599CBC-1C7B-407C-9ED2-616A35DA85C3}" dt="2021-05-12T08:11:32.784" v="84"/>
          <ac:picMkLst>
            <pc:docMk/>
            <pc:sldMk cId="76519020" sldId="277"/>
            <ac:picMk id="6" creationId="{2BC3946A-B32E-4488-9422-57DF74AFCE82}"/>
          </ac:picMkLst>
        </pc:picChg>
      </pc:sldChg>
      <pc:sldChg chg="addSp delSp modSp new mod setBg setClrOvrMap">
        <pc:chgData name="Ewa Probola" userId="S::ewa.probola@sppasieki.tomaszowlubelski.pl::8c47af5f-47b5-4eec-91a0-7b1a99a87987" providerId="AD" clId="Web-{C2599CBC-1C7B-407C-9ED2-616A35DA85C3}" dt="2021-05-12T09:30:43.349" v="1001" actId="20577"/>
        <pc:sldMkLst>
          <pc:docMk/>
          <pc:sldMk cId="153134583" sldId="278"/>
        </pc:sldMkLst>
        <pc:spChg chg="mod">
          <ac:chgData name="Ewa Probola" userId="S::ewa.probola@sppasieki.tomaszowlubelski.pl::8c47af5f-47b5-4eec-91a0-7b1a99a87987" providerId="AD" clId="Web-{C2599CBC-1C7B-407C-9ED2-616A35DA85C3}" dt="2021-05-12T09:30:43.349" v="1001" actId="20577"/>
          <ac:spMkLst>
            <pc:docMk/>
            <pc:sldMk cId="153134583" sldId="278"/>
            <ac:spMk id="2" creationId="{A6F4DB93-782D-45B5-97B6-508A15542298}"/>
          </ac:spMkLst>
        </pc:spChg>
        <pc:spChg chg="mod">
          <ac:chgData name="Ewa Probola" userId="S::ewa.probola@sppasieki.tomaszowlubelski.pl::8c47af5f-47b5-4eec-91a0-7b1a99a87987" providerId="AD" clId="Web-{C2599CBC-1C7B-407C-9ED2-616A35DA85C3}" dt="2021-05-12T08:35:54.979" v="299"/>
          <ac:spMkLst>
            <pc:docMk/>
            <pc:sldMk cId="153134583" sldId="278"/>
            <ac:spMk id="3" creationId="{F5FD2FBE-8588-4A25-8BEE-C244A7E7F1BF}"/>
          </ac:spMkLst>
        </pc:spChg>
        <pc:spChg chg="add del">
          <ac:chgData name="Ewa Probola" userId="S::ewa.probola@sppasieki.tomaszowlubelski.pl::8c47af5f-47b5-4eec-91a0-7b1a99a87987" providerId="AD" clId="Web-{C2599CBC-1C7B-407C-9ED2-616A35DA85C3}" dt="2021-05-12T08:35:54.979" v="299"/>
          <ac:spMkLst>
            <pc:docMk/>
            <pc:sldMk cId="153134583" sldId="278"/>
            <ac:spMk id="9" creationId="{0D57E7FA-E8FC-45AC-868F-CDC8144939D6}"/>
          </ac:spMkLst>
        </pc:spChg>
        <pc:spChg chg="add del">
          <ac:chgData name="Ewa Probola" userId="S::ewa.probola@sppasieki.tomaszowlubelski.pl::8c47af5f-47b5-4eec-91a0-7b1a99a87987" providerId="AD" clId="Web-{C2599CBC-1C7B-407C-9ED2-616A35DA85C3}" dt="2021-05-12T08:35:54.979" v="299"/>
          <ac:spMkLst>
            <pc:docMk/>
            <pc:sldMk cId="153134583" sldId="278"/>
            <ac:spMk id="11" creationId="{0671A8AE-40A1-4631-A6B8-581AFF065482}"/>
          </ac:spMkLst>
        </pc:spChg>
        <pc:spChg chg="add del">
          <ac:chgData name="Ewa Probola" userId="S::ewa.probola@sppasieki.tomaszowlubelski.pl::8c47af5f-47b5-4eec-91a0-7b1a99a87987" providerId="AD" clId="Web-{C2599CBC-1C7B-407C-9ED2-616A35DA85C3}" dt="2021-05-12T08:35:54.979" v="299"/>
          <ac:spMkLst>
            <pc:docMk/>
            <pc:sldMk cId="153134583" sldId="278"/>
            <ac:spMk id="13" creationId="{A44CD100-6267-4E62-AA64-2182A3A6A1C0}"/>
          </ac:spMkLst>
        </pc:spChg>
        <pc:spChg chg="add del">
          <ac:chgData name="Ewa Probola" userId="S::ewa.probola@sppasieki.tomaszowlubelski.pl::8c47af5f-47b5-4eec-91a0-7b1a99a87987" providerId="AD" clId="Web-{C2599CBC-1C7B-407C-9ED2-616A35DA85C3}" dt="2021-05-12T08:35:35.495" v="292"/>
          <ac:spMkLst>
            <pc:docMk/>
            <pc:sldMk cId="153134583" sldId="278"/>
            <ac:spMk id="15" creationId="{0D57E7FA-E8FC-45AC-868F-CDC8144939D6}"/>
          </ac:spMkLst>
        </pc:spChg>
        <pc:spChg chg="add del">
          <ac:chgData name="Ewa Probola" userId="S::ewa.probola@sppasieki.tomaszowlubelski.pl::8c47af5f-47b5-4eec-91a0-7b1a99a87987" providerId="AD" clId="Web-{C2599CBC-1C7B-407C-9ED2-616A35DA85C3}" dt="2021-05-12T08:35:35.495" v="292"/>
          <ac:spMkLst>
            <pc:docMk/>
            <pc:sldMk cId="153134583" sldId="278"/>
            <ac:spMk id="16" creationId="{D47766EE-4192-4B2D-A5A0-F60F9A5F743F}"/>
          </ac:spMkLst>
        </pc:spChg>
        <pc:spChg chg="add del">
          <ac:chgData name="Ewa Probola" userId="S::ewa.probola@sppasieki.tomaszowlubelski.pl::8c47af5f-47b5-4eec-91a0-7b1a99a87987" providerId="AD" clId="Web-{C2599CBC-1C7B-407C-9ED2-616A35DA85C3}" dt="2021-05-12T08:35:35.495" v="292"/>
          <ac:spMkLst>
            <pc:docMk/>
            <pc:sldMk cId="153134583" sldId="278"/>
            <ac:spMk id="17" creationId="{FE664A62-D0CB-4F7E-9B51-BA2214071413}"/>
          </ac:spMkLst>
        </pc:spChg>
        <pc:spChg chg="add del">
          <ac:chgData name="Ewa Probola" userId="S::ewa.probola@sppasieki.tomaszowlubelski.pl::8c47af5f-47b5-4eec-91a0-7b1a99a87987" providerId="AD" clId="Web-{C2599CBC-1C7B-407C-9ED2-616A35DA85C3}" dt="2021-05-12T08:35:32.010" v="290"/>
          <ac:spMkLst>
            <pc:docMk/>
            <pc:sldMk cId="153134583" sldId="278"/>
            <ac:spMk id="18" creationId="{0D57E7FA-E8FC-45AC-868F-CDC8144939D6}"/>
          </ac:spMkLst>
        </pc:spChg>
        <pc:spChg chg="add del">
          <ac:chgData name="Ewa Probola" userId="S::ewa.probola@sppasieki.tomaszowlubelski.pl::8c47af5f-47b5-4eec-91a0-7b1a99a87987" providerId="AD" clId="Web-{C2599CBC-1C7B-407C-9ED2-616A35DA85C3}" dt="2021-05-12T08:35:41.573" v="294"/>
          <ac:spMkLst>
            <pc:docMk/>
            <pc:sldMk cId="153134583" sldId="278"/>
            <ac:spMk id="19" creationId="{0D57E7FA-E8FC-45AC-868F-CDC8144939D6}"/>
          </ac:spMkLst>
        </pc:spChg>
        <pc:spChg chg="add del">
          <ac:chgData name="Ewa Probola" userId="S::ewa.probola@sppasieki.tomaszowlubelski.pl::8c47af5f-47b5-4eec-91a0-7b1a99a87987" providerId="AD" clId="Web-{C2599CBC-1C7B-407C-9ED2-616A35DA85C3}" dt="2021-05-12T08:35:32.010" v="290"/>
          <ac:spMkLst>
            <pc:docMk/>
            <pc:sldMk cId="153134583" sldId="278"/>
            <ac:spMk id="20" creationId="{007891EC-4501-44ED-A8C8-B11B6DB767AB}"/>
          </ac:spMkLst>
        </pc:spChg>
        <pc:spChg chg="add del">
          <ac:chgData name="Ewa Probola" userId="S::ewa.probola@sppasieki.tomaszowlubelski.pl::8c47af5f-47b5-4eec-91a0-7b1a99a87987" providerId="AD" clId="Web-{C2599CBC-1C7B-407C-9ED2-616A35DA85C3}" dt="2021-05-12T08:35:41.573" v="294"/>
          <ac:spMkLst>
            <pc:docMk/>
            <pc:sldMk cId="153134583" sldId="278"/>
            <ac:spMk id="21" creationId="{0671A8AE-40A1-4631-A6B8-581AFF065482}"/>
          </ac:spMkLst>
        </pc:spChg>
        <pc:spChg chg="add del">
          <ac:chgData name="Ewa Probola" userId="S::ewa.probola@sppasieki.tomaszowlubelski.pl::8c47af5f-47b5-4eec-91a0-7b1a99a87987" providerId="AD" clId="Web-{C2599CBC-1C7B-407C-9ED2-616A35DA85C3}" dt="2021-05-12T08:35:41.573" v="294"/>
          <ac:spMkLst>
            <pc:docMk/>
            <pc:sldMk cId="153134583" sldId="278"/>
            <ac:spMk id="23" creationId="{A44CD100-6267-4E62-AA64-2182A3A6A1C0}"/>
          </ac:spMkLst>
        </pc:spChg>
        <pc:spChg chg="add del">
          <ac:chgData name="Ewa Probola" userId="S::ewa.probola@sppasieki.tomaszowlubelski.pl::8c47af5f-47b5-4eec-91a0-7b1a99a87987" providerId="AD" clId="Web-{C2599CBC-1C7B-407C-9ED2-616A35DA85C3}" dt="2021-05-12T08:35:50.854" v="296"/>
          <ac:spMkLst>
            <pc:docMk/>
            <pc:sldMk cId="153134583" sldId="278"/>
            <ac:spMk id="24" creationId="{8C9B5468-C837-4FF5-A94F-03C1BD52FE79}"/>
          </ac:spMkLst>
        </pc:spChg>
        <pc:spChg chg="add del">
          <ac:chgData name="Ewa Probola" userId="S::ewa.probola@sppasieki.tomaszowlubelski.pl::8c47af5f-47b5-4eec-91a0-7b1a99a87987" providerId="AD" clId="Web-{C2599CBC-1C7B-407C-9ED2-616A35DA85C3}" dt="2021-05-12T08:35:50.854" v="296"/>
          <ac:spMkLst>
            <pc:docMk/>
            <pc:sldMk cId="153134583" sldId="278"/>
            <ac:spMk id="25" creationId="{0D57E7FA-E8FC-45AC-868F-CDC8144939D6}"/>
          </ac:spMkLst>
        </pc:spChg>
        <pc:spChg chg="add del">
          <ac:chgData name="Ewa Probola" userId="S::ewa.probola@sppasieki.tomaszowlubelski.pl::8c47af5f-47b5-4eec-91a0-7b1a99a87987" providerId="AD" clId="Web-{C2599CBC-1C7B-407C-9ED2-616A35DA85C3}" dt="2021-05-12T08:35:50.854" v="296"/>
          <ac:spMkLst>
            <pc:docMk/>
            <pc:sldMk cId="153134583" sldId="278"/>
            <ac:spMk id="26" creationId="{D47766EE-4192-4B2D-A5A0-F60F9A5F743F}"/>
          </ac:spMkLst>
        </pc:spChg>
        <pc:spChg chg="add del">
          <ac:chgData name="Ewa Probola" userId="S::ewa.probola@sppasieki.tomaszowlubelski.pl::8c47af5f-47b5-4eec-91a0-7b1a99a87987" providerId="AD" clId="Web-{C2599CBC-1C7B-407C-9ED2-616A35DA85C3}" dt="2021-05-12T08:35:50.854" v="296"/>
          <ac:spMkLst>
            <pc:docMk/>
            <pc:sldMk cId="153134583" sldId="278"/>
            <ac:spMk id="27" creationId="{96C5B42E-2B67-4A58-B9AF-78E133889080}"/>
          </ac:spMkLst>
        </pc:spChg>
        <pc:spChg chg="add del">
          <ac:chgData name="Ewa Probola" userId="S::ewa.probola@sppasieki.tomaszowlubelski.pl::8c47af5f-47b5-4eec-91a0-7b1a99a87987" providerId="AD" clId="Web-{C2599CBC-1C7B-407C-9ED2-616A35DA85C3}" dt="2021-05-12T08:35:54.964" v="298"/>
          <ac:spMkLst>
            <pc:docMk/>
            <pc:sldMk cId="153134583" sldId="278"/>
            <ac:spMk id="28" creationId="{0D57E7FA-E8FC-45AC-868F-CDC8144939D6}"/>
          </ac:spMkLst>
        </pc:spChg>
        <pc:spChg chg="add del">
          <ac:chgData name="Ewa Probola" userId="S::ewa.probola@sppasieki.tomaszowlubelski.pl::8c47af5f-47b5-4eec-91a0-7b1a99a87987" providerId="AD" clId="Web-{C2599CBC-1C7B-407C-9ED2-616A35DA85C3}" dt="2021-05-12T08:35:54.964" v="298"/>
          <ac:spMkLst>
            <pc:docMk/>
            <pc:sldMk cId="153134583" sldId="278"/>
            <ac:spMk id="29" creationId="{D47766EE-4192-4B2D-A5A0-F60F9A5F743F}"/>
          </ac:spMkLst>
        </pc:spChg>
        <pc:spChg chg="add del">
          <ac:chgData name="Ewa Probola" userId="S::ewa.probola@sppasieki.tomaszowlubelski.pl::8c47af5f-47b5-4eec-91a0-7b1a99a87987" providerId="AD" clId="Web-{C2599CBC-1C7B-407C-9ED2-616A35DA85C3}" dt="2021-05-12T08:35:54.964" v="298"/>
          <ac:spMkLst>
            <pc:docMk/>
            <pc:sldMk cId="153134583" sldId="278"/>
            <ac:spMk id="30" creationId="{FE664A62-D0CB-4F7E-9B51-BA2214071413}"/>
          </ac:spMkLst>
        </pc:spChg>
        <pc:spChg chg="add">
          <ac:chgData name="Ewa Probola" userId="S::ewa.probola@sppasieki.tomaszowlubelski.pl::8c47af5f-47b5-4eec-91a0-7b1a99a87987" providerId="AD" clId="Web-{C2599CBC-1C7B-407C-9ED2-616A35DA85C3}" dt="2021-05-12T08:35:54.979" v="299"/>
          <ac:spMkLst>
            <pc:docMk/>
            <pc:sldMk cId="153134583" sldId="278"/>
            <ac:spMk id="31" creationId="{0D57E7FA-E8FC-45AC-868F-CDC8144939D6}"/>
          </ac:spMkLst>
        </pc:spChg>
        <pc:spChg chg="add">
          <ac:chgData name="Ewa Probola" userId="S::ewa.probola@sppasieki.tomaszowlubelski.pl::8c47af5f-47b5-4eec-91a0-7b1a99a87987" providerId="AD" clId="Web-{C2599CBC-1C7B-407C-9ED2-616A35DA85C3}" dt="2021-05-12T08:35:54.979" v="299"/>
          <ac:spMkLst>
            <pc:docMk/>
            <pc:sldMk cId="153134583" sldId="278"/>
            <ac:spMk id="32" creationId="{007891EC-4501-44ED-A8C8-B11B6DB767AB}"/>
          </ac:spMkLst>
        </pc:spChg>
        <pc:picChg chg="add mod ord">
          <ac:chgData name="Ewa Probola" userId="S::ewa.probola@sppasieki.tomaszowlubelski.pl::8c47af5f-47b5-4eec-91a0-7b1a99a87987" providerId="AD" clId="Web-{C2599CBC-1C7B-407C-9ED2-616A35DA85C3}" dt="2021-05-12T08:35:54.979" v="299"/>
          <ac:picMkLst>
            <pc:docMk/>
            <pc:sldMk cId="153134583" sldId="278"/>
            <ac:picMk id="4" creationId="{88C39A87-555B-40CF-88E7-22C8C3CF2C25}"/>
          </ac:picMkLst>
        </pc:picChg>
        <pc:cxnChg chg="add del">
          <ac:chgData name="Ewa Probola" userId="S::ewa.probola@sppasieki.tomaszowlubelski.pl::8c47af5f-47b5-4eec-91a0-7b1a99a87987" providerId="AD" clId="Web-{C2599CBC-1C7B-407C-9ED2-616A35DA85C3}" dt="2021-05-12T08:35:32.010" v="290"/>
          <ac:cxnSpMkLst>
            <pc:docMk/>
            <pc:sldMk cId="153134583" sldId="278"/>
            <ac:cxnSpMk id="22" creationId="{34E5597F-CE67-4085-9548-E6A8036DA3BB}"/>
          </ac:cxnSpMkLst>
        </pc:cxnChg>
        <pc:cxnChg chg="add">
          <ac:chgData name="Ewa Probola" userId="S::ewa.probola@sppasieki.tomaszowlubelski.pl::8c47af5f-47b5-4eec-91a0-7b1a99a87987" providerId="AD" clId="Web-{C2599CBC-1C7B-407C-9ED2-616A35DA85C3}" dt="2021-05-12T08:35:54.979" v="299"/>
          <ac:cxnSpMkLst>
            <pc:docMk/>
            <pc:sldMk cId="153134583" sldId="278"/>
            <ac:cxnSpMk id="33" creationId="{34E5597F-CE67-4085-9548-E6A8036DA3BB}"/>
          </ac:cxnSpMkLst>
        </pc:cxnChg>
      </pc:sldChg>
      <pc:sldChg chg="addSp modSp new del">
        <pc:chgData name="Ewa Probola" userId="S::ewa.probola@sppasieki.tomaszowlubelski.pl::8c47af5f-47b5-4eec-91a0-7b1a99a87987" providerId="AD" clId="Web-{C2599CBC-1C7B-407C-9ED2-616A35DA85C3}" dt="2021-05-12T09:30:25.723" v="1000"/>
        <pc:sldMkLst>
          <pc:docMk/>
          <pc:sldMk cId="4050415931" sldId="279"/>
        </pc:sldMkLst>
        <pc:spChg chg="mod">
          <ac:chgData name="Ewa Probola" userId="S::ewa.probola@sppasieki.tomaszowlubelski.pl::8c47af5f-47b5-4eec-91a0-7b1a99a87987" providerId="AD" clId="Web-{C2599CBC-1C7B-407C-9ED2-616A35DA85C3}" dt="2021-05-12T08:42:21.302" v="322" actId="20577"/>
          <ac:spMkLst>
            <pc:docMk/>
            <pc:sldMk cId="4050415931" sldId="279"/>
            <ac:spMk id="2" creationId="{FB2C84DA-1E46-4001-9203-878590B78FF7}"/>
          </ac:spMkLst>
        </pc:spChg>
        <pc:spChg chg="mod">
          <ac:chgData name="Ewa Probola" userId="S::ewa.probola@sppasieki.tomaszowlubelski.pl::8c47af5f-47b5-4eec-91a0-7b1a99a87987" providerId="AD" clId="Web-{C2599CBC-1C7B-407C-9ED2-616A35DA85C3}" dt="2021-05-12T08:44:14.587" v="380" actId="20577"/>
          <ac:spMkLst>
            <pc:docMk/>
            <pc:sldMk cId="4050415931" sldId="279"/>
            <ac:spMk id="3" creationId="{B169921F-FD60-422A-8362-CA9FCF8EFE45}"/>
          </ac:spMkLst>
        </pc:spChg>
        <pc:picChg chg="add mod">
          <ac:chgData name="Ewa Probola" userId="S::ewa.probola@sppasieki.tomaszowlubelski.pl::8c47af5f-47b5-4eec-91a0-7b1a99a87987" providerId="AD" clId="Web-{C2599CBC-1C7B-407C-9ED2-616A35DA85C3}" dt="2021-05-12T08:39:42.548" v="303"/>
          <ac:picMkLst>
            <pc:docMk/>
            <pc:sldMk cId="4050415931" sldId="279"/>
            <ac:picMk id="4" creationId="{1600979F-785A-4687-B778-AC007A46D3B2}"/>
          </ac:picMkLst>
        </pc:picChg>
      </pc:sldChg>
      <pc:sldChg chg="addSp delSp modSp new mod setBg addAnim delAnim setClrOvrMap">
        <pc:chgData name="Ewa Probola" userId="S::ewa.probola@sppasieki.tomaszowlubelski.pl::8c47af5f-47b5-4eec-91a0-7b1a99a87987" providerId="AD" clId="Web-{C2599CBC-1C7B-407C-9ED2-616A35DA85C3}" dt="2021-05-12T09:17:26.015" v="851" actId="14100"/>
        <pc:sldMkLst>
          <pc:docMk/>
          <pc:sldMk cId="1196822245" sldId="280"/>
        </pc:sldMkLst>
        <pc:spChg chg="mod">
          <ac:chgData name="Ewa Probola" userId="S::ewa.probola@sppasieki.tomaszowlubelski.pl::8c47af5f-47b5-4eec-91a0-7b1a99a87987" providerId="AD" clId="Web-{C2599CBC-1C7B-407C-9ED2-616A35DA85C3}" dt="2021-05-12T09:09:23.893" v="796"/>
          <ac:spMkLst>
            <pc:docMk/>
            <pc:sldMk cId="1196822245" sldId="280"/>
            <ac:spMk id="2" creationId="{6F22000C-216B-4A01-B383-96B09D4D4F09}"/>
          </ac:spMkLst>
        </pc:spChg>
        <pc:spChg chg="mod ord">
          <ac:chgData name="Ewa Probola" userId="S::ewa.probola@sppasieki.tomaszowlubelski.pl::8c47af5f-47b5-4eec-91a0-7b1a99a87987" providerId="AD" clId="Web-{C2599CBC-1C7B-407C-9ED2-616A35DA85C3}" dt="2021-05-12T09:16:23.029" v="848" actId="20577"/>
          <ac:spMkLst>
            <pc:docMk/>
            <pc:sldMk cId="1196822245" sldId="280"/>
            <ac:spMk id="3" creationId="{22C5DF65-C2C3-494A-A5AC-2270A05B5D1F}"/>
          </ac:spMkLst>
        </pc:spChg>
        <pc:spChg chg="add del">
          <ac:chgData name="Ewa Probola" userId="S::ewa.probola@sppasieki.tomaszowlubelski.pl::8c47af5f-47b5-4eec-91a0-7b1a99a87987" providerId="AD" clId="Web-{C2599CBC-1C7B-407C-9ED2-616A35DA85C3}" dt="2021-05-12T09:09:23.893" v="796"/>
          <ac:spMkLst>
            <pc:docMk/>
            <pc:sldMk cId="1196822245" sldId="280"/>
            <ac:spMk id="9" creationId="{0D57E7FA-E8FC-45AC-868F-CDC8144939D6}"/>
          </ac:spMkLst>
        </pc:spChg>
        <pc:spChg chg="add del">
          <ac:chgData name="Ewa Probola" userId="S::ewa.probola@sppasieki.tomaszowlubelski.pl::8c47af5f-47b5-4eec-91a0-7b1a99a87987" providerId="AD" clId="Web-{C2599CBC-1C7B-407C-9ED2-616A35DA85C3}" dt="2021-05-12T09:09:23.893" v="796"/>
          <ac:spMkLst>
            <pc:docMk/>
            <pc:sldMk cId="1196822245" sldId="280"/>
            <ac:spMk id="11" creationId="{007891EC-4501-44ED-A8C8-B11B6DB767AB}"/>
          </ac:spMkLst>
        </pc:spChg>
        <pc:spChg chg="add del">
          <ac:chgData name="Ewa Probola" userId="S::ewa.probola@sppasieki.tomaszowlubelski.pl::8c47af5f-47b5-4eec-91a0-7b1a99a87987" providerId="AD" clId="Web-{C2599CBC-1C7B-407C-9ED2-616A35DA85C3}" dt="2021-05-12T09:06:30.997" v="763"/>
          <ac:spMkLst>
            <pc:docMk/>
            <pc:sldMk cId="1196822245" sldId="280"/>
            <ac:spMk id="15" creationId="{BF0F4E97-E194-4493-885A-6C7C34A446DB}"/>
          </ac:spMkLst>
        </pc:spChg>
        <pc:spChg chg="add del">
          <ac:chgData name="Ewa Probola" userId="S::ewa.probola@sppasieki.tomaszowlubelski.pl::8c47af5f-47b5-4eec-91a0-7b1a99a87987" providerId="AD" clId="Web-{C2599CBC-1C7B-407C-9ED2-616A35DA85C3}" dt="2021-05-12T09:07:14.186" v="765"/>
          <ac:spMkLst>
            <pc:docMk/>
            <pc:sldMk cId="1196822245" sldId="280"/>
            <ac:spMk id="16" creationId="{2172A0AC-3DCE-4672-BCAF-28FEF91F6020}"/>
          </ac:spMkLst>
        </pc:spChg>
        <pc:spChg chg="add del">
          <ac:chgData name="Ewa Probola" userId="S::ewa.probola@sppasieki.tomaszowlubelski.pl::8c47af5f-47b5-4eec-91a0-7b1a99a87987" providerId="AD" clId="Web-{C2599CBC-1C7B-407C-9ED2-616A35DA85C3}" dt="2021-05-12T09:07:19.608" v="767"/>
          <ac:spMkLst>
            <pc:docMk/>
            <pc:sldMk cId="1196822245" sldId="280"/>
            <ac:spMk id="17" creationId="{F0C27F7B-4EA1-49E0-999C-43C98C4F4A24}"/>
          </ac:spMkLst>
        </pc:spChg>
        <pc:spChg chg="add del">
          <ac:chgData name="Ewa Probola" userId="S::ewa.probola@sppasieki.tomaszowlubelski.pl::8c47af5f-47b5-4eec-91a0-7b1a99a87987" providerId="AD" clId="Web-{C2599CBC-1C7B-407C-9ED2-616A35DA85C3}" dt="2021-05-12T09:06:23.763" v="761"/>
          <ac:spMkLst>
            <pc:docMk/>
            <pc:sldMk cId="1196822245" sldId="280"/>
            <ac:spMk id="18" creationId="{FE8F7A3B-7778-42B8-9D8F-E5F9E44C7854}"/>
          </ac:spMkLst>
        </pc:spChg>
        <pc:spChg chg="add del">
          <ac:chgData name="Ewa Probola" userId="S::ewa.probola@sppasieki.tomaszowlubelski.pl::8c47af5f-47b5-4eec-91a0-7b1a99a87987" providerId="AD" clId="Web-{C2599CBC-1C7B-407C-9ED2-616A35DA85C3}" dt="2021-05-12T09:07:28.702" v="769"/>
          <ac:spMkLst>
            <pc:docMk/>
            <pc:sldMk cId="1196822245" sldId="280"/>
            <ac:spMk id="19" creationId="{AAB8EDC3-1C0D-4505-A2C7-839A5161FB53}"/>
          </ac:spMkLst>
        </pc:spChg>
        <pc:spChg chg="add del">
          <ac:chgData name="Ewa Probola" userId="S::ewa.probola@sppasieki.tomaszowlubelski.pl::8c47af5f-47b5-4eec-91a0-7b1a99a87987" providerId="AD" clId="Web-{C2599CBC-1C7B-407C-9ED2-616A35DA85C3}" dt="2021-05-12T09:06:30.997" v="763"/>
          <ac:spMkLst>
            <pc:docMk/>
            <pc:sldMk cId="1196822245" sldId="280"/>
            <ac:spMk id="20" creationId="{9CF7FE1C-8BC5-4B0C-A2BC-93AB72C90FDD}"/>
          </ac:spMkLst>
        </pc:spChg>
        <pc:spChg chg="add del">
          <ac:chgData name="Ewa Probola" userId="S::ewa.probola@sppasieki.tomaszowlubelski.pl::8c47af5f-47b5-4eec-91a0-7b1a99a87987" providerId="AD" clId="Web-{C2599CBC-1C7B-407C-9ED2-616A35DA85C3}" dt="2021-05-12T09:07:33.265" v="771"/>
          <ac:spMkLst>
            <pc:docMk/>
            <pc:sldMk cId="1196822245" sldId="280"/>
            <ac:spMk id="21" creationId="{99F1FFA9-D672-408C-9220-ADEEC6ABDD09}"/>
          </ac:spMkLst>
        </pc:spChg>
        <pc:spChg chg="add del">
          <ac:chgData name="Ewa Probola" userId="S::ewa.probola@sppasieki.tomaszowlubelski.pl::8c47af5f-47b5-4eec-91a0-7b1a99a87987" providerId="AD" clId="Web-{C2599CBC-1C7B-407C-9ED2-616A35DA85C3}" dt="2021-05-12T09:07:53.593" v="773"/>
          <ac:spMkLst>
            <pc:docMk/>
            <pc:sldMk cId="1196822245" sldId="280"/>
            <ac:spMk id="22" creationId="{AAB8EDC3-1C0D-4505-A2C7-839A5161FB53}"/>
          </ac:spMkLst>
        </pc:spChg>
        <pc:spChg chg="add del">
          <ac:chgData name="Ewa Probola" userId="S::ewa.probola@sppasieki.tomaszowlubelski.pl::8c47af5f-47b5-4eec-91a0-7b1a99a87987" providerId="AD" clId="Web-{C2599CBC-1C7B-407C-9ED2-616A35DA85C3}" dt="2021-05-12T09:07:58.390" v="775"/>
          <ac:spMkLst>
            <pc:docMk/>
            <pc:sldMk cId="1196822245" sldId="280"/>
            <ac:spMk id="23" creationId="{2172A0AC-3DCE-4672-BCAF-28FEF91F6020}"/>
          </ac:spMkLst>
        </pc:spChg>
        <pc:spChg chg="add del">
          <ac:chgData name="Ewa Probola" userId="S::ewa.probola@sppasieki.tomaszowlubelski.pl::8c47af5f-47b5-4eec-91a0-7b1a99a87987" providerId="AD" clId="Web-{C2599CBC-1C7B-407C-9ED2-616A35DA85C3}" dt="2021-05-12T09:08:03.047" v="777"/>
          <ac:spMkLst>
            <pc:docMk/>
            <pc:sldMk cId="1196822245" sldId="280"/>
            <ac:spMk id="24" creationId="{AAB8EDC3-1C0D-4505-A2C7-839A5161FB53}"/>
          </ac:spMkLst>
        </pc:spChg>
        <pc:spChg chg="add del">
          <ac:chgData name="Ewa Probola" userId="S::ewa.probola@sppasieki.tomaszowlubelski.pl::8c47af5f-47b5-4eec-91a0-7b1a99a87987" providerId="AD" clId="Web-{C2599CBC-1C7B-407C-9ED2-616A35DA85C3}" dt="2021-05-12T09:08:16.938" v="779"/>
          <ac:spMkLst>
            <pc:docMk/>
            <pc:sldMk cId="1196822245" sldId="280"/>
            <ac:spMk id="25" creationId="{99F1FFA9-D672-408C-9220-ADEEC6ABDD09}"/>
          </ac:spMkLst>
        </pc:spChg>
        <pc:spChg chg="add del">
          <ac:chgData name="Ewa Probola" userId="S::ewa.probola@sppasieki.tomaszowlubelski.pl::8c47af5f-47b5-4eec-91a0-7b1a99a87987" providerId="AD" clId="Web-{C2599CBC-1C7B-407C-9ED2-616A35DA85C3}" dt="2021-05-12T09:08:23.625" v="781"/>
          <ac:spMkLst>
            <pc:docMk/>
            <pc:sldMk cId="1196822245" sldId="280"/>
            <ac:spMk id="26" creationId="{2172A0AC-3DCE-4672-BCAF-28FEF91F6020}"/>
          </ac:spMkLst>
        </pc:spChg>
        <pc:spChg chg="add del">
          <ac:chgData name="Ewa Probola" userId="S::ewa.probola@sppasieki.tomaszowlubelski.pl::8c47af5f-47b5-4eec-91a0-7b1a99a87987" providerId="AD" clId="Web-{C2599CBC-1C7B-407C-9ED2-616A35DA85C3}" dt="2021-05-12T09:08:30.954" v="783"/>
          <ac:spMkLst>
            <pc:docMk/>
            <pc:sldMk cId="1196822245" sldId="280"/>
            <ac:spMk id="27" creationId="{129F4FEF-3F4E-4042-8E6D-C24E201FB31A}"/>
          </ac:spMkLst>
        </pc:spChg>
        <pc:spChg chg="add del">
          <ac:chgData name="Ewa Probola" userId="S::ewa.probola@sppasieki.tomaszowlubelski.pl::8c47af5f-47b5-4eec-91a0-7b1a99a87987" providerId="AD" clId="Web-{C2599CBC-1C7B-407C-9ED2-616A35DA85C3}" dt="2021-05-12T09:08:38.173" v="785"/>
          <ac:spMkLst>
            <pc:docMk/>
            <pc:sldMk cId="1196822245" sldId="280"/>
            <ac:spMk id="28" creationId="{FE8F7A3B-7778-42B8-9D8F-E5F9E44C7854}"/>
          </ac:spMkLst>
        </pc:spChg>
        <pc:spChg chg="add del">
          <ac:chgData name="Ewa Probola" userId="S::ewa.probola@sppasieki.tomaszowlubelski.pl::8c47af5f-47b5-4eec-91a0-7b1a99a87987" providerId="AD" clId="Web-{C2599CBC-1C7B-407C-9ED2-616A35DA85C3}" dt="2021-05-12T09:08:43.735" v="787"/>
          <ac:spMkLst>
            <pc:docMk/>
            <pc:sldMk cId="1196822245" sldId="280"/>
            <ac:spMk id="29" creationId="{BF0F4E97-E194-4493-885A-6C7C34A446DB}"/>
          </ac:spMkLst>
        </pc:spChg>
        <pc:spChg chg="add del">
          <ac:chgData name="Ewa Probola" userId="S::ewa.probola@sppasieki.tomaszowlubelski.pl::8c47af5f-47b5-4eec-91a0-7b1a99a87987" providerId="AD" clId="Web-{C2599CBC-1C7B-407C-9ED2-616A35DA85C3}" dt="2021-05-12T09:08:43.735" v="787"/>
          <ac:spMkLst>
            <pc:docMk/>
            <pc:sldMk cId="1196822245" sldId="280"/>
            <ac:spMk id="30" creationId="{9CF7FE1C-8BC5-4B0C-A2BC-93AB72C90FDD}"/>
          </ac:spMkLst>
        </pc:spChg>
        <pc:spChg chg="add del">
          <ac:chgData name="Ewa Probola" userId="S::ewa.probola@sppasieki.tomaszowlubelski.pl::8c47af5f-47b5-4eec-91a0-7b1a99a87987" providerId="AD" clId="Web-{C2599CBC-1C7B-407C-9ED2-616A35DA85C3}" dt="2021-05-12T09:08:55.314" v="789"/>
          <ac:spMkLst>
            <pc:docMk/>
            <pc:sldMk cId="1196822245" sldId="280"/>
            <ac:spMk id="31" creationId="{5EF17487-C386-4F99-B5EB-4FD3DF4236B2}"/>
          </ac:spMkLst>
        </pc:spChg>
        <pc:spChg chg="add del">
          <ac:chgData name="Ewa Probola" userId="S::ewa.probola@sppasieki.tomaszowlubelski.pl::8c47af5f-47b5-4eec-91a0-7b1a99a87987" providerId="AD" clId="Web-{C2599CBC-1C7B-407C-9ED2-616A35DA85C3}" dt="2021-05-12T09:08:55.314" v="789"/>
          <ac:spMkLst>
            <pc:docMk/>
            <pc:sldMk cId="1196822245" sldId="280"/>
            <ac:spMk id="32" creationId="{A0DE92DF-4769-4DE9-93FD-EE31271850CA}"/>
          </ac:spMkLst>
        </pc:spChg>
        <pc:spChg chg="add del">
          <ac:chgData name="Ewa Probola" userId="S::ewa.probola@sppasieki.tomaszowlubelski.pl::8c47af5f-47b5-4eec-91a0-7b1a99a87987" providerId="AD" clId="Web-{C2599CBC-1C7B-407C-9ED2-616A35DA85C3}" dt="2021-05-12T09:09:02.048" v="791"/>
          <ac:spMkLst>
            <pc:docMk/>
            <pc:sldMk cId="1196822245" sldId="280"/>
            <ac:spMk id="33" creationId="{AAB8EDC3-1C0D-4505-A2C7-839A5161FB53}"/>
          </ac:spMkLst>
        </pc:spChg>
        <pc:spChg chg="add del">
          <ac:chgData name="Ewa Probola" userId="S::ewa.probola@sppasieki.tomaszowlubelski.pl::8c47af5f-47b5-4eec-91a0-7b1a99a87987" providerId="AD" clId="Web-{C2599CBC-1C7B-407C-9ED2-616A35DA85C3}" dt="2021-05-12T09:09:15.940" v="793"/>
          <ac:spMkLst>
            <pc:docMk/>
            <pc:sldMk cId="1196822245" sldId="280"/>
            <ac:spMk id="34" creationId="{99F1FFA9-D672-408C-9220-ADEEC6ABDD09}"/>
          </ac:spMkLst>
        </pc:spChg>
        <pc:spChg chg="add del">
          <ac:chgData name="Ewa Probola" userId="S::ewa.probola@sppasieki.tomaszowlubelski.pl::8c47af5f-47b5-4eec-91a0-7b1a99a87987" providerId="AD" clId="Web-{C2599CBC-1C7B-407C-9ED2-616A35DA85C3}" dt="2021-05-12T09:09:23.861" v="795"/>
          <ac:spMkLst>
            <pc:docMk/>
            <pc:sldMk cId="1196822245" sldId="280"/>
            <ac:spMk id="35" creationId="{FE8F7A3B-7778-42B8-9D8F-E5F9E44C7854}"/>
          </ac:spMkLst>
        </pc:spChg>
        <pc:spChg chg="add del">
          <ac:chgData name="Ewa Probola" userId="S::ewa.probola@sppasieki.tomaszowlubelski.pl::8c47af5f-47b5-4eec-91a0-7b1a99a87987" providerId="AD" clId="Web-{C2599CBC-1C7B-407C-9ED2-616A35DA85C3}" dt="2021-05-12T09:12:37.007" v="822"/>
          <ac:spMkLst>
            <pc:docMk/>
            <pc:sldMk cId="1196822245" sldId="280"/>
            <ac:spMk id="36" creationId="{AAB8EDC3-1C0D-4505-A2C7-839A5161FB53}"/>
          </ac:spMkLst>
        </pc:spChg>
        <pc:spChg chg="add">
          <ac:chgData name="Ewa Probola" userId="S::ewa.probola@sppasieki.tomaszowlubelski.pl::8c47af5f-47b5-4eec-91a0-7b1a99a87987" providerId="AD" clId="Web-{C2599CBC-1C7B-407C-9ED2-616A35DA85C3}" dt="2021-05-12T09:12:37.007" v="822"/>
          <ac:spMkLst>
            <pc:docMk/>
            <pc:sldMk cId="1196822245" sldId="280"/>
            <ac:spMk id="41" creationId="{AAB8EDC3-1C0D-4505-A2C7-839A5161FB53}"/>
          </ac:spMkLst>
        </pc:spChg>
        <pc:picChg chg="add mod">
          <ac:chgData name="Ewa Probola" userId="S::ewa.probola@sppasieki.tomaszowlubelski.pl::8c47af5f-47b5-4eec-91a0-7b1a99a87987" providerId="AD" clId="Web-{C2599CBC-1C7B-407C-9ED2-616A35DA85C3}" dt="2021-05-12T09:17:26.015" v="851" actId="14100"/>
          <ac:picMkLst>
            <pc:docMk/>
            <pc:sldMk cId="1196822245" sldId="280"/>
            <ac:picMk id="4" creationId="{C0413472-5628-4816-B1BB-11E08DBCD36E}"/>
          </ac:picMkLst>
        </pc:picChg>
        <pc:picChg chg="add mod ord">
          <ac:chgData name="Ewa Probola" userId="S::ewa.probola@sppasieki.tomaszowlubelski.pl::8c47af5f-47b5-4eec-91a0-7b1a99a87987" providerId="AD" clId="Web-{C2599CBC-1C7B-407C-9ED2-616A35DA85C3}" dt="2021-05-12T09:11:47.115" v="818" actId="1076"/>
          <ac:picMkLst>
            <pc:docMk/>
            <pc:sldMk cId="1196822245" sldId="280"/>
            <ac:picMk id="5" creationId="{C593343A-E228-4B1E-93C9-05CFEE33A4B0}"/>
          </ac:picMkLst>
        </pc:picChg>
        <pc:cxnChg chg="add del">
          <ac:chgData name="Ewa Probola" userId="S::ewa.probola@sppasieki.tomaszowlubelski.pl::8c47af5f-47b5-4eec-91a0-7b1a99a87987" providerId="AD" clId="Web-{C2599CBC-1C7B-407C-9ED2-616A35DA85C3}" dt="2021-05-12T09:09:23.893" v="796"/>
          <ac:cxnSpMkLst>
            <pc:docMk/>
            <pc:sldMk cId="1196822245" sldId="280"/>
            <ac:cxnSpMk id="13" creationId="{34E5597F-CE67-4085-9548-E6A8036DA3BB}"/>
          </ac:cxnSpMkLst>
        </pc:cxnChg>
      </pc:sldChg>
      <pc:sldChg chg="addSp delSp modSp new mod setBg addAnim delAnim setClrOvrMap">
        <pc:chgData name="Ewa Probola" userId="S::ewa.probola@sppasieki.tomaszowlubelski.pl::8c47af5f-47b5-4eec-91a0-7b1a99a87987" providerId="AD" clId="Web-{C2599CBC-1C7B-407C-9ED2-616A35DA85C3}" dt="2021-05-12T09:29:49.847" v="999" actId="20577"/>
        <pc:sldMkLst>
          <pc:docMk/>
          <pc:sldMk cId="2651718935" sldId="281"/>
        </pc:sldMkLst>
        <pc:spChg chg="mod ord">
          <ac:chgData name="Ewa Probola" userId="S::ewa.probola@sppasieki.tomaszowlubelski.pl::8c47af5f-47b5-4eec-91a0-7b1a99a87987" providerId="AD" clId="Web-{C2599CBC-1C7B-407C-9ED2-616A35DA85C3}" dt="2021-05-12T09:29:49.847" v="999" actId="20577"/>
          <ac:spMkLst>
            <pc:docMk/>
            <pc:sldMk cId="2651718935" sldId="281"/>
            <ac:spMk id="2" creationId="{C2E35933-8EE8-4588-B8F3-7A34CD15215F}"/>
          </ac:spMkLst>
        </pc:spChg>
        <pc:spChg chg="add del">
          <ac:chgData name="Ewa Probola" userId="S::ewa.probola@sppasieki.tomaszowlubelski.pl::8c47af5f-47b5-4eec-91a0-7b1a99a87987" providerId="AD" clId="Web-{C2599CBC-1C7B-407C-9ED2-616A35DA85C3}" dt="2021-05-12T09:23:01.962" v="890"/>
          <ac:spMkLst>
            <pc:docMk/>
            <pc:sldMk cId="2651718935" sldId="281"/>
            <ac:spMk id="9" creationId="{0D57E7FA-E8FC-45AC-868F-CDC8144939D6}"/>
          </ac:spMkLst>
        </pc:spChg>
        <pc:spChg chg="add del">
          <ac:chgData name="Ewa Probola" userId="S::ewa.probola@sppasieki.tomaszowlubelski.pl::8c47af5f-47b5-4eec-91a0-7b1a99a87987" providerId="AD" clId="Web-{C2599CBC-1C7B-407C-9ED2-616A35DA85C3}" dt="2021-05-12T09:23:01.962" v="890"/>
          <ac:spMkLst>
            <pc:docMk/>
            <pc:sldMk cId="2651718935" sldId="281"/>
            <ac:spMk id="11" creationId="{A8CCCB6D-5162-4AAE-A5E3-3AC55410DBCE}"/>
          </ac:spMkLst>
        </pc:spChg>
        <pc:spChg chg="add del">
          <ac:chgData name="Ewa Probola" userId="S::ewa.probola@sppasieki.tomaszowlubelski.pl::8c47af5f-47b5-4eec-91a0-7b1a99a87987" providerId="AD" clId="Web-{C2599CBC-1C7B-407C-9ED2-616A35DA85C3}" dt="2021-05-12T09:24:14.151" v="905"/>
          <ac:spMkLst>
            <pc:docMk/>
            <pc:sldMk cId="2651718935" sldId="281"/>
            <ac:spMk id="16" creationId="{0D57E7FA-E8FC-45AC-868F-CDC8144939D6}"/>
          </ac:spMkLst>
        </pc:spChg>
        <pc:spChg chg="add del">
          <ac:chgData name="Ewa Probola" userId="S::ewa.probola@sppasieki.tomaszowlubelski.pl::8c47af5f-47b5-4eec-91a0-7b1a99a87987" providerId="AD" clId="Web-{C2599CBC-1C7B-407C-9ED2-616A35DA85C3}" dt="2021-05-12T09:24:14.151" v="905"/>
          <ac:spMkLst>
            <pc:docMk/>
            <pc:sldMk cId="2651718935" sldId="281"/>
            <ac:spMk id="18" creationId="{A8CCCB6D-5162-4AAE-A5E3-3AC55410DBCE}"/>
          </ac:spMkLst>
        </pc:spChg>
        <pc:spChg chg="add del">
          <ac:chgData name="Ewa Probola" userId="S::ewa.probola@sppasieki.tomaszowlubelski.pl::8c47af5f-47b5-4eec-91a0-7b1a99a87987" providerId="AD" clId="Web-{C2599CBC-1C7B-407C-9ED2-616A35DA85C3}" dt="2021-05-12T09:23:47.635" v="898"/>
          <ac:spMkLst>
            <pc:docMk/>
            <pc:sldMk cId="2651718935" sldId="281"/>
            <ac:spMk id="20" creationId="{0D57E7FA-E8FC-45AC-868F-CDC8144939D6}"/>
          </ac:spMkLst>
        </pc:spChg>
        <pc:spChg chg="add del">
          <ac:chgData name="Ewa Probola" userId="S::ewa.probola@sppasieki.tomaszowlubelski.pl::8c47af5f-47b5-4eec-91a0-7b1a99a87987" providerId="AD" clId="Web-{C2599CBC-1C7B-407C-9ED2-616A35DA85C3}" dt="2021-05-12T09:23:47.635" v="898"/>
          <ac:spMkLst>
            <pc:docMk/>
            <pc:sldMk cId="2651718935" sldId="281"/>
            <ac:spMk id="21" creationId="{377FCC5A-8207-433E-B7D7-3EBA6EE1BC0A}"/>
          </ac:spMkLst>
        </pc:spChg>
        <pc:spChg chg="add del">
          <ac:chgData name="Ewa Probola" userId="S::ewa.probola@sppasieki.tomaszowlubelski.pl::8c47af5f-47b5-4eec-91a0-7b1a99a87987" providerId="AD" clId="Web-{C2599CBC-1C7B-407C-9ED2-616A35DA85C3}" dt="2021-05-12T09:23:50.932" v="900"/>
          <ac:spMkLst>
            <pc:docMk/>
            <pc:sldMk cId="2651718935" sldId="281"/>
            <ac:spMk id="22" creationId="{0D57E7FA-E8FC-45AC-868F-CDC8144939D6}"/>
          </ac:spMkLst>
        </pc:spChg>
        <pc:spChg chg="add del">
          <ac:chgData name="Ewa Probola" userId="S::ewa.probola@sppasieki.tomaszowlubelski.pl::8c47af5f-47b5-4eec-91a0-7b1a99a87987" providerId="AD" clId="Web-{C2599CBC-1C7B-407C-9ED2-616A35DA85C3}" dt="2021-05-12T09:23:42.947" v="896"/>
          <ac:spMkLst>
            <pc:docMk/>
            <pc:sldMk cId="2651718935" sldId="281"/>
            <ac:spMk id="23" creationId="{0D57E7FA-E8FC-45AC-868F-CDC8144939D6}"/>
          </ac:spMkLst>
        </pc:spChg>
        <pc:spChg chg="add del">
          <ac:chgData name="Ewa Probola" userId="S::ewa.probola@sppasieki.tomaszowlubelski.pl::8c47af5f-47b5-4eec-91a0-7b1a99a87987" providerId="AD" clId="Web-{C2599CBC-1C7B-407C-9ED2-616A35DA85C3}" dt="2021-05-12T09:23:50.932" v="900"/>
          <ac:spMkLst>
            <pc:docMk/>
            <pc:sldMk cId="2651718935" sldId="281"/>
            <ac:spMk id="24" creationId="{214DB47B-6C2B-46D1-9B08-00E098C72C0F}"/>
          </ac:spMkLst>
        </pc:spChg>
        <pc:spChg chg="add del">
          <ac:chgData name="Ewa Probola" userId="S::ewa.probola@sppasieki.tomaszowlubelski.pl::8c47af5f-47b5-4eec-91a0-7b1a99a87987" providerId="AD" clId="Web-{C2599CBC-1C7B-407C-9ED2-616A35DA85C3}" dt="2021-05-12T09:23:42.947" v="896"/>
          <ac:spMkLst>
            <pc:docMk/>
            <pc:sldMk cId="2651718935" sldId="281"/>
            <ac:spMk id="25" creationId="{FA69AAE0-49D5-4C8B-8BA2-55898C00E05E}"/>
          </ac:spMkLst>
        </pc:spChg>
        <pc:spChg chg="add del">
          <ac:chgData name="Ewa Probola" userId="S::ewa.probola@sppasieki.tomaszowlubelski.pl::8c47af5f-47b5-4eec-91a0-7b1a99a87987" providerId="AD" clId="Web-{C2599CBC-1C7B-407C-9ED2-616A35DA85C3}" dt="2021-05-12T09:23:59.604" v="902"/>
          <ac:spMkLst>
            <pc:docMk/>
            <pc:sldMk cId="2651718935" sldId="281"/>
            <ac:spMk id="26" creationId="{0D57E7FA-E8FC-45AC-868F-CDC8144939D6}"/>
          </ac:spMkLst>
        </pc:spChg>
        <pc:spChg chg="add del">
          <ac:chgData name="Ewa Probola" userId="S::ewa.probola@sppasieki.tomaszowlubelski.pl::8c47af5f-47b5-4eec-91a0-7b1a99a87987" providerId="AD" clId="Web-{C2599CBC-1C7B-407C-9ED2-616A35DA85C3}" dt="2021-05-12T09:23:59.604" v="902"/>
          <ac:spMkLst>
            <pc:docMk/>
            <pc:sldMk cId="2651718935" sldId="281"/>
            <ac:spMk id="27" creationId="{F5304059-F701-40C5-BDF4-CA9BD8B93055}"/>
          </ac:spMkLst>
        </pc:spChg>
        <pc:spChg chg="add del">
          <ac:chgData name="Ewa Probola" userId="S::ewa.probola@sppasieki.tomaszowlubelski.pl::8c47af5f-47b5-4eec-91a0-7b1a99a87987" providerId="AD" clId="Web-{C2599CBC-1C7B-407C-9ED2-616A35DA85C3}" dt="2021-05-12T09:23:59.604" v="902"/>
          <ac:spMkLst>
            <pc:docMk/>
            <pc:sldMk cId="2651718935" sldId="281"/>
            <ac:spMk id="28" creationId="{5C65538D-39D0-4CE4-A113-0AFE744A0BCB}"/>
          </ac:spMkLst>
        </pc:spChg>
        <pc:spChg chg="add del">
          <ac:chgData name="Ewa Probola" userId="S::ewa.probola@sppasieki.tomaszowlubelski.pl::8c47af5f-47b5-4eec-91a0-7b1a99a87987" providerId="AD" clId="Web-{C2599CBC-1C7B-407C-9ED2-616A35DA85C3}" dt="2021-05-12T09:23:59.604" v="902"/>
          <ac:spMkLst>
            <pc:docMk/>
            <pc:sldMk cId="2651718935" sldId="281"/>
            <ac:spMk id="29" creationId="{D1FFBA76-EF97-477A-8B2E-7BCE8BC665D2}"/>
          </ac:spMkLst>
        </pc:spChg>
        <pc:spChg chg="add del">
          <ac:chgData name="Ewa Probola" userId="S::ewa.probola@sppasieki.tomaszowlubelski.pl::8c47af5f-47b5-4eec-91a0-7b1a99a87987" providerId="AD" clId="Web-{C2599CBC-1C7B-407C-9ED2-616A35DA85C3}" dt="2021-05-12T09:24:14.135" v="904"/>
          <ac:spMkLst>
            <pc:docMk/>
            <pc:sldMk cId="2651718935" sldId="281"/>
            <ac:spMk id="30" creationId="{0D57E7FA-E8FC-45AC-868F-CDC8144939D6}"/>
          </ac:spMkLst>
        </pc:spChg>
        <pc:spChg chg="add del">
          <ac:chgData name="Ewa Probola" userId="S::ewa.probola@sppasieki.tomaszowlubelski.pl::8c47af5f-47b5-4eec-91a0-7b1a99a87987" providerId="AD" clId="Web-{C2599CBC-1C7B-407C-9ED2-616A35DA85C3}" dt="2021-05-12T09:24:14.135" v="904"/>
          <ac:spMkLst>
            <pc:docMk/>
            <pc:sldMk cId="2651718935" sldId="281"/>
            <ac:spMk id="31" creationId="{B2EA8511-2E24-42FC-88A7-8483621B9288}"/>
          </ac:spMkLst>
        </pc:spChg>
        <pc:spChg chg="add del">
          <ac:chgData name="Ewa Probola" userId="S::ewa.probola@sppasieki.tomaszowlubelski.pl::8c47af5f-47b5-4eec-91a0-7b1a99a87987" providerId="AD" clId="Web-{C2599CBC-1C7B-407C-9ED2-616A35DA85C3}" dt="2021-05-12T09:24:14.135" v="904"/>
          <ac:spMkLst>
            <pc:docMk/>
            <pc:sldMk cId="2651718935" sldId="281"/>
            <ac:spMk id="32" creationId="{42F7D510-D051-48B9-80DD-60B456D08A2A}"/>
          </ac:spMkLst>
        </pc:spChg>
        <pc:spChg chg="add del">
          <ac:chgData name="Ewa Probola" userId="S::ewa.probola@sppasieki.tomaszowlubelski.pl::8c47af5f-47b5-4eec-91a0-7b1a99a87987" providerId="AD" clId="Web-{C2599CBC-1C7B-407C-9ED2-616A35DA85C3}" dt="2021-05-12T09:24:14.135" v="904"/>
          <ac:spMkLst>
            <pc:docMk/>
            <pc:sldMk cId="2651718935" sldId="281"/>
            <ac:spMk id="33" creationId="{EED8D03E-F375-4E67-B932-FF9B007BB420}"/>
          </ac:spMkLst>
        </pc:spChg>
        <pc:spChg chg="add">
          <ac:chgData name="Ewa Probola" userId="S::ewa.probola@sppasieki.tomaszowlubelski.pl::8c47af5f-47b5-4eec-91a0-7b1a99a87987" providerId="AD" clId="Web-{C2599CBC-1C7B-407C-9ED2-616A35DA85C3}" dt="2021-05-12T09:24:14.151" v="905"/>
          <ac:spMkLst>
            <pc:docMk/>
            <pc:sldMk cId="2651718935" sldId="281"/>
            <ac:spMk id="34" creationId="{0D57E7FA-E8FC-45AC-868F-CDC8144939D6}"/>
          </ac:spMkLst>
        </pc:spChg>
        <pc:spChg chg="add">
          <ac:chgData name="Ewa Probola" userId="S::ewa.probola@sppasieki.tomaszowlubelski.pl::8c47af5f-47b5-4eec-91a0-7b1a99a87987" providerId="AD" clId="Web-{C2599CBC-1C7B-407C-9ED2-616A35DA85C3}" dt="2021-05-12T09:24:14.151" v="905"/>
          <ac:spMkLst>
            <pc:docMk/>
            <pc:sldMk cId="2651718935" sldId="281"/>
            <ac:spMk id="35" creationId="{A8CCCB6D-5162-4AAE-A5E3-3AC55410DBCE}"/>
          </ac:spMkLst>
        </pc:spChg>
        <pc:picChg chg="add del mod">
          <ac:chgData name="Ewa Probola" userId="S::ewa.probola@sppasieki.tomaszowlubelski.pl::8c47af5f-47b5-4eec-91a0-7b1a99a87987" providerId="AD" clId="Web-{C2599CBC-1C7B-407C-9ED2-616A35DA85C3}" dt="2021-05-12T09:22:17.367" v="888"/>
          <ac:picMkLst>
            <pc:docMk/>
            <pc:sldMk cId="2651718935" sldId="281"/>
            <ac:picMk id="3" creationId="{B7248380-AA03-4858-BE12-62F1F2CC0ACE}"/>
          </ac:picMkLst>
        </pc:picChg>
        <pc:picChg chg="add mod ord">
          <ac:chgData name="Ewa Probola" userId="S::ewa.probola@sppasieki.tomaszowlubelski.pl::8c47af5f-47b5-4eec-91a0-7b1a99a87987" providerId="AD" clId="Web-{C2599CBC-1C7B-407C-9ED2-616A35DA85C3}" dt="2021-05-12T09:27:16.281" v="948" actId="14100"/>
          <ac:picMkLst>
            <pc:docMk/>
            <pc:sldMk cId="2651718935" sldId="281"/>
            <ac:picMk id="4" creationId="{34086589-1C48-4CF7-B827-C0C2E037694A}"/>
          </ac:picMkLst>
        </pc:picChg>
        <pc:picChg chg="add mod ord">
          <ac:chgData name="Ewa Probola" userId="S::ewa.probola@sppasieki.tomaszowlubelski.pl::8c47af5f-47b5-4eec-91a0-7b1a99a87987" providerId="AD" clId="Web-{C2599CBC-1C7B-407C-9ED2-616A35DA85C3}" dt="2021-05-12T09:24:14.135" v="904"/>
          <ac:picMkLst>
            <pc:docMk/>
            <pc:sldMk cId="2651718935" sldId="281"/>
            <ac:picMk id="5" creationId="{F2E8757A-3422-4AD0-94AA-05A3EECCA0FD}"/>
          </ac:picMkLst>
        </pc:picChg>
      </pc:sldChg>
    </pc:docChg>
  </pc:docChgLst>
  <pc:docChgLst>
    <pc:chgData name="Ewa Probola" userId="S::ewa.probola@sppasieki.tomaszowlubelski.pl::8c47af5f-47b5-4eec-91a0-7b1a99a87987" providerId="AD" clId="Web-{78D6638B-D855-4AC2-BA40-125C4294B213}"/>
    <pc:docChg chg="modSld">
      <pc:chgData name="Ewa Probola" userId="S::ewa.probola@sppasieki.tomaszowlubelski.pl::8c47af5f-47b5-4eec-91a0-7b1a99a87987" providerId="AD" clId="Web-{78D6638B-D855-4AC2-BA40-125C4294B213}" dt="2021-05-13T10:52:00.568" v="14" actId="20577"/>
      <pc:docMkLst>
        <pc:docMk/>
      </pc:docMkLst>
      <pc:sldChg chg="modSp">
        <pc:chgData name="Ewa Probola" userId="S::ewa.probola@sppasieki.tomaszowlubelski.pl::8c47af5f-47b5-4eec-91a0-7b1a99a87987" providerId="AD" clId="Web-{78D6638B-D855-4AC2-BA40-125C4294B213}" dt="2021-05-13T10:52:00.568" v="14" actId="20577"/>
        <pc:sldMkLst>
          <pc:docMk/>
          <pc:sldMk cId="3807525765" sldId="298"/>
        </pc:sldMkLst>
        <pc:spChg chg="mod">
          <ac:chgData name="Ewa Probola" userId="S::ewa.probola@sppasieki.tomaszowlubelski.pl::8c47af5f-47b5-4eec-91a0-7b1a99a87987" providerId="AD" clId="Web-{78D6638B-D855-4AC2-BA40-125C4294B213}" dt="2021-05-13T10:52:00.568" v="14" actId="20577"/>
          <ac:spMkLst>
            <pc:docMk/>
            <pc:sldMk cId="3807525765" sldId="298"/>
            <ac:spMk id="2" creationId="{83C02D2F-F08C-4439-9972-A068E576D0C1}"/>
          </ac:spMkLst>
        </pc:spChg>
      </pc:sldChg>
    </pc:docChg>
  </pc:docChgLst>
  <pc:docChgLst>
    <pc:chgData name="Ewa Probola" userId="S::ewa.probola@sppasieki.tomaszowlubelski.pl::8c47af5f-47b5-4eec-91a0-7b1a99a87987" providerId="AD" clId="Web-{DC991AE1-66CA-4E1D-996D-9BD54C3A7011}"/>
    <pc:docChg chg="delSld">
      <pc:chgData name="Ewa Probola" userId="S::ewa.probola@sppasieki.tomaszowlubelski.pl::8c47af5f-47b5-4eec-91a0-7b1a99a87987" providerId="AD" clId="Web-{DC991AE1-66CA-4E1D-996D-9BD54C3A7011}" dt="2021-05-31T19:41:11.576" v="0"/>
      <pc:docMkLst>
        <pc:docMk/>
      </pc:docMkLst>
      <pc:sldChg chg="del">
        <pc:chgData name="Ewa Probola" userId="S::ewa.probola@sppasieki.tomaszowlubelski.pl::8c47af5f-47b5-4eec-91a0-7b1a99a87987" providerId="AD" clId="Web-{DC991AE1-66CA-4E1D-996D-9BD54C3A7011}" dt="2021-05-31T19:41:11.576" v="0"/>
        <pc:sldMkLst>
          <pc:docMk/>
          <pc:sldMk cId="1575389487" sldId="306"/>
        </pc:sldMkLst>
      </pc:sldChg>
    </pc:docChg>
  </pc:docChgLst>
  <pc:docChgLst>
    <pc:chgData name="Ewa Probola" userId="S::ewa.probola@sppasieki.tomaszowlubelski.pl::8c47af5f-47b5-4eec-91a0-7b1a99a87987" providerId="AD" clId="Web-{4CDDBE5A-F886-48F9-B0FC-6AD5DBE59C81}"/>
    <pc:docChg chg="addSld delSld modSld">
      <pc:chgData name="Ewa Probola" userId="S::ewa.probola@sppasieki.tomaszowlubelski.pl::8c47af5f-47b5-4eec-91a0-7b1a99a87987" providerId="AD" clId="Web-{4CDDBE5A-F886-48F9-B0FC-6AD5DBE59C81}" dt="2021-06-01T12:44:17.690" v="381" actId="14100"/>
      <pc:docMkLst>
        <pc:docMk/>
      </pc:docMkLst>
      <pc:sldChg chg="addSp delSp modSp del">
        <pc:chgData name="Ewa Probola" userId="S::ewa.probola@sppasieki.tomaszowlubelski.pl::8c47af5f-47b5-4eec-91a0-7b1a99a87987" providerId="AD" clId="Web-{4CDDBE5A-F886-48F9-B0FC-6AD5DBE59C81}" dt="2021-06-01T12:22:37.833" v="138"/>
        <pc:sldMkLst>
          <pc:docMk/>
          <pc:sldMk cId="76519020" sldId="277"/>
        </pc:sldMkLst>
        <pc:spChg chg="add mod">
          <ac:chgData name="Ewa Probola" userId="S::ewa.probola@sppasieki.tomaszowlubelski.pl::8c47af5f-47b5-4eec-91a0-7b1a99a87987" providerId="AD" clId="Web-{4CDDBE5A-F886-48F9-B0FC-6AD5DBE59C81}" dt="2021-06-01T12:10:34.379" v="11" actId="14100"/>
          <ac:spMkLst>
            <pc:docMk/>
            <pc:sldMk cId="76519020" sldId="277"/>
            <ac:spMk id="8" creationId="{2BB2D6CB-E45A-4DE6-9E2C-EEB21B09A779}"/>
          </ac:spMkLst>
        </pc:spChg>
        <pc:picChg chg="add mod">
          <ac:chgData name="Ewa Probola" userId="S::ewa.probola@sppasieki.tomaszowlubelski.pl::8c47af5f-47b5-4eec-91a0-7b1a99a87987" providerId="AD" clId="Web-{4CDDBE5A-F886-48F9-B0FC-6AD5DBE59C81}" dt="2021-06-01T12:10:26.957" v="9" actId="1076"/>
          <ac:picMkLst>
            <pc:docMk/>
            <pc:sldMk cId="76519020" sldId="277"/>
            <ac:picMk id="3" creationId="{C9B21EAA-18BE-48AE-8EC2-5808CEF70761}"/>
          </ac:picMkLst>
        </pc:picChg>
        <pc:picChg chg="add mod">
          <ac:chgData name="Ewa Probola" userId="S::ewa.probola@sppasieki.tomaszowlubelski.pl::8c47af5f-47b5-4eec-91a0-7b1a99a87987" providerId="AD" clId="Web-{4CDDBE5A-F886-48F9-B0FC-6AD5DBE59C81}" dt="2021-06-01T12:10:06.972" v="6" actId="1076"/>
          <ac:picMkLst>
            <pc:docMk/>
            <pc:sldMk cId="76519020" sldId="277"/>
            <ac:picMk id="4" creationId="{41F78ED8-49FB-4DDF-B90D-FC37087879CA}"/>
          </ac:picMkLst>
        </pc:picChg>
        <pc:picChg chg="del">
          <ac:chgData name="Ewa Probola" userId="S::ewa.probola@sppasieki.tomaszowlubelski.pl::8c47af5f-47b5-4eec-91a0-7b1a99a87987" providerId="AD" clId="Web-{4CDDBE5A-F886-48F9-B0FC-6AD5DBE59C81}" dt="2021-06-01T12:09:41.862" v="3"/>
          <ac:picMkLst>
            <pc:docMk/>
            <pc:sldMk cId="76519020" sldId="277"/>
            <ac:picMk id="5" creationId="{D8D2C955-8E03-45D9-8C29-8A4E686DA4A3}"/>
          </ac:picMkLst>
        </pc:picChg>
        <pc:picChg chg="del">
          <ac:chgData name="Ewa Probola" userId="S::ewa.probola@sppasieki.tomaszowlubelski.pl::8c47af5f-47b5-4eec-91a0-7b1a99a87987" providerId="AD" clId="Web-{4CDDBE5A-F886-48F9-B0FC-6AD5DBE59C81}" dt="2021-06-01T12:10:02.832" v="5"/>
          <ac:picMkLst>
            <pc:docMk/>
            <pc:sldMk cId="76519020" sldId="277"/>
            <ac:picMk id="6" creationId="{2BC3946A-B32E-4488-9422-57DF74AFCE82}"/>
          </ac:picMkLst>
        </pc:picChg>
      </pc:sldChg>
      <pc:sldChg chg="modSp">
        <pc:chgData name="Ewa Probola" userId="S::ewa.probola@sppasieki.tomaszowlubelski.pl::8c47af5f-47b5-4eec-91a0-7b1a99a87987" providerId="AD" clId="Web-{4CDDBE5A-F886-48F9-B0FC-6AD5DBE59C81}" dt="2021-06-01T12:25:16.789" v="169" actId="20577"/>
        <pc:sldMkLst>
          <pc:docMk/>
          <pc:sldMk cId="2191669927" sldId="299"/>
        </pc:sldMkLst>
        <pc:spChg chg="mod">
          <ac:chgData name="Ewa Probola" userId="S::ewa.probola@sppasieki.tomaszowlubelski.pl::8c47af5f-47b5-4eec-91a0-7b1a99a87987" providerId="AD" clId="Web-{4CDDBE5A-F886-48F9-B0FC-6AD5DBE59C81}" dt="2021-06-01T12:25:16.789" v="169" actId="20577"/>
          <ac:spMkLst>
            <pc:docMk/>
            <pc:sldMk cId="2191669927" sldId="299"/>
            <ac:spMk id="13" creationId="{2C042F0B-6DCE-4CE8-A093-D99B21888B26}"/>
          </ac:spMkLst>
        </pc:spChg>
      </pc:sldChg>
      <pc:sldChg chg="addSp delSp modSp">
        <pc:chgData name="Ewa Probola" userId="S::ewa.probola@sppasieki.tomaszowlubelski.pl::8c47af5f-47b5-4eec-91a0-7b1a99a87987" providerId="AD" clId="Web-{4CDDBE5A-F886-48F9-B0FC-6AD5DBE59C81}" dt="2021-06-01T12:44:17.690" v="381" actId="14100"/>
        <pc:sldMkLst>
          <pc:docMk/>
          <pc:sldMk cId="93636644" sldId="304"/>
        </pc:sldMkLst>
        <pc:spChg chg="add mod">
          <ac:chgData name="Ewa Probola" userId="S::ewa.probola@sppasieki.tomaszowlubelski.pl::8c47af5f-47b5-4eec-91a0-7b1a99a87987" providerId="AD" clId="Web-{4CDDBE5A-F886-48F9-B0FC-6AD5DBE59C81}" dt="2021-06-01T12:28:59.544" v="209" actId="20577"/>
          <ac:spMkLst>
            <pc:docMk/>
            <pc:sldMk cId="93636644" sldId="304"/>
            <ac:spMk id="4" creationId="{078EAFD3-39C9-4078-88BE-A60F88E70F05}"/>
          </ac:spMkLst>
        </pc:spChg>
        <pc:spChg chg="add mod">
          <ac:chgData name="Ewa Probola" userId="S::ewa.probola@sppasieki.tomaszowlubelski.pl::8c47af5f-47b5-4eec-91a0-7b1a99a87987" providerId="AD" clId="Web-{4CDDBE5A-F886-48F9-B0FC-6AD5DBE59C81}" dt="2021-06-01T12:43:11.548" v="371" actId="20577"/>
          <ac:spMkLst>
            <pc:docMk/>
            <pc:sldMk cId="93636644" sldId="304"/>
            <ac:spMk id="8" creationId="{0183A148-08D2-4098-9A4C-A92E79BD52A6}"/>
          </ac:spMkLst>
        </pc:spChg>
        <pc:spChg chg="add del mod">
          <ac:chgData name="Ewa Probola" userId="S::ewa.probola@sppasieki.tomaszowlubelski.pl::8c47af5f-47b5-4eec-91a0-7b1a99a87987" providerId="AD" clId="Web-{4CDDBE5A-F886-48F9-B0FC-6AD5DBE59C81}" dt="2021-06-01T12:36:14.132" v="278"/>
          <ac:spMkLst>
            <pc:docMk/>
            <pc:sldMk cId="93636644" sldId="304"/>
            <ac:spMk id="9" creationId="{CC4C3A4F-589C-4156-9131-A5BC1DB64BEC}"/>
          </ac:spMkLst>
        </pc:spChg>
        <pc:spChg chg="add del mod">
          <ac:chgData name="Ewa Probola" userId="S::ewa.probola@sppasieki.tomaszowlubelski.pl::8c47af5f-47b5-4eec-91a0-7b1a99a87987" providerId="AD" clId="Web-{4CDDBE5A-F886-48F9-B0FC-6AD5DBE59C81}" dt="2021-06-01T12:36:05.538" v="272"/>
          <ac:spMkLst>
            <pc:docMk/>
            <pc:sldMk cId="93636644" sldId="304"/>
            <ac:spMk id="10" creationId="{ADA278BA-9492-4145-BDFA-A3C076AACF10}"/>
          </ac:spMkLst>
        </pc:spChg>
        <pc:spChg chg="add del mod">
          <ac:chgData name="Ewa Probola" userId="S::ewa.probola@sppasieki.tomaszowlubelski.pl::8c47af5f-47b5-4eec-91a0-7b1a99a87987" providerId="AD" clId="Web-{4CDDBE5A-F886-48F9-B0FC-6AD5DBE59C81}" dt="2021-06-01T12:36:00.147" v="268"/>
          <ac:spMkLst>
            <pc:docMk/>
            <pc:sldMk cId="93636644" sldId="304"/>
            <ac:spMk id="11" creationId="{5B62BCB5-AFB4-4086-9126-07BEF49E1A95}"/>
          </ac:spMkLst>
        </pc:spChg>
        <pc:spChg chg="add del mod">
          <ac:chgData name="Ewa Probola" userId="S::ewa.probola@sppasieki.tomaszowlubelski.pl::8c47af5f-47b5-4eec-91a0-7b1a99a87987" providerId="AD" clId="Web-{4CDDBE5A-F886-48F9-B0FC-6AD5DBE59C81}" dt="2021-06-01T12:35:51.413" v="264"/>
          <ac:spMkLst>
            <pc:docMk/>
            <pc:sldMk cId="93636644" sldId="304"/>
            <ac:spMk id="12" creationId="{D3020A43-2660-4914-BCDB-6AC763753506}"/>
          </ac:spMkLst>
        </pc:spChg>
        <pc:spChg chg="add del">
          <ac:chgData name="Ewa Probola" userId="S::ewa.probola@sppasieki.tomaszowlubelski.pl::8c47af5f-47b5-4eec-91a0-7b1a99a87987" providerId="AD" clId="Web-{4CDDBE5A-F886-48F9-B0FC-6AD5DBE59C81}" dt="2021-06-01T12:37:01.836" v="283"/>
          <ac:spMkLst>
            <pc:docMk/>
            <pc:sldMk cId="93636644" sldId="304"/>
            <ac:spMk id="13" creationId="{77EAEB60-78E0-4BD0-8179-0E7750918039}"/>
          </ac:spMkLst>
        </pc:spChg>
        <pc:spChg chg="add mod">
          <ac:chgData name="Ewa Probola" userId="S::ewa.probola@sppasieki.tomaszowlubelski.pl::8c47af5f-47b5-4eec-91a0-7b1a99a87987" providerId="AD" clId="Web-{4CDDBE5A-F886-48F9-B0FC-6AD5DBE59C81}" dt="2021-06-01T12:44:17.690" v="381" actId="14100"/>
          <ac:spMkLst>
            <pc:docMk/>
            <pc:sldMk cId="93636644" sldId="304"/>
            <ac:spMk id="14" creationId="{7EA09DBA-4285-4AC1-A2D1-645DA75B1181}"/>
          </ac:spMkLst>
        </pc:spChg>
        <pc:spChg chg="add mod">
          <ac:chgData name="Ewa Probola" userId="S::ewa.probola@sppasieki.tomaszowlubelski.pl::8c47af5f-47b5-4eec-91a0-7b1a99a87987" providerId="AD" clId="Web-{4CDDBE5A-F886-48F9-B0FC-6AD5DBE59C81}" dt="2021-06-01T12:43:29.095" v="377" actId="14100"/>
          <ac:spMkLst>
            <pc:docMk/>
            <pc:sldMk cId="93636644" sldId="304"/>
            <ac:spMk id="15" creationId="{9945F219-DAF5-4516-9BAE-AD0CE2077FAE}"/>
          </ac:spMkLst>
        </pc:spChg>
      </pc:sldChg>
      <pc:sldChg chg="addSp delSp modSp new del">
        <pc:chgData name="Ewa Probola" userId="S::ewa.probola@sppasieki.tomaszowlubelski.pl::8c47af5f-47b5-4eec-91a0-7b1a99a87987" providerId="AD" clId="Web-{4CDDBE5A-F886-48F9-B0FC-6AD5DBE59C81}" dt="2021-06-01T12:23:48.366" v="140"/>
        <pc:sldMkLst>
          <pc:docMk/>
          <pc:sldMk cId="2410911028" sldId="306"/>
        </pc:sldMkLst>
        <pc:spChg chg="del">
          <ac:chgData name="Ewa Probola" userId="S::ewa.probola@sppasieki.tomaszowlubelski.pl::8c47af5f-47b5-4eec-91a0-7b1a99a87987" providerId="AD" clId="Web-{4CDDBE5A-F886-48F9-B0FC-6AD5DBE59C81}" dt="2021-06-01T12:09:05.815" v="1"/>
          <ac:spMkLst>
            <pc:docMk/>
            <pc:sldMk cId="2410911028" sldId="306"/>
            <ac:spMk id="3" creationId="{DDCE6506-ACCA-4C85-AD98-400CE71C1B3A}"/>
          </ac:spMkLst>
        </pc:spChg>
        <pc:picChg chg="add mod ord">
          <ac:chgData name="Ewa Probola" userId="S::ewa.probola@sppasieki.tomaszowlubelski.pl::8c47af5f-47b5-4eec-91a0-7b1a99a87987" providerId="AD" clId="Web-{4CDDBE5A-F886-48F9-B0FC-6AD5DBE59C81}" dt="2021-06-01T12:09:05.815" v="1"/>
          <ac:picMkLst>
            <pc:docMk/>
            <pc:sldMk cId="2410911028" sldId="306"/>
            <ac:picMk id="4" creationId="{BB805774-A681-487C-948F-55C5F70AD836}"/>
          </ac:picMkLst>
        </pc:picChg>
      </pc:sldChg>
      <pc:sldChg chg="addSp delSp modSp new del mod setBg setClrOvrMap">
        <pc:chgData name="Ewa Probola" userId="S::ewa.probola@sppasieki.tomaszowlubelski.pl::8c47af5f-47b5-4eec-91a0-7b1a99a87987" providerId="AD" clId="Web-{4CDDBE5A-F886-48F9-B0FC-6AD5DBE59C81}" dt="2021-06-01T12:22:33.208" v="137"/>
        <pc:sldMkLst>
          <pc:docMk/>
          <pc:sldMk cId="3740312365" sldId="307"/>
        </pc:sldMkLst>
        <pc:spChg chg="mod ord">
          <ac:chgData name="Ewa Probola" userId="S::ewa.probola@sppasieki.tomaszowlubelski.pl::8c47af5f-47b5-4eec-91a0-7b1a99a87987" providerId="AD" clId="Web-{4CDDBE5A-F886-48F9-B0FC-6AD5DBE59C81}" dt="2021-06-01T12:16:10.074" v="61" actId="14100"/>
          <ac:spMkLst>
            <pc:docMk/>
            <pc:sldMk cId="3740312365" sldId="307"/>
            <ac:spMk id="2" creationId="{74BFB608-4592-4FD6-988C-E2271BAAACFE}"/>
          </ac:spMkLst>
        </pc:spChg>
        <pc:spChg chg="del">
          <ac:chgData name="Ewa Probola" userId="S::ewa.probola@sppasieki.tomaszowlubelski.pl::8c47af5f-47b5-4eec-91a0-7b1a99a87987" providerId="AD" clId="Web-{4CDDBE5A-F886-48F9-B0FC-6AD5DBE59C81}" dt="2021-06-01T12:11:24.427" v="13"/>
          <ac:spMkLst>
            <pc:docMk/>
            <pc:sldMk cId="3740312365" sldId="307"/>
            <ac:spMk id="3" creationId="{613C674B-3BBE-472F-9CE2-B9B539C9CE78}"/>
          </ac:spMkLst>
        </pc:spChg>
        <pc:spChg chg="add del">
          <ac:chgData name="Ewa Probola" userId="S::ewa.probola@sppasieki.tomaszowlubelski.pl::8c47af5f-47b5-4eec-91a0-7b1a99a87987" providerId="AD" clId="Web-{4CDDBE5A-F886-48F9-B0FC-6AD5DBE59C81}" dt="2021-06-01T12:13:36.711" v="26"/>
          <ac:spMkLst>
            <pc:docMk/>
            <pc:sldMk cId="3740312365" sldId="307"/>
            <ac:spMk id="7" creationId="{BF0F4E97-E194-4493-885A-6C7C34A446DB}"/>
          </ac:spMkLst>
        </pc:spChg>
        <pc:spChg chg="add del">
          <ac:chgData name="Ewa Probola" userId="S::ewa.probola@sppasieki.tomaszowlubelski.pl::8c47af5f-47b5-4eec-91a0-7b1a99a87987" providerId="AD" clId="Web-{4CDDBE5A-F886-48F9-B0FC-6AD5DBE59C81}" dt="2021-06-01T12:13:47.180" v="28"/>
          <ac:spMkLst>
            <pc:docMk/>
            <pc:sldMk cId="3740312365" sldId="307"/>
            <ac:spMk id="8" creationId="{0D57E7FA-E8FC-45AC-868F-CDC8144939D6}"/>
          </ac:spMkLst>
        </pc:spChg>
        <pc:spChg chg="add del">
          <ac:chgData name="Ewa Probola" userId="S::ewa.probola@sppasieki.tomaszowlubelski.pl::8c47af5f-47b5-4eec-91a0-7b1a99a87987" providerId="AD" clId="Web-{4CDDBE5A-F886-48F9-B0FC-6AD5DBE59C81}" dt="2021-06-01T12:13:36.711" v="26"/>
          <ac:spMkLst>
            <pc:docMk/>
            <pc:sldMk cId="3740312365" sldId="307"/>
            <ac:spMk id="9" creationId="{A4EE6687-E9F5-421C-80BB-F240B854FD51}"/>
          </ac:spMkLst>
        </pc:spChg>
        <pc:spChg chg="add del">
          <ac:chgData name="Ewa Probola" userId="S::ewa.probola@sppasieki.tomaszowlubelski.pl::8c47af5f-47b5-4eec-91a0-7b1a99a87987" providerId="AD" clId="Web-{4CDDBE5A-F886-48F9-B0FC-6AD5DBE59C81}" dt="2021-06-01T12:13:32.477" v="24"/>
          <ac:spMkLst>
            <pc:docMk/>
            <pc:sldMk cId="3740312365" sldId="307"/>
            <ac:spMk id="10" creationId="{0D57E7FA-E8FC-45AC-868F-CDC8144939D6}"/>
          </ac:spMkLst>
        </pc:spChg>
        <pc:spChg chg="add del">
          <ac:chgData name="Ewa Probola" userId="S::ewa.probola@sppasieki.tomaszowlubelski.pl::8c47af5f-47b5-4eec-91a0-7b1a99a87987" providerId="AD" clId="Web-{4CDDBE5A-F886-48F9-B0FC-6AD5DBE59C81}" dt="2021-06-01T12:13:47.180" v="28"/>
          <ac:spMkLst>
            <pc:docMk/>
            <pc:sldMk cId="3740312365" sldId="307"/>
            <ac:spMk id="11" creationId="{A8CCCB6D-5162-4AAE-A5E3-3AC55410DBCE}"/>
          </ac:spMkLst>
        </pc:spChg>
        <pc:spChg chg="add del">
          <ac:chgData name="Ewa Probola" userId="S::ewa.probola@sppasieki.tomaszowlubelski.pl::8c47af5f-47b5-4eec-91a0-7b1a99a87987" providerId="AD" clId="Web-{4CDDBE5A-F886-48F9-B0FC-6AD5DBE59C81}" dt="2021-06-01T12:13:32.477" v="24"/>
          <ac:spMkLst>
            <pc:docMk/>
            <pc:sldMk cId="3740312365" sldId="307"/>
            <ac:spMk id="12" creationId="{214DB47B-6C2B-46D1-9B08-00E098C72C0F}"/>
          </ac:spMkLst>
        </pc:spChg>
        <pc:spChg chg="add del">
          <ac:chgData name="Ewa Probola" userId="S::ewa.probola@sppasieki.tomaszowlubelski.pl::8c47af5f-47b5-4eec-91a0-7b1a99a87987" providerId="AD" clId="Web-{4CDDBE5A-F886-48F9-B0FC-6AD5DBE59C81}" dt="2021-06-01T12:13:54.384" v="30"/>
          <ac:spMkLst>
            <pc:docMk/>
            <pc:sldMk cId="3740312365" sldId="307"/>
            <ac:spMk id="13" creationId="{0D57E7FA-E8FC-45AC-868F-CDC8144939D6}"/>
          </ac:spMkLst>
        </pc:spChg>
        <pc:spChg chg="add del">
          <ac:chgData name="Ewa Probola" userId="S::ewa.probola@sppasieki.tomaszowlubelski.pl::8c47af5f-47b5-4eec-91a0-7b1a99a87987" providerId="AD" clId="Web-{4CDDBE5A-F886-48F9-B0FC-6AD5DBE59C81}" dt="2021-06-01T12:13:36.711" v="26"/>
          <ac:spMkLst>
            <pc:docMk/>
            <pc:sldMk cId="3740312365" sldId="307"/>
            <ac:spMk id="14" creationId="{9CF7FE1C-8BC5-4B0C-A2BC-93AB72C90FDD}"/>
          </ac:spMkLst>
        </pc:spChg>
        <pc:spChg chg="add del">
          <ac:chgData name="Ewa Probola" userId="S::ewa.probola@sppasieki.tomaszowlubelski.pl::8c47af5f-47b5-4eec-91a0-7b1a99a87987" providerId="AD" clId="Web-{4CDDBE5A-F886-48F9-B0FC-6AD5DBE59C81}" dt="2021-06-01T12:13:54.384" v="30"/>
          <ac:spMkLst>
            <pc:docMk/>
            <pc:sldMk cId="3740312365" sldId="307"/>
            <ac:spMk id="15" creationId="{214DB47B-6C2B-46D1-9B08-00E098C72C0F}"/>
          </ac:spMkLst>
        </pc:spChg>
        <pc:spChg chg="add del">
          <ac:chgData name="Ewa Probola" userId="S::ewa.probola@sppasieki.tomaszowlubelski.pl::8c47af5f-47b5-4eec-91a0-7b1a99a87987" providerId="AD" clId="Web-{4CDDBE5A-F886-48F9-B0FC-6AD5DBE59C81}" dt="2021-06-01T12:13:59.587" v="32"/>
          <ac:spMkLst>
            <pc:docMk/>
            <pc:sldMk cId="3740312365" sldId="307"/>
            <ac:spMk id="16" creationId="{5EF17487-C386-4F99-B5EB-4FD3DF4236B2}"/>
          </ac:spMkLst>
        </pc:spChg>
        <pc:spChg chg="add del">
          <ac:chgData name="Ewa Probola" userId="S::ewa.probola@sppasieki.tomaszowlubelski.pl::8c47af5f-47b5-4eec-91a0-7b1a99a87987" providerId="AD" clId="Web-{4CDDBE5A-F886-48F9-B0FC-6AD5DBE59C81}" dt="2021-06-01T12:13:59.587" v="32"/>
          <ac:spMkLst>
            <pc:docMk/>
            <pc:sldMk cId="3740312365" sldId="307"/>
            <ac:spMk id="17" creationId="{A0DE92DF-4769-4DE9-93FD-EE31271850CA}"/>
          </ac:spMkLst>
        </pc:spChg>
        <pc:spChg chg="add del">
          <ac:chgData name="Ewa Probola" userId="S::ewa.probola@sppasieki.tomaszowlubelski.pl::8c47af5f-47b5-4eec-91a0-7b1a99a87987" providerId="AD" clId="Web-{4CDDBE5A-F886-48F9-B0FC-6AD5DBE59C81}" dt="2021-06-01T12:13:59.587" v="32"/>
          <ac:spMkLst>
            <pc:docMk/>
            <pc:sldMk cId="3740312365" sldId="307"/>
            <ac:spMk id="18" creationId="{6D7CAA45-08B2-4638-B99E-B9E76D04BC9F}"/>
          </ac:spMkLst>
        </pc:spChg>
        <pc:spChg chg="add del">
          <ac:chgData name="Ewa Probola" userId="S::ewa.probola@sppasieki.tomaszowlubelski.pl::8c47af5f-47b5-4eec-91a0-7b1a99a87987" providerId="AD" clId="Web-{4CDDBE5A-F886-48F9-B0FC-6AD5DBE59C81}" dt="2021-06-01T12:14:06.962" v="34"/>
          <ac:spMkLst>
            <pc:docMk/>
            <pc:sldMk cId="3740312365" sldId="307"/>
            <ac:spMk id="19" creationId="{2172A0AC-3DCE-4672-BCAF-28FEF91F6020}"/>
          </ac:spMkLst>
        </pc:spChg>
        <pc:spChg chg="add del">
          <ac:chgData name="Ewa Probola" userId="S::ewa.probola@sppasieki.tomaszowlubelski.pl::8c47af5f-47b5-4eec-91a0-7b1a99a87987" providerId="AD" clId="Web-{4CDDBE5A-F886-48F9-B0FC-6AD5DBE59C81}" dt="2021-06-01T12:14:06.962" v="34"/>
          <ac:spMkLst>
            <pc:docMk/>
            <pc:sldMk cId="3740312365" sldId="307"/>
            <ac:spMk id="20" creationId="{95969EDC-64DF-416C-A922-2FC683B66519}"/>
          </ac:spMkLst>
        </pc:spChg>
        <pc:spChg chg="add del">
          <ac:chgData name="Ewa Probola" userId="S::ewa.probola@sppasieki.tomaszowlubelski.pl::8c47af5f-47b5-4eec-91a0-7b1a99a87987" providerId="AD" clId="Web-{4CDDBE5A-F886-48F9-B0FC-6AD5DBE59C81}" dt="2021-06-01T12:15:25.167" v="50"/>
          <ac:spMkLst>
            <pc:docMk/>
            <pc:sldMk cId="3740312365" sldId="307"/>
            <ac:spMk id="21" creationId="{0D57E7FA-E8FC-45AC-868F-CDC8144939D6}"/>
          </ac:spMkLst>
        </pc:spChg>
        <pc:spChg chg="add del">
          <ac:chgData name="Ewa Probola" userId="S::ewa.probola@sppasieki.tomaszowlubelski.pl::8c47af5f-47b5-4eec-91a0-7b1a99a87987" providerId="AD" clId="Web-{4CDDBE5A-F886-48F9-B0FC-6AD5DBE59C81}" dt="2021-06-01T12:15:25.167" v="50"/>
          <ac:spMkLst>
            <pc:docMk/>
            <pc:sldMk cId="3740312365" sldId="307"/>
            <ac:spMk id="22" creationId="{A8CCCB6D-5162-4AAE-A5E3-3AC55410DBCE}"/>
          </ac:spMkLst>
        </pc:spChg>
        <pc:spChg chg="add del">
          <ac:chgData name="Ewa Probola" userId="S::ewa.probola@sppasieki.tomaszowlubelski.pl::8c47af5f-47b5-4eec-91a0-7b1a99a87987" providerId="AD" clId="Web-{4CDDBE5A-F886-48F9-B0FC-6AD5DBE59C81}" dt="2021-06-01T12:14:48.650" v="41"/>
          <ac:spMkLst>
            <pc:docMk/>
            <pc:sldMk cId="3740312365" sldId="307"/>
            <ac:spMk id="24" creationId="{0D57E7FA-E8FC-45AC-868F-CDC8144939D6}"/>
          </ac:spMkLst>
        </pc:spChg>
        <pc:spChg chg="add del">
          <ac:chgData name="Ewa Probola" userId="S::ewa.probola@sppasieki.tomaszowlubelski.pl::8c47af5f-47b5-4eec-91a0-7b1a99a87987" providerId="AD" clId="Web-{4CDDBE5A-F886-48F9-B0FC-6AD5DBE59C81}" dt="2021-06-01T12:14:48.650" v="41"/>
          <ac:spMkLst>
            <pc:docMk/>
            <pc:sldMk cId="3740312365" sldId="307"/>
            <ac:spMk id="25" creationId="{C1571042-4E8C-4B46-A5FC-54D486840BDE}"/>
          </ac:spMkLst>
        </pc:spChg>
        <pc:spChg chg="add del">
          <ac:chgData name="Ewa Probola" userId="S::ewa.probola@sppasieki.tomaszowlubelski.pl::8c47af5f-47b5-4eec-91a0-7b1a99a87987" providerId="AD" clId="Web-{4CDDBE5A-F886-48F9-B0FC-6AD5DBE59C81}" dt="2021-06-01T12:14:55.713" v="43"/>
          <ac:spMkLst>
            <pc:docMk/>
            <pc:sldMk cId="3740312365" sldId="307"/>
            <ac:spMk id="26" creationId="{94966FA8-1D35-4427-B676-07827768AD07}"/>
          </ac:spMkLst>
        </pc:spChg>
        <pc:spChg chg="add del">
          <ac:chgData name="Ewa Probola" userId="S::ewa.probola@sppasieki.tomaszowlubelski.pl::8c47af5f-47b5-4eec-91a0-7b1a99a87987" providerId="AD" clId="Web-{4CDDBE5A-F886-48F9-B0FC-6AD5DBE59C81}" dt="2021-06-01T12:14:38.994" v="39"/>
          <ac:spMkLst>
            <pc:docMk/>
            <pc:sldMk cId="3740312365" sldId="307"/>
            <ac:spMk id="27" creationId="{0D57E7FA-E8FC-45AC-868F-CDC8144939D6}"/>
          </ac:spMkLst>
        </pc:spChg>
        <pc:spChg chg="add del">
          <ac:chgData name="Ewa Probola" userId="S::ewa.probola@sppasieki.tomaszowlubelski.pl::8c47af5f-47b5-4eec-91a0-7b1a99a87987" providerId="AD" clId="Web-{4CDDBE5A-F886-48F9-B0FC-6AD5DBE59C81}" dt="2021-06-01T12:14:55.713" v="43"/>
          <ac:spMkLst>
            <pc:docMk/>
            <pc:sldMk cId="3740312365" sldId="307"/>
            <ac:spMk id="28" creationId="{FE8F7A3B-7778-42B8-9D8F-E5F9E44C7854}"/>
          </ac:spMkLst>
        </pc:spChg>
        <pc:spChg chg="add del">
          <ac:chgData name="Ewa Probola" userId="S::ewa.probola@sppasieki.tomaszowlubelski.pl::8c47af5f-47b5-4eec-91a0-7b1a99a87987" providerId="AD" clId="Web-{4CDDBE5A-F886-48F9-B0FC-6AD5DBE59C81}" dt="2021-06-01T12:14:38.994" v="39"/>
          <ac:spMkLst>
            <pc:docMk/>
            <pc:sldMk cId="3740312365" sldId="307"/>
            <ac:spMk id="29" creationId="{62245F03-66D5-45EC-A0B5-90E656B114D0}"/>
          </ac:spMkLst>
        </pc:spChg>
        <pc:spChg chg="add del">
          <ac:chgData name="Ewa Probola" userId="S::ewa.probola@sppasieki.tomaszowlubelski.pl::8c47af5f-47b5-4eec-91a0-7b1a99a87987" providerId="AD" clId="Web-{4CDDBE5A-F886-48F9-B0FC-6AD5DBE59C81}" dt="2021-06-01T12:15:03.385" v="45"/>
          <ac:spMkLst>
            <pc:docMk/>
            <pc:sldMk cId="3740312365" sldId="307"/>
            <ac:spMk id="30" creationId="{2172A0AC-3DCE-4672-BCAF-28FEF91F6020}"/>
          </ac:spMkLst>
        </pc:spChg>
        <pc:spChg chg="add del">
          <ac:chgData name="Ewa Probola" userId="S::ewa.probola@sppasieki.tomaszowlubelski.pl::8c47af5f-47b5-4eec-91a0-7b1a99a87987" providerId="AD" clId="Web-{4CDDBE5A-F886-48F9-B0FC-6AD5DBE59C81}" dt="2021-06-01T12:14:48.650" v="41"/>
          <ac:spMkLst>
            <pc:docMk/>
            <pc:sldMk cId="3740312365" sldId="307"/>
            <ac:spMk id="31" creationId="{52FFAF72-6204-4676-9C6F-9A4CC4D91805}"/>
          </ac:spMkLst>
        </pc:spChg>
        <pc:spChg chg="add del">
          <ac:chgData name="Ewa Probola" userId="S::ewa.probola@sppasieki.tomaszowlubelski.pl::8c47af5f-47b5-4eec-91a0-7b1a99a87987" providerId="AD" clId="Web-{4CDDBE5A-F886-48F9-B0FC-6AD5DBE59C81}" dt="2021-06-01T12:15:03.385" v="45"/>
          <ac:spMkLst>
            <pc:docMk/>
            <pc:sldMk cId="3740312365" sldId="307"/>
            <ac:spMk id="32" creationId="{7DD9C158-E3D9-486B-9D5A-12F1A23567BB}"/>
          </ac:spMkLst>
        </pc:spChg>
        <pc:spChg chg="add del">
          <ac:chgData name="Ewa Probola" userId="S::ewa.probola@sppasieki.tomaszowlubelski.pl::8c47af5f-47b5-4eec-91a0-7b1a99a87987" providerId="AD" clId="Web-{4CDDBE5A-F886-48F9-B0FC-6AD5DBE59C81}" dt="2021-06-01T12:15:12.385" v="47"/>
          <ac:spMkLst>
            <pc:docMk/>
            <pc:sldMk cId="3740312365" sldId="307"/>
            <ac:spMk id="33" creationId="{129F4FEF-3F4E-4042-8E6D-C24E201FB31A}"/>
          </ac:spMkLst>
        </pc:spChg>
        <pc:spChg chg="add del">
          <ac:chgData name="Ewa Probola" userId="S::ewa.probola@sppasieki.tomaszowlubelski.pl::8c47af5f-47b5-4eec-91a0-7b1a99a87987" providerId="AD" clId="Web-{4CDDBE5A-F886-48F9-B0FC-6AD5DBE59C81}" dt="2021-06-01T12:15:12.385" v="47"/>
          <ac:spMkLst>
            <pc:docMk/>
            <pc:sldMk cId="3740312365" sldId="307"/>
            <ac:spMk id="34" creationId="{2E8EB41E-99CA-40EE-926F-090D9D1A364E}"/>
          </ac:spMkLst>
        </pc:spChg>
        <pc:spChg chg="add del">
          <ac:chgData name="Ewa Probola" userId="S::ewa.probola@sppasieki.tomaszowlubelski.pl::8c47af5f-47b5-4eec-91a0-7b1a99a87987" providerId="AD" clId="Web-{4CDDBE5A-F886-48F9-B0FC-6AD5DBE59C81}" dt="2021-06-01T12:15:25.151" v="49"/>
          <ac:spMkLst>
            <pc:docMk/>
            <pc:sldMk cId="3740312365" sldId="307"/>
            <ac:spMk id="35" creationId="{70D01807-A8DE-46B5-A11C-B4AAB2EEF9AD}"/>
          </ac:spMkLst>
        </pc:spChg>
        <pc:spChg chg="add del">
          <ac:chgData name="Ewa Probola" userId="S::ewa.probola@sppasieki.tomaszowlubelski.pl::8c47af5f-47b5-4eec-91a0-7b1a99a87987" providerId="AD" clId="Web-{4CDDBE5A-F886-48F9-B0FC-6AD5DBE59C81}" dt="2021-06-01T12:15:25.151" v="49"/>
          <ac:spMkLst>
            <pc:docMk/>
            <pc:sldMk cId="3740312365" sldId="307"/>
            <ac:spMk id="36" creationId="{721F817A-BF7E-440D-B296-66D86EDB067C}"/>
          </ac:spMkLst>
        </pc:spChg>
        <pc:spChg chg="add del">
          <ac:chgData name="Ewa Probola" userId="S::ewa.probola@sppasieki.tomaszowlubelski.pl::8c47af5f-47b5-4eec-91a0-7b1a99a87987" providerId="AD" clId="Web-{4CDDBE5A-F886-48F9-B0FC-6AD5DBE59C81}" dt="2021-06-01T12:15:25.151" v="49"/>
          <ac:spMkLst>
            <pc:docMk/>
            <pc:sldMk cId="3740312365" sldId="307"/>
            <ac:spMk id="37" creationId="{9E1AE929-218E-4AF5-A703-F53D5458633D}"/>
          </ac:spMkLst>
        </pc:spChg>
        <pc:spChg chg="add">
          <ac:chgData name="Ewa Probola" userId="S::ewa.probola@sppasieki.tomaszowlubelski.pl::8c47af5f-47b5-4eec-91a0-7b1a99a87987" providerId="AD" clId="Web-{4CDDBE5A-F886-48F9-B0FC-6AD5DBE59C81}" dt="2021-06-01T12:15:25.167" v="50"/>
          <ac:spMkLst>
            <pc:docMk/>
            <pc:sldMk cId="3740312365" sldId="307"/>
            <ac:spMk id="38" creationId="{2172A0AC-3DCE-4672-BCAF-28FEF91F6020}"/>
          </ac:spMkLst>
        </pc:spChg>
        <pc:spChg chg="add mod">
          <ac:chgData name="Ewa Probola" userId="S::ewa.probola@sppasieki.tomaszowlubelski.pl::8c47af5f-47b5-4eec-91a0-7b1a99a87987" providerId="AD" clId="Web-{4CDDBE5A-F886-48F9-B0FC-6AD5DBE59C81}" dt="2021-06-01T12:16:41.856" v="65" actId="14100"/>
          <ac:spMkLst>
            <pc:docMk/>
            <pc:sldMk cId="3740312365" sldId="307"/>
            <ac:spMk id="39" creationId="{7DD9C158-E3D9-486B-9D5A-12F1A23567BB}"/>
          </ac:spMkLst>
        </pc:spChg>
        <pc:picChg chg="add del mod ord">
          <ac:chgData name="Ewa Probola" userId="S::ewa.probola@sppasieki.tomaszowlubelski.pl::8c47af5f-47b5-4eec-91a0-7b1a99a87987" providerId="AD" clId="Web-{4CDDBE5A-F886-48F9-B0FC-6AD5DBE59C81}" dt="2021-06-01T12:22:30.364" v="136"/>
          <ac:picMkLst>
            <pc:docMk/>
            <pc:sldMk cId="3740312365" sldId="307"/>
            <ac:picMk id="4" creationId="{75B3B4E9-F4C3-4FEF-99E4-603AD06BEB96}"/>
          </ac:picMkLst>
        </pc:picChg>
        <pc:picChg chg="add mod ord">
          <ac:chgData name="Ewa Probola" userId="S::ewa.probola@sppasieki.tomaszowlubelski.pl::8c47af5f-47b5-4eec-91a0-7b1a99a87987" providerId="AD" clId="Web-{4CDDBE5A-F886-48F9-B0FC-6AD5DBE59C81}" dt="2021-06-01T12:15:25.167" v="50"/>
          <ac:picMkLst>
            <pc:docMk/>
            <pc:sldMk cId="3740312365" sldId="307"/>
            <ac:picMk id="5" creationId="{56896ADF-E8FE-435A-A02F-666B29C0CD29}"/>
          </ac:picMkLst>
        </pc:picChg>
      </pc:sldChg>
      <pc:sldChg chg="addSp delSp modSp new del mod setBg">
        <pc:chgData name="Ewa Probola" userId="S::ewa.probola@sppasieki.tomaszowlubelski.pl::8c47af5f-47b5-4eec-91a0-7b1a99a87987" providerId="AD" clId="Web-{4CDDBE5A-F886-48F9-B0FC-6AD5DBE59C81}" dt="2021-06-01T12:23:38.100" v="139"/>
        <pc:sldMkLst>
          <pc:docMk/>
          <pc:sldMk cId="482243965" sldId="308"/>
        </pc:sldMkLst>
        <pc:spChg chg="add del">
          <ac:chgData name="Ewa Probola" userId="S::ewa.probola@sppasieki.tomaszowlubelski.pl::8c47af5f-47b5-4eec-91a0-7b1a99a87987" providerId="AD" clId="Web-{4CDDBE5A-F886-48F9-B0FC-6AD5DBE59C81}" dt="2021-06-01T12:17:41.357" v="72"/>
          <ac:spMkLst>
            <pc:docMk/>
            <pc:sldMk cId="482243965" sldId="308"/>
            <ac:spMk id="5" creationId="{736F0DFD-0954-464F-BF12-DD2E6F6E0380}"/>
          </ac:spMkLst>
        </pc:spChg>
        <pc:spChg chg="add del">
          <ac:chgData name="Ewa Probola" userId="S::ewa.probola@sppasieki.tomaszowlubelski.pl::8c47af5f-47b5-4eec-91a0-7b1a99a87987" providerId="AD" clId="Web-{4CDDBE5A-F886-48F9-B0FC-6AD5DBE59C81}" dt="2021-06-01T12:17:50.779" v="74"/>
          <ac:spMkLst>
            <pc:docMk/>
            <pc:sldMk cId="482243965" sldId="308"/>
            <ac:spMk id="6" creationId="{736F0DFD-0954-464F-BF12-DD2E6F6E0380}"/>
          </ac:spMkLst>
        </pc:spChg>
        <pc:spChg chg="add del">
          <ac:chgData name="Ewa Probola" userId="S::ewa.probola@sppasieki.tomaszowlubelski.pl::8c47af5f-47b5-4eec-91a0-7b1a99a87987" providerId="AD" clId="Web-{4CDDBE5A-F886-48F9-B0FC-6AD5DBE59C81}" dt="2021-06-01T12:17:36.779" v="70"/>
          <ac:spMkLst>
            <pc:docMk/>
            <pc:sldMk cId="482243965" sldId="308"/>
            <ac:spMk id="8" creationId="{736F0DFD-0954-464F-BF12-DD2E6F6E0380}"/>
          </ac:spMkLst>
        </pc:spChg>
        <pc:picChg chg="add mod ord">
          <ac:chgData name="Ewa Probola" userId="S::ewa.probola@sppasieki.tomaszowlubelski.pl::8c47af5f-47b5-4eec-91a0-7b1a99a87987" providerId="AD" clId="Web-{4CDDBE5A-F886-48F9-B0FC-6AD5DBE59C81}" dt="2021-06-01T12:17:50.779" v="75"/>
          <ac:picMkLst>
            <pc:docMk/>
            <pc:sldMk cId="482243965" sldId="308"/>
            <ac:picMk id="2" creationId="{23BD9FEA-F1C8-4848-BB78-8BDA8ECAED83}"/>
          </ac:picMkLst>
        </pc:picChg>
        <pc:picChg chg="add mod">
          <ac:chgData name="Ewa Probola" userId="S::ewa.probola@sppasieki.tomaszowlubelski.pl::8c47af5f-47b5-4eec-91a0-7b1a99a87987" providerId="AD" clId="Web-{4CDDBE5A-F886-48F9-B0FC-6AD5DBE59C81}" dt="2021-06-01T12:17:50.779" v="75"/>
          <ac:picMkLst>
            <pc:docMk/>
            <pc:sldMk cId="482243965" sldId="308"/>
            <ac:picMk id="3" creationId="{2D772657-ED8F-4B80-8056-675E7714C796}"/>
          </ac:picMkLst>
        </pc:picChg>
      </pc:sldChg>
      <pc:sldChg chg="addSp delSp modSp new mod setBg setClrOvrMap">
        <pc:chgData name="Ewa Probola" userId="S::ewa.probola@sppasieki.tomaszowlubelski.pl::8c47af5f-47b5-4eec-91a0-7b1a99a87987" providerId="AD" clId="Web-{4CDDBE5A-F886-48F9-B0FC-6AD5DBE59C81}" dt="2021-06-01T12:21:41.081" v="135" actId="14100"/>
        <pc:sldMkLst>
          <pc:docMk/>
          <pc:sldMk cId="2150773193" sldId="309"/>
        </pc:sldMkLst>
        <pc:spChg chg="mod ord">
          <ac:chgData name="Ewa Probola" userId="S::ewa.probola@sppasieki.tomaszowlubelski.pl::8c47af5f-47b5-4eec-91a0-7b1a99a87987" providerId="AD" clId="Web-{4CDDBE5A-F886-48F9-B0FC-6AD5DBE59C81}" dt="2021-06-01T12:21:22.347" v="131"/>
          <ac:spMkLst>
            <pc:docMk/>
            <pc:sldMk cId="2150773193" sldId="309"/>
            <ac:spMk id="2" creationId="{66E1EEEB-BDF7-4D17-9DD2-94DCF9B9B4B2}"/>
          </ac:spMkLst>
        </pc:spChg>
        <pc:spChg chg="del">
          <ac:chgData name="Ewa Probola" userId="S::ewa.probola@sppasieki.tomaszowlubelski.pl::8c47af5f-47b5-4eec-91a0-7b1a99a87987" providerId="AD" clId="Web-{4CDDBE5A-F886-48F9-B0FC-6AD5DBE59C81}" dt="2021-06-01T12:18:35.062" v="77"/>
          <ac:spMkLst>
            <pc:docMk/>
            <pc:sldMk cId="2150773193" sldId="309"/>
            <ac:spMk id="3" creationId="{EBEB910E-BC95-44F6-97AE-1C7233787841}"/>
          </ac:spMkLst>
        </pc:spChg>
        <pc:spChg chg="del">
          <ac:chgData name="Ewa Probola" userId="S::ewa.probola@sppasieki.tomaszowlubelski.pl::8c47af5f-47b5-4eec-91a0-7b1a99a87987" providerId="AD" clId="Web-{4CDDBE5A-F886-48F9-B0FC-6AD5DBE59C81}" dt="2021-06-01T12:18:44.921" v="78"/>
          <ac:spMkLst>
            <pc:docMk/>
            <pc:sldMk cId="2150773193" sldId="309"/>
            <ac:spMk id="4" creationId="{47C08B07-98F2-42F7-9457-057A7B6CB7AE}"/>
          </ac:spMkLst>
        </pc:spChg>
        <pc:spChg chg="add del">
          <ac:chgData name="Ewa Probola" userId="S::ewa.probola@sppasieki.tomaszowlubelski.pl::8c47af5f-47b5-4eec-91a0-7b1a99a87987" providerId="AD" clId="Web-{4CDDBE5A-F886-48F9-B0FC-6AD5DBE59C81}" dt="2021-06-01T12:21:11.643" v="129"/>
          <ac:spMkLst>
            <pc:docMk/>
            <pc:sldMk cId="2150773193" sldId="309"/>
            <ac:spMk id="8" creationId="{13B7BB51-92B8-4089-8DAB-1202A4D1C6A3}"/>
          </ac:spMkLst>
        </pc:spChg>
        <pc:spChg chg="add del">
          <ac:chgData name="Ewa Probola" userId="S::ewa.probola@sppasieki.tomaszowlubelski.pl::8c47af5f-47b5-4eec-91a0-7b1a99a87987" providerId="AD" clId="Web-{4CDDBE5A-F886-48F9-B0FC-6AD5DBE59C81}" dt="2021-06-01T12:21:11.643" v="129"/>
          <ac:spMkLst>
            <pc:docMk/>
            <pc:sldMk cId="2150773193" sldId="309"/>
            <ac:spMk id="9" creationId="{5EF17487-C386-4F99-B5EB-4FD3DF4236B2}"/>
          </ac:spMkLst>
        </pc:spChg>
        <pc:spChg chg="add del">
          <ac:chgData name="Ewa Probola" userId="S::ewa.probola@sppasieki.tomaszowlubelski.pl::8c47af5f-47b5-4eec-91a0-7b1a99a87987" providerId="AD" clId="Web-{4CDDBE5A-F886-48F9-B0FC-6AD5DBE59C81}" dt="2021-06-01T12:21:04.284" v="127"/>
          <ac:spMkLst>
            <pc:docMk/>
            <pc:sldMk cId="2150773193" sldId="309"/>
            <ac:spMk id="10" creationId="{46C14BE7-E591-434F-8E6D-DA214A91DD98}"/>
          </ac:spMkLst>
        </pc:spChg>
        <pc:spChg chg="add del">
          <ac:chgData name="Ewa Probola" userId="S::ewa.probola@sppasieki.tomaszowlubelski.pl::8c47af5f-47b5-4eec-91a0-7b1a99a87987" providerId="AD" clId="Web-{4CDDBE5A-F886-48F9-B0FC-6AD5DBE59C81}" dt="2021-06-01T12:21:11.643" v="129"/>
          <ac:spMkLst>
            <pc:docMk/>
            <pc:sldMk cId="2150773193" sldId="309"/>
            <ac:spMk id="11" creationId="{A8C8340A-6D95-43F2-8C7D-F2D79F1CF6CB}"/>
          </ac:spMkLst>
        </pc:spChg>
        <pc:spChg chg="add del">
          <ac:chgData name="Ewa Probola" userId="S::ewa.probola@sppasieki.tomaszowlubelski.pl::8c47af5f-47b5-4eec-91a0-7b1a99a87987" providerId="AD" clId="Web-{4CDDBE5A-F886-48F9-B0FC-6AD5DBE59C81}" dt="2021-06-01T12:21:22.347" v="131"/>
          <ac:spMkLst>
            <pc:docMk/>
            <pc:sldMk cId="2150773193" sldId="309"/>
            <ac:spMk id="12" creationId="{0D57E7FA-E8FC-45AC-868F-CDC8144939D6}"/>
          </ac:spMkLst>
        </pc:spChg>
        <pc:spChg chg="add del">
          <ac:chgData name="Ewa Probola" userId="S::ewa.probola@sppasieki.tomaszowlubelski.pl::8c47af5f-47b5-4eec-91a0-7b1a99a87987" providerId="AD" clId="Web-{4CDDBE5A-F886-48F9-B0FC-6AD5DBE59C81}" dt="2021-06-01T12:21:04.284" v="127"/>
          <ac:spMkLst>
            <pc:docMk/>
            <pc:sldMk cId="2150773193" sldId="309"/>
            <ac:spMk id="13" creationId="{13B7BB51-92B8-4089-8DAB-1202A4D1C6A3}"/>
          </ac:spMkLst>
        </pc:spChg>
        <pc:spChg chg="add del">
          <ac:chgData name="Ewa Probola" userId="S::ewa.probola@sppasieki.tomaszowlubelski.pl::8c47af5f-47b5-4eec-91a0-7b1a99a87987" providerId="AD" clId="Web-{4CDDBE5A-F886-48F9-B0FC-6AD5DBE59C81}" dt="2021-06-01T12:21:22.347" v="131"/>
          <ac:spMkLst>
            <pc:docMk/>
            <pc:sldMk cId="2150773193" sldId="309"/>
            <ac:spMk id="14" creationId="{A8CCCB6D-5162-4AAE-A5E3-3AC55410DBCE}"/>
          </ac:spMkLst>
        </pc:spChg>
        <pc:spChg chg="add del">
          <ac:chgData name="Ewa Probola" userId="S::ewa.probola@sppasieki.tomaszowlubelski.pl::8c47af5f-47b5-4eec-91a0-7b1a99a87987" providerId="AD" clId="Web-{4CDDBE5A-F886-48F9-B0FC-6AD5DBE59C81}" dt="2021-06-01T12:21:04.284" v="127"/>
          <ac:spMkLst>
            <pc:docMk/>
            <pc:sldMk cId="2150773193" sldId="309"/>
            <ac:spMk id="15" creationId="{99F1FFA9-D672-408C-9220-ADEEC6ABDD09}"/>
          </ac:spMkLst>
        </pc:spChg>
        <pc:spChg chg="add del">
          <ac:chgData name="Ewa Probola" userId="S::ewa.probola@sppasieki.tomaszowlubelski.pl::8c47af5f-47b5-4eec-91a0-7b1a99a87987" providerId="AD" clId="Web-{4CDDBE5A-F886-48F9-B0FC-6AD5DBE59C81}" dt="2021-06-01T12:21:11.643" v="129"/>
          <ac:spMkLst>
            <pc:docMk/>
            <pc:sldMk cId="2150773193" sldId="309"/>
            <ac:spMk id="17" creationId="{A0DE92DF-4769-4DE9-93FD-EE31271850CA}"/>
          </ac:spMkLst>
        </pc:spChg>
        <pc:picChg chg="add mod ord">
          <ac:chgData name="Ewa Probola" userId="S::ewa.probola@sppasieki.tomaszowlubelski.pl::8c47af5f-47b5-4eec-91a0-7b1a99a87987" providerId="AD" clId="Web-{4CDDBE5A-F886-48F9-B0FC-6AD5DBE59C81}" dt="2021-06-01T12:21:22.347" v="131"/>
          <ac:picMkLst>
            <pc:docMk/>
            <pc:sldMk cId="2150773193" sldId="309"/>
            <ac:picMk id="5" creationId="{D53BED5B-3C01-4861-BFCD-67072ECECF90}"/>
          </ac:picMkLst>
        </pc:picChg>
        <pc:picChg chg="add mod ord">
          <ac:chgData name="Ewa Probola" userId="S::ewa.probola@sppasieki.tomaszowlubelski.pl::8c47af5f-47b5-4eec-91a0-7b1a99a87987" providerId="AD" clId="Web-{4CDDBE5A-F886-48F9-B0FC-6AD5DBE59C81}" dt="2021-06-01T12:21:41.081" v="135" actId="14100"/>
          <ac:picMkLst>
            <pc:docMk/>
            <pc:sldMk cId="2150773193" sldId="309"/>
            <ac:picMk id="6" creationId="{2B4A7DB5-1C29-4EE6-90E0-5E366AFC483D}"/>
          </ac:picMkLst>
        </pc:picChg>
      </pc:sldChg>
    </pc:docChg>
  </pc:docChgLst>
  <pc:docChgLst>
    <pc:chgData name="Ewa Probola" userId="S::ewa.probola@sppasieki.tomaszowlubelski.pl::8c47af5f-47b5-4eec-91a0-7b1a99a87987" providerId="AD" clId="Web-{A5481E57-0B0F-4A28-B874-9194B0192A64}"/>
    <pc:docChg chg="addSld delSld modSld">
      <pc:chgData name="Ewa Probola" userId="S::ewa.probola@sppasieki.tomaszowlubelski.pl::8c47af5f-47b5-4eec-91a0-7b1a99a87987" providerId="AD" clId="Web-{A5481E57-0B0F-4A28-B874-9194B0192A64}" dt="2021-05-11T13:06:26.958" v="245"/>
      <pc:docMkLst>
        <pc:docMk/>
      </pc:docMkLst>
      <pc:sldChg chg="addSp delSp modSp mod setClrOvrMap">
        <pc:chgData name="Ewa Probola" userId="S::ewa.probola@sppasieki.tomaszowlubelski.pl::8c47af5f-47b5-4eec-91a0-7b1a99a87987" providerId="AD" clId="Web-{A5481E57-0B0F-4A28-B874-9194B0192A64}" dt="2021-05-11T12:24:10.598" v="28"/>
        <pc:sldMkLst>
          <pc:docMk/>
          <pc:sldMk cId="650317164" sldId="256"/>
        </pc:sldMkLst>
        <pc:spChg chg="mod">
          <ac:chgData name="Ewa Probola" userId="S::ewa.probola@sppasieki.tomaszowlubelski.pl::8c47af5f-47b5-4eec-91a0-7b1a99a87987" providerId="AD" clId="Web-{A5481E57-0B0F-4A28-B874-9194B0192A64}" dt="2021-05-11T12:24:10.598" v="28"/>
          <ac:spMkLst>
            <pc:docMk/>
            <pc:sldMk cId="650317164" sldId="256"/>
            <ac:spMk id="2" creationId="{00000000-0000-0000-0000-000000000000}"/>
          </ac:spMkLst>
        </pc:spChg>
        <pc:spChg chg="mod">
          <ac:chgData name="Ewa Probola" userId="S::ewa.probola@sppasieki.tomaszowlubelski.pl::8c47af5f-47b5-4eec-91a0-7b1a99a87987" providerId="AD" clId="Web-{A5481E57-0B0F-4A28-B874-9194B0192A64}" dt="2021-05-11T12:24:10.598" v="28"/>
          <ac:spMkLst>
            <pc:docMk/>
            <pc:sldMk cId="650317164" sldId="256"/>
            <ac:spMk id="3" creationId="{00000000-0000-0000-0000-000000000000}"/>
          </ac:spMkLst>
        </pc:spChg>
        <pc:spChg chg="del">
          <ac:chgData name="Ewa Probola" userId="S::ewa.probola@sppasieki.tomaszowlubelski.pl::8c47af5f-47b5-4eec-91a0-7b1a99a87987" providerId="AD" clId="Web-{A5481E57-0B0F-4A28-B874-9194B0192A64}" dt="2021-05-11T12:24:10.598" v="28"/>
          <ac:spMkLst>
            <pc:docMk/>
            <pc:sldMk cId="650317164" sldId="256"/>
            <ac:spMk id="9" creationId="{007891EC-4501-44ED-A8C8-B11B6DB767AB}"/>
          </ac:spMkLst>
        </pc:spChg>
        <pc:spChg chg="add">
          <ac:chgData name="Ewa Probola" userId="S::ewa.probola@sppasieki.tomaszowlubelski.pl::8c47af5f-47b5-4eec-91a0-7b1a99a87987" providerId="AD" clId="Web-{A5481E57-0B0F-4A28-B874-9194B0192A64}" dt="2021-05-11T12:24:10.598" v="28"/>
          <ac:spMkLst>
            <pc:docMk/>
            <pc:sldMk cId="650317164" sldId="256"/>
            <ac:spMk id="16" creationId="{A8CCCB6D-5162-4AAE-A5E3-3AC55410DBCE}"/>
          </ac:spMkLst>
        </pc:spChg>
        <pc:picChg chg="mod ord">
          <ac:chgData name="Ewa Probola" userId="S::ewa.probola@sppasieki.tomaszowlubelski.pl::8c47af5f-47b5-4eec-91a0-7b1a99a87987" providerId="AD" clId="Web-{A5481E57-0B0F-4A28-B874-9194B0192A64}" dt="2021-05-11T12:24:10.598" v="28"/>
          <ac:picMkLst>
            <pc:docMk/>
            <pc:sldMk cId="650317164" sldId="256"/>
            <ac:picMk id="4" creationId="{C37339A9-A453-495D-A517-4025EB94821A}"/>
          </ac:picMkLst>
        </pc:picChg>
        <pc:picChg chg="add mod ord">
          <ac:chgData name="Ewa Probola" userId="S::ewa.probola@sppasieki.tomaszowlubelski.pl::8c47af5f-47b5-4eec-91a0-7b1a99a87987" providerId="AD" clId="Web-{A5481E57-0B0F-4A28-B874-9194B0192A64}" dt="2021-05-11T12:24:10.598" v="28"/>
          <ac:picMkLst>
            <pc:docMk/>
            <pc:sldMk cId="650317164" sldId="256"/>
            <ac:picMk id="5" creationId="{ECC61073-708D-4D89-B370-D254D39E5BFD}"/>
          </ac:picMkLst>
        </pc:picChg>
        <pc:cxnChg chg="del">
          <ac:chgData name="Ewa Probola" userId="S::ewa.probola@sppasieki.tomaszowlubelski.pl::8c47af5f-47b5-4eec-91a0-7b1a99a87987" providerId="AD" clId="Web-{A5481E57-0B0F-4A28-B874-9194B0192A64}" dt="2021-05-11T12:24:10.598" v="28"/>
          <ac:cxnSpMkLst>
            <pc:docMk/>
            <pc:sldMk cId="650317164" sldId="256"/>
            <ac:cxnSpMk id="11" creationId="{34E5597F-CE67-4085-9548-E6A8036DA3BB}"/>
          </ac:cxnSpMkLst>
        </pc:cxnChg>
      </pc:sldChg>
      <pc:sldChg chg="addSp delSp modSp del">
        <pc:chgData name="Ewa Probola" userId="S::ewa.probola@sppasieki.tomaszowlubelski.pl::8c47af5f-47b5-4eec-91a0-7b1a99a87987" providerId="AD" clId="Web-{A5481E57-0B0F-4A28-B874-9194B0192A64}" dt="2021-05-11T12:39:59.184" v="95"/>
        <pc:sldMkLst>
          <pc:docMk/>
          <pc:sldMk cId="2629307752" sldId="257"/>
        </pc:sldMkLst>
        <pc:spChg chg="mod">
          <ac:chgData name="Ewa Probola" userId="S::ewa.probola@sppasieki.tomaszowlubelski.pl::8c47af5f-47b5-4eec-91a0-7b1a99a87987" providerId="AD" clId="Web-{A5481E57-0B0F-4A28-B874-9194B0192A64}" dt="2021-05-11T12:34:45.082" v="46" actId="20577"/>
          <ac:spMkLst>
            <pc:docMk/>
            <pc:sldMk cId="2629307752" sldId="257"/>
            <ac:spMk id="2" creationId="{ABC215E0-6C03-4EBD-A173-5A8DF72D169D}"/>
          </ac:spMkLst>
        </pc:spChg>
        <pc:spChg chg="del">
          <ac:chgData name="Ewa Probola" userId="S::ewa.probola@sppasieki.tomaszowlubelski.pl::8c47af5f-47b5-4eec-91a0-7b1a99a87987" providerId="AD" clId="Web-{A5481E57-0B0F-4A28-B874-9194B0192A64}" dt="2021-05-11T12:35:42.990" v="47"/>
          <ac:spMkLst>
            <pc:docMk/>
            <pc:sldMk cId="2629307752" sldId="257"/>
            <ac:spMk id="3" creationId="{9B98728C-E69B-40CE-A3C3-DD33D2D253CB}"/>
          </ac:spMkLst>
        </pc:spChg>
        <pc:picChg chg="add mod ord">
          <ac:chgData name="Ewa Probola" userId="S::ewa.probola@sppasieki.tomaszowlubelski.pl::8c47af5f-47b5-4eec-91a0-7b1a99a87987" providerId="AD" clId="Web-{A5481E57-0B0F-4A28-B874-9194B0192A64}" dt="2021-05-11T12:35:44.709" v="48" actId="1076"/>
          <ac:picMkLst>
            <pc:docMk/>
            <pc:sldMk cId="2629307752" sldId="257"/>
            <ac:picMk id="4" creationId="{995EB803-F050-4A0C-AC29-A8FF2F818598}"/>
          </ac:picMkLst>
        </pc:picChg>
      </pc:sldChg>
      <pc:sldChg chg="addSp delSp modSp new mod setBg">
        <pc:chgData name="Ewa Probola" userId="S::ewa.probola@sppasieki.tomaszowlubelski.pl::8c47af5f-47b5-4eec-91a0-7b1a99a87987" providerId="AD" clId="Web-{A5481E57-0B0F-4A28-B874-9194B0192A64}" dt="2021-05-11T12:39:38.230" v="94" actId="20577"/>
        <pc:sldMkLst>
          <pc:docMk/>
          <pc:sldMk cId="623018767" sldId="258"/>
        </pc:sldMkLst>
        <pc:spChg chg="mod">
          <ac:chgData name="Ewa Probola" userId="S::ewa.probola@sppasieki.tomaszowlubelski.pl::8c47af5f-47b5-4eec-91a0-7b1a99a87987" providerId="AD" clId="Web-{A5481E57-0B0F-4A28-B874-9194B0192A64}" dt="2021-05-11T12:39:38.230" v="94" actId="20577"/>
          <ac:spMkLst>
            <pc:docMk/>
            <pc:sldMk cId="623018767" sldId="258"/>
            <ac:spMk id="2" creationId="{CE5D7959-E0E0-4BBF-96AB-E488740DB3A9}"/>
          </ac:spMkLst>
        </pc:spChg>
        <pc:spChg chg="del">
          <ac:chgData name="Ewa Probola" userId="S::ewa.probola@sppasieki.tomaszowlubelski.pl::8c47af5f-47b5-4eec-91a0-7b1a99a87987" providerId="AD" clId="Web-{A5481E57-0B0F-4A28-B874-9194B0192A64}" dt="2021-05-11T12:36:58.180" v="50"/>
          <ac:spMkLst>
            <pc:docMk/>
            <pc:sldMk cId="623018767" sldId="258"/>
            <ac:spMk id="3" creationId="{C418C885-E951-43AE-B523-3033C38E4009}"/>
          </ac:spMkLst>
        </pc:spChg>
        <pc:spChg chg="add del">
          <ac:chgData name="Ewa Probola" userId="S::ewa.probola@sppasieki.tomaszowlubelski.pl::8c47af5f-47b5-4eec-91a0-7b1a99a87987" providerId="AD" clId="Web-{A5481E57-0B0F-4A28-B874-9194B0192A64}" dt="2021-05-11T12:38:26.885" v="72"/>
          <ac:spMkLst>
            <pc:docMk/>
            <pc:sldMk cId="623018767" sldId="258"/>
            <ac:spMk id="8" creationId="{D048A950-A5DF-4FB8-A20E-5D6F45C17681}"/>
          </ac:spMkLst>
        </pc:spChg>
        <pc:spChg chg="add">
          <ac:chgData name="Ewa Probola" userId="S::ewa.probola@sppasieki.tomaszowlubelski.pl::8c47af5f-47b5-4eec-91a0-7b1a99a87987" providerId="AD" clId="Web-{A5481E57-0B0F-4A28-B874-9194B0192A64}" dt="2021-05-11T12:37:12.008" v="51"/>
          <ac:spMkLst>
            <pc:docMk/>
            <pc:sldMk cId="623018767" sldId="258"/>
            <ac:spMk id="11" creationId="{0E3596DD-156A-473E-9BB3-C6A29F7574E9}"/>
          </ac:spMkLst>
        </pc:spChg>
        <pc:spChg chg="add">
          <ac:chgData name="Ewa Probola" userId="S::ewa.probola@sppasieki.tomaszowlubelski.pl::8c47af5f-47b5-4eec-91a0-7b1a99a87987" providerId="AD" clId="Web-{A5481E57-0B0F-4A28-B874-9194B0192A64}" dt="2021-05-11T12:37:12.008" v="51"/>
          <ac:spMkLst>
            <pc:docMk/>
            <pc:sldMk cId="623018767" sldId="258"/>
            <ac:spMk id="13" creationId="{2C46C4D6-C474-4E92-B52E-944C1118F7B6}"/>
          </ac:spMkLst>
        </pc:spChg>
        <pc:picChg chg="add mod ord">
          <ac:chgData name="Ewa Probola" userId="S::ewa.probola@sppasieki.tomaszowlubelski.pl::8c47af5f-47b5-4eec-91a0-7b1a99a87987" providerId="AD" clId="Web-{A5481E57-0B0F-4A28-B874-9194B0192A64}" dt="2021-05-11T12:37:12.008" v="51"/>
          <ac:picMkLst>
            <pc:docMk/>
            <pc:sldMk cId="623018767" sldId="258"/>
            <ac:picMk id="4" creationId="{BAE07E35-EDA6-4322-BAF7-FE648B61C4E9}"/>
          </ac:picMkLst>
        </pc:picChg>
        <pc:picChg chg="add mod ord">
          <ac:chgData name="Ewa Probola" userId="S::ewa.probola@sppasieki.tomaszowlubelski.pl::8c47af5f-47b5-4eec-91a0-7b1a99a87987" providerId="AD" clId="Web-{A5481E57-0B0F-4A28-B874-9194B0192A64}" dt="2021-05-11T12:38:26.885" v="72"/>
          <ac:picMkLst>
            <pc:docMk/>
            <pc:sldMk cId="623018767" sldId="258"/>
            <ac:picMk id="5" creationId="{6348CDC8-2E88-4D43-AFED-F1852566210E}"/>
          </ac:picMkLst>
        </pc:picChg>
      </pc:sldChg>
      <pc:sldChg chg="addSp delSp modSp new mod setBg">
        <pc:chgData name="Ewa Probola" userId="S::ewa.probola@sppasieki.tomaszowlubelski.pl::8c47af5f-47b5-4eec-91a0-7b1a99a87987" providerId="AD" clId="Web-{A5481E57-0B0F-4A28-B874-9194B0192A64}" dt="2021-05-11T12:45:01.848" v="128"/>
        <pc:sldMkLst>
          <pc:docMk/>
          <pc:sldMk cId="3637910381" sldId="259"/>
        </pc:sldMkLst>
        <pc:spChg chg="mod">
          <ac:chgData name="Ewa Probola" userId="S::ewa.probola@sppasieki.tomaszowlubelski.pl::8c47af5f-47b5-4eec-91a0-7b1a99a87987" providerId="AD" clId="Web-{A5481E57-0B0F-4A28-B874-9194B0192A64}" dt="2021-05-11T12:45:01.848" v="128"/>
          <ac:spMkLst>
            <pc:docMk/>
            <pc:sldMk cId="3637910381" sldId="259"/>
            <ac:spMk id="2" creationId="{44878ECC-ECDC-436A-9CCF-C6ED291457BF}"/>
          </ac:spMkLst>
        </pc:spChg>
        <pc:spChg chg="del">
          <ac:chgData name="Ewa Probola" userId="S::ewa.probola@sppasieki.tomaszowlubelski.pl::8c47af5f-47b5-4eec-91a0-7b1a99a87987" providerId="AD" clId="Web-{A5481E57-0B0F-4A28-B874-9194B0192A64}" dt="2021-05-11T12:41:28.546" v="97"/>
          <ac:spMkLst>
            <pc:docMk/>
            <pc:sldMk cId="3637910381" sldId="259"/>
            <ac:spMk id="3" creationId="{BBAD4596-34DA-48A0-85B6-C152E0544B47}"/>
          </ac:spMkLst>
        </pc:spChg>
        <pc:spChg chg="add del mod">
          <ac:chgData name="Ewa Probola" userId="S::ewa.probola@sppasieki.tomaszowlubelski.pl::8c47af5f-47b5-4eec-91a0-7b1a99a87987" providerId="AD" clId="Web-{A5481E57-0B0F-4A28-B874-9194B0192A64}" dt="2021-05-11T12:44:37.222" v="122"/>
          <ac:spMkLst>
            <pc:docMk/>
            <pc:sldMk cId="3637910381" sldId="259"/>
            <ac:spMk id="8" creationId="{7349C5D2-B1D2-4386-96FD-060CA8D6C4E3}"/>
          </ac:spMkLst>
        </pc:spChg>
        <pc:spChg chg="add del">
          <ac:chgData name="Ewa Probola" userId="S::ewa.probola@sppasieki.tomaszowlubelski.pl::8c47af5f-47b5-4eec-91a0-7b1a99a87987" providerId="AD" clId="Web-{A5481E57-0B0F-4A28-B874-9194B0192A64}" dt="2021-05-11T12:45:01.848" v="128"/>
          <ac:spMkLst>
            <pc:docMk/>
            <pc:sldMk cId="3637910381" sldId="259"/>
            <ac:spMk id="10" creationId="{0D57E7FA-E8FC-45AC-868F-CDC8144939D6}"/>
          </ac:spMkLst>
        </pc:spChg>
        <pc:spChg chg="add del">
          <ac:chgData name="Ewa Probola" userId="S::ewa.probola@sppasieki.tomaszowlubelski.pl::8c47af5f-47b5-4eec-91a0-7b1a99a87987" providerId="AD" clId="Web-{A5481E57-0B0F-4A28-B874-9194B0192A64}" dt="2021-05-11T12:45:01.848" v="128"/>
          <ac:spMkLst>
            <pc:docMk/>
            <pc:sldMk cId="3637910381" sldId="259"/>
            <ac:spMk id="12" creationId="{214DB47B-6C2B-46D1-9B08-00E098C72C0F}"/>
          </ac:spMkLst>
        </pc:spChg>
        <pc:spChg chg="add">
          <ac:chgData name="Ewa Probola" userId="S::ewa.probola@sppasieki.tomaszowlubelski.pl::8c47af5f-47b5-4eec-91a0-7b1a99a87987" providerId="AD" clId="Web-{A5481E57-0B0F-4A28-B874-9194B0192A64}" dt="2021-05-11T12:45:01.848" v="128"/>
          <ac:spMkLst>
            <pc:docMk/>
            <pc:sldMk cId="3637910381" sldId="259"/>
            <ac:spMk id="17" creationId="{0D57E7FA-E8FC-45AC-868F-CDC8144939D6}"/>
          </ac:spMkLst>
        </pc:spChg>
        <pc:spChg chg="add">
          <ac:chgData name="Ewa Probola" userId="S::ewa.probola@sppasieki.tomaszowlubelski.pl::8c47af5f-47b5-4eec-91a0-7b1a99a87987" providerId="AD" clId="Web-{A5481E57-0B0F-4A28-B874-9194B0192A64}" dt="2021-05-11T12:45:01.848" v="128"/>
          <ac:spMkLst>
            <pc:docMk/>
            <pc:sldMk cId="3637910381" sldId="259"/>
            <ac:spMk id="19" creationId="{B7BD7FCF-A254-4A97-A15C-319B67622677}"/>
          </ac:spMkLst>
        </pc:spChg>
        <pc:spChg chg="add">
          <ac:chgData name="Ewa Probola" userId="S::ewa.probola@sppasieki.tomaszowlubelski.pl::8c47af5f-47b5-4eec-91a0-7b1a99a87987" providerId="AD" clId="Web-{A5481E57-0B0F-4A28-B874-9194B0192A64}" dt="2021-05-11T12:45:01.848" v="128"/>
          <ac:spMkLst>
            <pc:docMk/>
            <pc:sldMk cId="3637910381" sldId="259"/>
            <ac:spMk id="21" creationId="{52FFAF72-6204-4676-9C6F-9A4CC4D91805}"/>
          </ac:spMkLst>
        </pc:spChg>
        <pc:picChg chg="add del mod ord">
          <ac:chgData name="Ewa Probola" userId="S::ewa.probola@sppasieki.tomaszowlubelski.pl::8c47af5f-47b5-4eec-91a0-7b1a99a87987" providerId="AD" clId="Web-{A5481E57-0B0F-4A28-B874-9194B0192A64}" dt="2021-05-11T12:45:01.848" v="128"/>
          <ac:picMkLst>
            <pc:docMk/>
            <pc:sldMk cId="3637910381" sldId="259"/>
            <ac:picMk id="4" creationId="{107C4A17-6468-4C82-AFF2-6807D2BF3BEA}"/>
          </ac:picMkLst>
        </pc:picChg>
        <pc:picChg chg="add del mod">
          <ac:chgData name="Ewa Probola" userId="S::ewa.probola@sppasieki.tomaszowlubelski.pl::8c47af5f-47b5-4eec-91a0-7b1a99a87987" providerId="AD" clId="Web-{A5481E57-0B0F-4A28-B874-9194B0192A64}" dt="2021-05-11T12:43:15.080" v="119"/>
          <ac:picMkLst>
            <pc:docMk/>
            <pc:sldMk cId="3637910381" sldId="259"/>
            <ac:picMk id="5" creationId="{367802F0-448F-40FF-91DB-2FEB9A8D4746}"/>
          </ac:picMkLst>
        </pc:picChg>
        <pc:picChg chg="add del mod">
          <ac:chgData name="Ewa Probola" userId="S::ewa.probola@sppasieki.tomaszowlubelski.pl::8c47af5f-47b5-4eec-91a0-7b1a99a87987" providerId="AD" clId="Web-{A5481E57-0B0F-4A28-B874-9194B0192A64}" dt="2021-05-11T12:44:39.676" v="123"/>
          <ac:picMkLst>
            <pc:docMk/>
            <pc:sldMk cId="3637910381" sldId="259"/>
            <ac:picMk id="6" creationId="{FCC4946D-2927-4233-8EAE-6FE122CBADA0}"/>
          </ac:picMkLst>
        </pc:picChg>
      </pc:sldChg>
      <pc:sldChg chg="addSp modSp new mod setBg">
        <pc:chgData name="Ewa Probola" userId="S::ewa.probola@sppasieki.tomaszowlubelski.pl::8c47af5f-47b5-4eec-91a0-7b1a99a87987" providerId="AD" clId="Web-{A5481E57-0B0F-4A28-B874-9194B0192A64}" dt="2021-05-11T12:50:55.638" v="131"/>
        <pc:sldMkLst>
          <pc:docMk/>
          <pc:sldMk cId="2908298313" sldId="260"/>
        </pc:sldMkLst>
        <pc:spChg chg="add">
          <ac:chgData name="Ewa Probola" userId="S::ewa.probola@sppasieki.tomaszowlubelski.pl::8c47af5f-47b5-4eec-91a0-7b1a99a87987" providerId="AD" clId="Web-{A5481E57-0B0F-4A28-B874-9194B0192A64}" dt="2021-05-11T12:50:55.638" v="131"/>
          <ac:spMkLst>
            <pc:docMk/>
            <pc:sldMk cId="2908298313" sldId="260"/>
            <ac:spMk id="7" creationId="{4613B4A9-1C7C-4729-A016-AB42D3979460}"/>
          </ac:spMkLst>
        </pc:spChg>
        <pc:picChg chg="add mod">
          <ac:chgData name="Ewa Probola" userId="S::ewa.probola@sppasieki.tomaszowlubelski.pl::8c47af5f-47b5-4eec-91a0-7b1a99a87987" providerId="AD" clId="Web-{A5481E57-0B0F-4A28-B874-9194B0192A64}" dt="2021-05-11T12:50:55.638" v="131"/>
          <ac:picMkLst>
            <pc:docMk/>
            <pc:sldMk cId="2908298313" sldId="260"/>
            <ac:picMk id="2" creationId="{35538802-CD8E-4A2B-88C1-181CF9E66DAF}"/>
          </ac:picMkLst>
        </pc:picChg>
      </pc:sldChg>
      <pc:sldChg chg="addSp delSp modSp new mod setBg">
        <pc:chgData name="Ewa Probola" userId="S::ewa.probola@sppasieki.tomaszowlubelski.pl::8c47af5f-47b5-4eec-91a0-7b1a99a87987" providerId="AD" clId="Web-{A5481E57-0B0F-4A28-B874-9194B0192A64}" dt="2021-05-11T12:52:11.015" v="146"/>
        <pc:sldMkLst>
          <pc:docMk/>
          <pc:sldMk cId="3817068968" sldId="261"/>
        </pc:sldMkLst>
        <pc:spChg chg="add del">
          <ac:chgData name="Ewa Probola" userId="S::ewa.probola@sppasieki.tomaszowlubelski.pl::8c47af5f-47b5-4eec-91a0-7b1a99a87987" providerId="AD" clId="Web-{A5481E57-0B0F-4A28-B874-9194B0192A64}" dt="2021-05-11T12:51:56.499" v="137"/>
          <ac:spMkLst>
            <pc:docMk/>
            <pc:sldMk cId="3817068968" sldId="261"/>
            <ac:spMk id="4" creationId="{736F0DFD-0954-464F-BF12-DD2E6F6E0380}"/>
          </ac:spMkLst>
        </pc:spChg>
        <pc:spChg chg="add del">
          <ac:chgData name="Ewa Probola" userId="S::ewa.probola@sppasieki.tomaszowlubelski.pl::8c47af5f-47b5-4eec-91a0-7b1a99a87987" providerId="AD" clId="Web-{A5481E57-0B0F-4A28-B874-9194B0192A64}" dt="2021-05-11T12:52:02.937" v="139"/>
          <ac:spMkLst>
            <pc:docMk/>
            <pc:sldMk cId="3817068968" sldId="261"/>
            <ac:spMk id="5" creationId="{736F0DFD-0954-464F-BF12-DD2E6F6E0380}"/>
          </ac:spMkLst>
        </pc:spChg>
        <pc:spChg chg="add del">
          <ac:chgData name="Ewa Probola" userId="S::ewa.probola@sppasieki.tomaszowlubelski.pl::8c47af5f-47b5-4eec-91a0-7b1a99a87987" providerId="AD" clId="Web-{A5481E57-0B0F-4A28-B874-9194B0192A64}" dt="2021-05-11T12:52:05.421" v="141"/>
          <ac:spMkLst>
            <pc:docMk/>
            <pc:sldMk cId="3817068968" sldId="261"/>
            <ac:spMk id="6" creationId="{5D9FC6AC-4A12-4825-8ABE-0732B8EF4D16}"/>
          </ac:spMkLst>
        </pc:spChg>
        <pc:spChg chg="add del">
          <ac:chgData name="Ewa Probola" userId="S::ewa.probola@sppasieki.tomaszowlubelski.pl::8c47af5f-47b5-4eec-91a0-7b1a99a87987" providerId="AD" clId="Web-{A5481E57-0B0F-4A28-B874-9194B0192A64}" dt="2021-05-11T12:51:51.249" v="135"/>
          <ac:spMkLst>
            <pc:docMk/>
            <pc:sldMk cId="3817068968" sldId="261"/>
            <ac:spMk id="7" creationId="{4613B4A9-1C7C-4729-A016-AB42D3979460}"/>
          </ac:spMkLst>
        </pc:spChg>
        <pc:spChg chg="add del">
          <ac:chgData name="Ewa Probola" userId="S::ewa.probola@sppasieki.tomaszowlubelski.pl::8c47af5f-47b5-4eec-91a0-7b1a99a87987" providerId="AD" clId="Web-{A5481E57-0B0F-4A28-B874-9194B0192A64}" dt="2021-05-11T12:52:07.765" v="143"/>
          <ac:spMkLst>
            <pc:docMk/>
            <pc:sldMk cId="3817068968" sldId="261"/>
            <ac:spMk id="8" creationId="{6E4CD457-E37B-4177-94C9-92C24E7321B2}"/>
          </ac:spMkLst>
        </pc:spChg>
        <pc:spChg chg="add del">
          <ac:chgData name="Ewa Probola" userId="S::ewa.probola@sppasieki.tomaszowlubelski.pl::8c47af5f-47b5-4eec-91a0-7b1a99a87987" providerId="AD" clId="Web-{A5481E57-0B0F-4A28-B874-9194B0192A64}" dt="2021-05-11T12:52:10.999" v="145"/>
          <ac:spMkLst>
            <pc:docMk/>
            <pc:sldMk cId="3817068968" sldId="261"/>
            <ac:spMk id="9" creationId="{4613B4A9-1C7C-4729-A016-AB42D3979460}"/>
          </ac:spMkLst>
        </pc:spChg>
        <pc:spChg chg="add">
          <ac:chgData name="Ewa Probola" userId="S::ewa.probola@sppasieki.tomaszowlubelski.pl::8c47af5f-47b5-4eec-91a0-7b1a99a87987" providerId="AD" clId="Web-{A5481E57-0B0F-4A28-B874-9194B0192A64}" dt="2021-05-11T12:52:11.015" v="146"/>
          <ac:spMkLst>
            <pc:docMk/>
            <pc:sldMk cId="3817068968" sldId="261"/>
            <ac:spMk id="10" creationId="{736F0DFD-0954-464F-BF12-DD2E6F6E0380}"/>
          </ac:spMkLst>
        </pc:spChg>
        <pc:picChg chg="add mod">
          <ac:chgData name="Ewa Probola" userId="S::ewa.probola@sppasieki.tomaszowlubelski.pl::8c47af5f-47b5-4eec-91a0-7b1a99a87987" providerId="AD" clId="Web-{A5481E57-0B0F-4A28-B874-9194B0192A64}" dt="2021-05-11T12:52:11.015" v="146"/>
          <ac:picMkLst>
            <pc:docMk/>
            <pc:sldMk cId="3817068968" sldId="261"/>
            <ac:picMk id="2" creationId="{35A79F1E-CBF3-4165-9AED-A56DF3A0FFDF}"/>
          </ac:picMkLst>
        </pc:picChg>
      </pc:sldChg>
      <pc:sldChg chg="addSp modSp new mod setBg">
        <pc:chgData name="Ewa Probola" userId="S::ewa.probola@sppasieki.tomaszowlubelski.pl::8c47af5f-47b5-4eec-91a0-7b1a99a87987" providerId="AD" clId="Web-{A5481E57-0B0F-4A28-B874-9194B0192A64}" dt="2021-05-11T12:52:57.297" v="149"/>
        <pc:sldMkLst>
          <pc:docMk/>
          <pc:sldMk cId="1912194616" sldId="262"/>
        </pc:sldMkLst>
        <pc:spChg chg="add">
          <ac:chgData name="Ewa Probola" userId="S::ewa.probola@sppasieki.tomaszowlubelski.pl::8c47af5f-47b5-4eec-91a0-7b1a99a87987" providerId="AD" clId="Web-{A5481E57-0B0F-4A28-B874-9194B0192A64}" dt="2021-05-11T12:52:57.297" v="149"/>
          <ac:spMkLst>
            <pc:docMk/>
            <pc:sldMk cId="1912194616" sldId="262"/>
            <ac:spMk id="7" creationId="{4613B4A9-1C7C-4729-A016-AB42D3979460}"/>
          </ac:spMkLst>
        </pc:spChg>
        <pc:picChg chg="add mod">
          <ac:chgData name="Ewa Probola" userId="S::ewa.probola@sppasieki.tomaszowlubelski.pl::8c47af5f-47b5-4eec-91a0-7b1a99a87987" providerId="AD" clId="Web-{A5481E57-0B0F-4A28-B874-9194B0192A64}" dt="2021-05-11T12:52:57.297" v="149"/>
          <ac:picMkLst>
            <pc:docMk/>
            <pc:sldMk cId="1912194616" sldId="262"/>
            <ac:picMk id="2" creationId="{2DBB8F7D-95A1-4DBE-9D72-82E6CFE1BD69}"/>
          </ac:picMkLst>
        </pc:picChg>
      </pc:sldChg>
      <pc:sldChg chg="addSp delSp modSp new mod setBg">
        <pc:chgData name="Ewa Probola" userId="S::ewa.probola@sppasieki.tomaszowlubelski.pl::8c47af5f-47b5-4eec-91a0-7b1a99a87987" providerId="AD" clId="Web-{A5481E57-0B0F-4A28-B874-9194B0192A64}" dt="2021-05-11T12:53:42.955" v="154"/>
        <pc:sldMkLst>
          <pc:docMk/>
          <pc:sldMk cId="884156353" sldId="263"/>
        </pc:sldMkLst>
        <pc:spChg chg="add">
          <ac:chgData name="Ewa Probola" userId="S::ewa.probola@sppasieki.tomaszowlubelski.pl::8c47af5f-47b5-4eec-91a0-7b1a99a87987" providerId="AD" clId="Web-{A5481E57-0B0F-4A28-B874-9194B0192A64}" dt="2021-05-11T12:53:42.955" v="154"/>
          <ac:spMkLst>
            <pc:docMk/>
            <pc:sldMk cId="884156353" sldId="263"/>
            <ac:spMk id="4" creationId="{4613B4A9-1C7C-4729-A016-AB42D3979460}"/>
          </ac:spMkLst>
        </pc:spChg>
        <pc:spChg chg="add del">
          <ac:chgData name="Ewa Probola" userId="S::ewa.probola@sppasieki.tomaszowlubelski.pl::8c47af5f-47b5-4eec-91a0-7b1a99a87987" providerId="AD" clId="Web-{A5481E57-0B0F-4A28-B874-9194B0192A64}" dt="2021-05-11T12:53:42.955" v="153"/>
          <ac:spMkLst>
            <pc:docMk/>
            <pc:sldMk cId="884156353" sldId="263"/>
            <ac:spMk id="7" creationId="{736F0DFD-0954-464F-BF12-DD2E6F6E0380}"/>
          </ac:spMkLst>
        </pc:spChg>
        <pc:picChg chg="add mod">
          <ac:chgData name="Ewa Probola" userId="S::ewa.probola@sppasieki.tomaszowlubelski.pl::8c47af5f-47b5-4eec-91a0-7b1a99a87987" providerId="AD" clId="Web-{A5481E57-0B0F-4A28-B874-9194B0192A64}" dt="2021-05-11T12:53:42.955" v="154"/>
          <ac:picMkLst>
            <pc:docMk/>
            <pc:sldMk cId="884156353" sldId="263"/>
            <ac:picMk id="2" creationId="{8609ECB4-7CCC-4D3B-B2C3-ABD77059A90F}"/>
          </ac:picMkLst>
        </pc:picChg>
      </pc:sldChg>
      <pc:sldChg chg="addSp delSp modSp new mod setBg">
        <pc:chgData name="Ewa Probola" userId="S::ewa.probola@sppasieki.tomaszowlubelski.pl::8c47af5f-47b5-4eec-91a0-7b1a99a87987" providerId="AD" clId="Web-{A5481E57-0B0F-4A28-B874-9194B0192A64}" dt="2021-05-11T12:54:48.097" v="167"/>
        <pc:sldMkLst>
          <pc:docMk/>
          <pc:sldMk cId="325148492" sldId="264"/>
        </pc:sldMkLst>
        <pc:spChg chg="add del">
          <ac:chgData name="Ewa Probola" userId="S::ewa.probola@sppasieki.tomaszowlubelski.pl::8c47af5f-47b5-4eec-91a0-7b1a99a87987" providerId="AD" clId="Web-{A5481E57-0B0F-4A28-B874-9194B0192A64}" dt="2021-05-11T12:54:36.128" v="160"/>
          <ac:spMkLst>
            <pc:docMk/>
            <pc:sldMk cId="325148492" sldId="264"/>
            <ac:spMk id="4" creationId="{6680F1D3-7650-4307-A001-0163AD371D29}"/>
          </ac:spMkLst>
        </pc:spChg>
        <pc:spChg chg="add del">
          <ac:chgData name="Ewa Probola" userId="S::ewa.probola@sppasieki.tomaszowlubelski.pl::8c47af5f-47b5-4eec-91a0-7b1a99a87987" providerId="AD" clId="Web-{A5481E57-0B0F-4A28-B874-9194B0192A64}" dt="2021-05-11T12:54:38.519" v="162"/>
          <ac:spMkLst>
            <pc:docMk/>
            <pc:sldMk cId="325148492" sldId="264"/>
            <ac:spMk id="5" creationId="{4613B4A9-1C7C-4729-A016-AB42D3979460}"/>
          </ac:spMkLst>
        </pc:spChg>
        <pc:spChg chg="add del">
          <ac:chgData name="Ewa Probola" userId="S::ewa.probola@sppasieki.tomaszowlubelski.pl::8c47af5f-47b5-4eec-91a0-7b1a99a87987" providerId="AD" clId="Web-{A5481E57-0B0F-4A28-B874-9194B0192A64}" dt="2021-05-11T12:54:43.503" v="164"/>
          <ac:spMkLst>
            <pc:docMk/>
            <pc:sldMk cId="325148492" sldId="264"/>
            <ac:spMk id="6" creationId="{6E4CD457-E37B-4177-94C9-92C24E7321B2}"/>
          </ac:spMkLst>
        </pc:spChg>
        <pc:spChg chg="add del">
          <ac:chgData name="Ewa Probola" userId="S::ewa.probola@sppasieki.tomaszowlubelski.pl::8c47af5f-47b5-4eec-91a0-7b1a99a87987" providerId="AD" clId="Web-{A5481E57-0B0F-4A28-B874-9194B0192A64}" dt="2021-05-11T12:54:33.769" v="158"/>
          <ac:spMkLst>
            <pc:docMk/>
            <pc:sldMk cId="325148492" sldId="264"/>
            <ac:spMk id="7" creationId="{4613B4A9-1C7C-4729-A016-AB42D3979460}"/>
          </ac:spMkLst>
        </pc:spChg>
        <pc:spChg chg="add del">
          <ac:chgData name="Ewa Probola" userId="S::ewa.probola@sppasieki.tomaszowlubelski.pl::8c47af5f-47b5-4eec-91a0-7b1a99a87987" providerId="AD" clId="Web-{A5481E57-0B0F-4A28-B874-9194B0192A64}" dt="2021-05-11T12:54:48.097" v="166"/>
          <ac:spMkLst>
            <pc:docMk/>
            <pc:sldMk cId="325148492" sldId="264"/>
            <ac:spMk id="8" creationId="{4613B4A9-1C7C-4729-A016-AB42D3979460}"/>
          </ac:spMkLst>
        </pc:spChg>
        <pc:spChg chg="add">
          <ac:chgData name="Ewa Probola" userId="S::ewa.probola@sppasieki.tomaszowlubelski.pl::8c47af5f-47b5-4eec-91a0-7b1a99a87987" providerId="AD" clId="Web-{A5481E57-0B0F-4A28-B874-9194B0192A64}" dt="2021-05-11T12:54:48.097" v="167"/>
          <ac:spMkLst>
            <pc:docMk/>
            <pc:sldMk cId="325148492" sldId="264"/>
            <ac:spMk id="9" creationId="{6E4CD457-E37B-4177-94C9-92C24E7321B2}"/>
          </ac:spMkLst>
        </pc:spChg>
        <pc:picChg chg="add mod">
          <ac:chgData name="Ewa Probola" userId="S::ewa.probola@sppasieki.tomaszowlubelski.pl::8c47af5f-47b5-4eec-91a0-7b1a99a87987" providerId="AD" clId="Web-{A5481E57-0B0F-4A28-B874-9194B0192A64}" dt="2021-05-11T12:54:48.097" v="167"/>
          <ac:picMkLst>
            <pc:docMk/>
            <pc:sldMk cId="325148492" sldId="264"/>
            <ac:picMk id="2" creationId="{CECD1BC6-9AD0-4EA0-9EAB-06804BF5CDE3}"/>
          </ac:picMkLst>
        </pc:picChg>
      </pc:sldChg>
      <pc:sldChg chg="new">
        <pc:chgData name="Ewa Probola" userId="S::ewa.probola@sppasieki.tomaszowlubelski.pl::8c47af5f-47b5-4eec-91a0-7b1a99a87987" providerId="AD" clId="Web-{A5481E57-0B0F-4A28-B874-9194B0192A64}" dt="2021-05-11T12:55:01.269" v="168"/>
        <pc:sldMkLst>
          <pc:docMk/>
          <pc:sldMk cId="338398752" sldId="265"/>
        </pc:sldMkLst>
      </pc:sldChg>
      <pc:sldChg chg="addSp delSp modSp new mod setBg">
        <pc:chgData name="Ewa Probola" userId="S::ewa.probola@sppasieki.tomaszowlubelski.pl::8c47af5f-47b5-4eec-91a0-7b1a99a87987" providerId="AD" clId="Web-{A5481E57-0B0F-4A28-B874-9194B0192A64}" dt="2021-05-11T12:57:18.835" v="177"/>
        <pc:sldMkLst>
          <pc:docMk/>
          <pc:sldMk cId="1796572414" sldId="266"/>
        </pc:sldMkLst>
        <pc:spChg chg="mod">
          <ac:chgData name="Ewa Probola" userId="S::ewa.probola@sppasieki.tomaszowlubelski.pl::8c47af5f-47b5-4eec-91a0-7b1a99a87987" providerId="AD" clId="Web-{A5481E57-0B0F-4A28-B874-9194B0192A64}" dt="2021-05-11T12:57:18.835" v="177"/>
          <ac:spMkLst>
            <pc:docMk/>
            <pc:sldMk cId="1796572414" sldId="266"/>
            <ac:spMk id="2" creationId="{27E6407E-377C-4A82-AAB2-48C57F241172}"/>
          </ac:spMkLst>
        </pc:spChg>
        <pc:spChg chg="del">
          <ac:chgData name="Ewa Probola" userId="S::ewa.probola@sppasieki.tomaszowlubelski.pl::8c47af5f-47b5-4eec-91a0-7b1a99a87987" providerId="AD" clId="Web-{A5481E57-0B0F-4A28-B874-9194B0192A64}" dt="2021-05-11T12:56:54.991" v="174"/>
          <ac:spMkLst>
            <pc:docMk/>
            <pc:sldMk cId="1796572414" sldId="266"/>
            <ac:spMk id="3" creationId="{0097A24C-C6D5-4151-827F-3BDCA97C84A8}"/>
          </ac:spMkLst>
        </pc:spChg>
        <pc:spChg chg="add">
          <ac:chgData name="Ewa Probola" userId="S::ewa.probola@sppasieki.tomaszowlubelski.pl::8c47af5f-47b5-4eec-91a0-7b1a99a87987" providerId="AD" clId="Web-{A5481E57-0B0F-4A28-B874-9194B0192A64}" dt="2021-05-11T12:57:18.835" v="177"/>
          <ac:spMkLst>
            <pc:docMk/>
            <pc:sldMk cId="1796572414" sldId="266"/>
            <ac:spMk id="6" creationId="{068EBBB4-DF6A-4503-AA1C-A6E78AF32CB6}"/>
          </ac:spMkLst>
        </pc:spChg>
        <pc:spChg chg="add del">
          <ac:chgData name="Ewa Probola" userId="S::ewa.probola@sppasieki.tomaszowlubelski.pl::8c47af5f-47b5-4eec-91a0-7b1a99a87987" providerId="AD" clId="Web-{A5481E57-0B0F-4A28-B874-9194B0192A64}" dt="2021-05-11T12:57:18.820" v="176"/>
          <ac:spMkLst>
            <pc:docMk/>
            <pc:sldMk cId="1796572414" sldId="266"/>
            <ac:spMk id="8" creationId="{7480C865-1922-4016-9A2A-9EC0F55F9CC5}"/>
          </ac:spMkLst>
        </pc:spChg>
        <pc:spChg chg="add">
          <ac:chgData name="Ewa Probola" userId="S::ewa.probola@sppasieki.tomaszowlubelski.pl::8c47af5f-47b5-4eec-91a0-7b1a99a87987" providerId="AD" clId="Web-{A5481E57-0B0F-4A28-B874-9194B0192A64}" dt="2021-05-11T12:57:18.835" v="177"/>
          <ac:spMkLst>
            <pc:docMk/>
            <pc:sldMk cId="1796572414" sldId="266"/>
            <ac:spMk id="9" creationId="{0D57E7FA-E8FC-45AC-868F-CDC8144939D6}"/>
          </ac:spMkLst>
        </pc:spChg>
        <pc:spChg chg="add del">
          <ac:chgData name="Ewa Probola" userId="S::ewa.probola@sppasieki.tomaszowlubelski.pl::8c47af5f-47b5-4eec-91a0-7b1a99a87987" providerId="AD" clId="Web-{A5481E57-0B0F-4A28-B874-9194B0192A64}" dt="2021-05-11T12:57:18.820" v="176"/>
          <ac:spMkLst>
            <pc:docMk/>
            <pc:sldMk cId="1796572414" sldId="266"/>
            <ac:spMk id="11" creationId="{94C5663A-0CE3-4AEE-B47E-FB68D9EBFE1A}"/>
          </ac:spMkLst>
        </pc:spChg>
        <pc:spChg chg="add">
          <ac:chgData name="Ewa Probola" userId="S::ewa.probola@sppasieki.tomaszowlubelski.pl::8c47af5f-47b5-4eec-91a0-7b1a99a87987" providerId="AD" clId="Web-{A5481E57-0B0F-4A28-B874-9194B0192A64}" dt="2021-05-11T12:57:18.835" v="177"/>
          <ac:spMkLst>
            <pc:docMk/>
            <pc:sldMk cId="1796572414" sldId="266"/>
            <ac:spMk id="13" creationId="{2927A7B7-1B6D-432E-B2C4-E71C6C361C26}"/>
          </ac:spMkLst>
        </pc:spChg>
        <pc:spChg chg="add">
          <ac:chgData name="Ewa Probola" userId="S::ewa.probola@sppasieki.tomaszowlubelski.pl::8c47af5f-47b5-4eec-91a0-7b1a99a87987" providerId="AD" clId="Web-{A5481E57-0B0F-4A28-B874-9194B0192A64}" dt="2021-05-11T12:57:18.835" v="177"/>
          <ac:spMkLst>
            <pc:docMk/>
            <pc:sldMk cId="1796572414" sldId="266"/>
            <ac:spMk id="15" creationId="{E27DBEE0-99A4-4464-9371-C89D97E7A956}"/>
          </ac:spMkLst>
        </pc:spChg>
        <pc:picChg chg="add mod ord">
          <ac:chgData name="Ewa Probola" userId="S::ewa.probola@sppasieki.tomaszowlubelski.pl::8c47af5f-47b5-4eec-91a0-7b1a99a87987" providerId="AD" clId="Web-{A5481E57-0B0F-4A28-B874-9194B0192A64}" dt="2021-05-11T12:57:18.835" v="177"/>
          <ac:picMkLst>
            <pc:docMk/>
            <pc:sldMk cId="1796572414" sldId="266"/>
            <ac:picMk id="4" creationId="{87239E71-164B-4B28-8D6A-C327D474D535}"/>
          </ac:picMkLst>
        </pc:picChg>
      </pc:sldChg>
      <pc:sldChg chg="addSp delSp modSp new mod setBg">
        <pc:chgData name="Ewa Probola" userId="S::ewa.probola@sppasieki.tomaszowlubelski.pl::8c47af5f-47b5-4eec-91a0-7b1a99a87987" providerId="AD" clId="Web-{A5481E57-0B0F-4A28-B874-9194B0192A64}" dt="2021-05-11T12:58:27.821" v="194"/>
        <pc:sldMkLst>
          <pc:docMk/>
          <pc:sldMk cId="2552930107" sldId="267"/>
        </pc:sldMkLst>
        <pc:spChg chg="add del">
          <ac:chgData name="Ewa Probola" userId="S::ewa.probola@sppasieki.tomaszowlubelski.pl::8c47af5f-47b5-4eec-91a0-7b1a99a87987" providerId="AD" clId="Web-{A5481E57-0B0F-4A28-B874-9194B0192A64}" dt="2021-05-11T12:58:08.118" v="183"/>
          <ac:spMkLst>
            <pc:docMk/>
            <pc:sldMk cId="2552930107" sldId="267"/>
            <ac:spMk id="4" creationId="{6E4CD457-E37B-4177-94C9-92C24E7321B2}"/>
          </ac:spMkLst>
        </pc:spChg>
        <pc:spChg chg="add del">
          <ac:chgData name="Ewa Probola" userId="S::ewa.probola@sppasieki.tomaszowlubelski.pl::8c47af5f-47b5-4eec-91a0-7b1a99a87987" providerId="AD" clId="Web-{A5481E57-0B0F-4A28-B874-9194B0192A64}" dt="2021-05-11T12:58:12.993" v="185"/>
          <ac:spMkLst>
            <pc:docMk/>
            <pc:sldMk cId="2552930107" sldId="267"/>
            <ac:spMk id="5" creationId="{4613B4A9-1C7C-4729-A016-AB42D3979460}"/>
          </ac:spMkLst>
        </pc:spChg>
        <pc:spChg chg="add del">
          <ac:chgData name="Ewa Probola" userId="S::ewa.probola@sppasieki.tomaszowlubelski.pl::8c47af5f-47b5-4eec-91a0-7b1a99a87987" providerId="AD" clId="Web-{A5481E57-0B0F-4A28-B874-9194B0192A64}" dt="2021-05-11T12:58:22.540" v="189"/>
          <ac:spMkLst>
            <pc:docMk/>
            <pc:sldMk cId="2552930107" sldId="267"/>
            <ac:spMk id="6" creationId="{6E4CD457-E37B-4177-94C9-92C24E7321B2}"/>
          </ac:spMkLst>
        </pc:spChg>
        <pc:spChg chg="add del">
          <ac:chgData name="Ewa Probola" userId="S::ewa.probola@sppasieki.tomaszowlubelski.pl::8c47af5f-47b5-4eec-91a0-7b1a99a87987" providerId="AD" clId="Web-{A5481E57-0B0F-4A28-B874-9194B0192A64}" dt="2021-05-11T12:58:05.586" v="181"/>
          <ac:spMkLst>
            <pc:docMk/>
            <pc:sldMk cId="2552930107" sldId="267"/>
            <ac:spMk id="7" creationId="{4613B4A9-1C7C-4729-A016-AB42D3979460}"/>
          </ac:spMkLst>
        </pc:spChg>
        <pc:spChg chg="add del">
          <ac:chgData name="Ewa Probola" userId="S::ewa.probola@sppasieki.tomaszowlubelski.pl::8c47af5f-47b5-4eec-91a0-7b1a99a87987" providerId="AD" clId="Web-{A5481E57-0B0F-4A28-B874-9194B0192A64}" dt="2021-05-11T12:58:25.478" v="191"/>
          <ac:spMkLst>
            <pc:docMk/>
            <pc:sldMk cId="2552930107" sldId="267"/>
            <ac:spMk id="8" creationId="{5D9FC6AC-4A12-4825-8ABE-0732B8EF4D16}"/>
          </ac:spMkLst>
        </pc:spChg>
        <pc:spChg chg="add del">
          <ac:chgData name="Ewa Probola" userId="S::ewa.probola@sppasieki.tomaszowlubelski.pl::8c47af5f-47b5-4eec-91a0-7b1a99a87987" providerId="AD" clId="Web-{A5481E57-0B0F-4A28-B874-9194B0192A64}" dt="2021-05-11T12:58:27.821" v="193"/>
          <ac:spMkLst>
            <pc:docMk/>
            <pc:sldMk cId="2552930107" sldId="267"/>
            <ac:spMk id="9" creationId="{4613B4A9-1C7C-4729-A016-AB42D3979460}"/>
          </ac:spMkLst>
        </pc:spChg>
        <pc:spChg chg="add">
          <ac:chgData name="Ewa Probola" userId="S::ewa.probola@sppasieki.tomaszowlubelski.pl::8c47af5f-47b5-4eec-91a0-7b1a99a87987" providerId="AD" clId="Web-{A5481E57-0B0F-4A28-B874-9194B0192A64}" dt="2021-05-11T12:58:27.821" v="194"/>
          <ac:spMkLst>
            <pc:docMk/>
            <pc:sldMk cId="2552930107" sldId="267"/>
            <ac:spMk id="10" creationId="{6E4CD457-E37B-4177-94C9-92C24E7321B2}"/>
          </ac:spMkLst>
        </pc:spChg>
        <pc:picChg chg="add mod">
          <ac:chgData name="Ewa Probola" userId="S::ewa.probola@sppasieki.tomaszowlubelski.pl::8c47af5f-47b5-4eec-91a0-7b1a99a87987" providerId="AD" clId="Web-{A5481E57-0B0F-4A28-B874-9194B0192A64}" dt="2021-05-11T12:58:27.821" v="194"/>
          <ac:picMkLst>
            <pc:docMk/>
            <pc:sldMk cId="2552930107" sldId="267"/>
            <ac:picMk id="2" creationId="{A610CD50-C6FF-4EED-B1F9-9BFBB988FA7F}"/>
          </ac:picMkLst>
        </pc:picChg>
      </pc:sldChg>
      <pc:sldChg chg="addSp modSp new mod setBg">
        <pc:chgData name="Ewa Probola" userId="S::ewa.probola@sppasieki.tomaszowlubelski.pl::8c47af5f-47b5-4eec-91a0-7b1a99a87987" providerId="AD" clId="Web-{A5481E57-0B0F-4A28-B874-9194B0192A64}" dt="2021-05-11T13:03:06.578" v="208"/>
        <pc:sldMkLst>
          <pc:docMk/>
          <pc:sldMk cId="3907912803" sldId="268"/>
        </pc:sldMkLst>
        <pc:spChg chg="add">
          <ac:chgData name="Ewa Probola" userId="S::ewa.probola@sppasieki.tomaszowlubelski.pl::8c47af5f-47b5-4eec-91a0-7b1a99a87987" providerId="AD" clId="Web-{A5481E57-0B0F-4A28-B874-9194B0192A64}" dt="2021-05-11T13:03:06.578" v="208"/>
          <ac:spMkLst>
            <pc:docMk/>
            <pc:sldMk cId="3907912803" sldId="268"/>
            <ac:spMk id="7" creationId="{062BE4CC-E9B2-4666-A643-DEE3BA08ABE7}"/>
          </ac:spMkLst>
        </pc:spChg>
        <pc:picChg chg="add mod">
          <ac:chgData name="Ewa Probola" userId="S::ewa.probola@sppasieki.tomaszowlubelski.pl::8c47af5f-47b5-4eec-91a0-7b1a99a87987" providerId="AD" clId="Web-{A5481E57-0B0F-4A28-B874-9194B0192A64}" dt="2021-05-11T13:03:06.578" v="208"/>
          <ac:picMkLst>
            <pc:docMk/>
            <pc:sldMk cId="3907912803" sldId="268"/>
            <ac:picMk id="2" creationId="{75741A7C-2098-41D3-A79C-E97AE4D30D0D}"/>
          </ac:picMkLst>
        </pc:picChg>
      </pc:sldChg>
      <pc:sldChg chg="new">
        <pc:chgData name="Ewa Probola" userId="S::ewa.probola@sppasieki.tomaszowlubelski.pl::8c47af5f-47b5-4eec-91a0-7b1a99a87987" providerId="AD" clId="Web-{A5481E57-0B0F-4A28-B874-9194B0192A64}" dt="2021-05-11T12:59:36.511" v="197"/>
        <pc:sldMkLst>
          <pc:docMk/>
          <pc:sldMk cId="1545587920" sldId="269"/>
        </pc:sldMkLst>
      </pc:sldChg>
      <pc:sldChg chg="addSp modSp new">
        <pc:chgData name="Ewa Probola" userId="S::ewa.probola@sppasieki.tomaszowlubelski.pl::8c47af5f-47b5-4eec-91a0-7b1a99a87987" providerId="AD" clId="Web-{A5481E57-0B0F-4A28-B874-9194B0192A64}" dt="2021-05-11T13:00:35.762" v="205" actId="14100"/>
        <pc:sldMkLst>
          <pc:docMk/>
          <pc:sldMk cId="2644755599" sldId="270"/>
        </pc:sldMkLst>
        <pc:picChg chg="add mod">
          <ac:chgData name="Ewa Probola" userId="S::ewa.probola@sppasieki.tomaszowlubelski.pl::8c47af5f-47b5-4eec-91a0-7b1a99a87987" providerId="AD" clId="Web-{A5481E57-0B0F-4A28-B874-9194B0192A64}" dt="2021-05-11T13:00:35.762" v="205" actId="14100"/>
          <ac:picMkLst>
            <pc:docMk/>
            <pc:sldMk cId="2644755599" sldId="270"/>
            <ac:picMk id="2" creationId="{DF86A8E8-F580-44F9-90E6-0E7531FFF657}"/>
          </ac:picMkLst>
        </pc:picChg>
      </pc:sldChg>
      <pc:sldChg chg="addSp modSp new mod setBg">
        <pc:chgData name="Ewa Probola" userId="S::ewa.probola@sppasieki.tomaszowlubelski.pl::8c47af5f-47b5-4eec-91a0-7b1a99a87987" providerId="AD" clId="Web-{A5481E57-0B0F-4A28-B874-9194B0192A64}" dt="2021-05-11T13:03:27.376" v="209"/>
        <pc:sldMkLst>
          <pc:docMk/>
          <pc:sldMk cId="243299351" sldId="271"/>
        </pc:sldMkLst>
        <pc:spChg chg="add">
          <ac:chgData name="Ewa Probola" userId="S::ewa.probola@sppasieki.tomaszowlubelski.pl::8c47af5f-47b5-4eec-91a0-7b1a99a87987" providerId="AD" clId="Web-{A5481E57-0B0F-4A28-B874-9194B0192A64}" dt="2021-05-11T13:03:27.376" v="209"/>
          <ac:spMkLst>
            <pc:docMk/>
            <pc:sldMk cId="243299351" sldId="271"/>
            <ac:spMk id="7" creationId="{736F0DFD-0954-464F-BF12-DD2E6F6E0380}"/>
          </ac:spMkLst>
        </pc:spChg>
        <pc:picChg chg="add mod">
          <ac:chgData name="Ewa Probola" userId="S::ewa.probola@sppasieki.tomaszowlubelski.pl::8c47af5f-47b5-4eec-91a0-7b1a99a87987" providerId="AD" clId="Web-{A5481E57-0B0F-4A28-B874-9194B0192A64}" dt="2021-05-11T13:03:27.376" v="209"/>
          <ac:picMkLst>
            <pc:docMk/>
            <pc:sldMk cId="243299351" sldId="271"/>
            <ac:picMk id="2" creationId="{A01261D3-172F-4EF2-8AB3-6D7F66A0F78B}"/>
          </ac:picMkLst>
        </pc:picChg>
      </pc:sldChg>
      <pc:sldChg chg="addSp delSp modSp new mod setBg setClrOvrMap">
        <pc:chgData name="Ewa Probola" userId="S::ewa.probola@sppasieki.tomaszowlubelski.pl::8c47af5f-47b5-4eec-91a0-7b1a99a87987" providerId="AD" clId="Web-{A5481E57-0B0F-4A28-B874-9194B0192A64}" dt="2021-05-11T13:06:26.958" v="245"/>
        <pc:sldMkLst>
          <pc:docMk/>
          <pc:sldMk cId="3349835103" sldId="272"/>
        </pc:sldMkLst>
        <pc:spChg chg="mod ord">
          <ac:chgData name="Ewa Probola" userId="S::ewa.probola@sppasieki.tomaszowlubelski.pl::8c47af5f-47b5-4eec-91a0-7b1a99a87987" providerId="AD" clId="Web-{A5481E57-0B0F-4A28-B874-9194B0192A64}" dt="2021-05-11T13:06:08.896" v="243"/>
          <ac:spMkLst>
            <pc:docMk/>
            <pc:sldMk cId="3349835103" sldId="272"/>
            <ac:spMk id="2" creationId="{B10360E5-878E-418C-8FCB-0AD19940DD34}"/>
          </ac:spMkLst>
        </pc:spChg>
        <pc:spChg chg="del">
          <ac:chgData name="Ewa Probola" userId="S::ewa.probola@sppasieki.tomaszowlubelski.pl::8c47af5f-47b5-4eec-91a0-7b1a99a87987" providerId="AD" clId="Web-{A5481E57-0B0F-4A28-B874-9194B0192A64}" dt="2021-05-11T13:04:31.831" v="229"/>
          <ac:spMkLst>
            <pc:docMk/>
            <pc:sldMk cId="3349835103" sldId="272"/>
            <ac:spMk id="3" creationId="{CC7DE1E6-EE59-4942-B877-6871CFE6E5A4}"/>
          </ac:spMkLst>
        </pc:spChg>
        <pc:spChg chg="add del">
          <ac:chgData name="Ewa Probola" userId="S::ewa.probola@sppasieki.tomaszowlubelski.pl::8c47af5f-47b5-4eec-91a0-7b1a99a87987" providerId="AD" clId="Web-{A5481E57-0B0F-4A28-B874-9194B0192A64}" dt="2021-05-11T13:06:08.896" v="243"/>
          <ac:spMkLst>
            <pc:docMk/>
            <pc:sldMk cId="3349835103" sldId="272"/>
            <ac:spMk id="6" creationId="{79BB35BC-D5C2-4C8B-A22A-A71E6191913B}"/>
          </ac:spMkLst>
        </pc:spChg>
        <pc:spChg chg="add del">
          <ac:chgData name="Ewa Probola" userId="S::ewa.probola@sppasieki.tomaszowlubelski.pl::8c47af5f-47b5-4eec-91a0-7b1a99a87987" providerId="AD" clId="Web-{A5481E57-0B0F-4A28-B874-9194B0192A64}" dt="2021-05-11T13:06:26.958" v="245"/>
          <ac:spMkLst>
            <pc:docMk/>
            <pc:sldMk cId="3349835103" sldId="272"/>
            <ac:spMk id="7" creationId="{B945039A-5B7C-4707-B9AC-AF121E1EB36D}"/>
          </ac:spMkLst>
        </pc:spChg>
        <pc:spChg chg="add del">
          <ac:chgData name="Ewa Probola" userId="S::ewa.probola@sppasieki.tomaszowlubelski.pl::8c47af5f-47b5-4eec-91a0-7b1a99a87987" providerId="AD" clId="Web-{A5481E57-0B0F-4A28-B874-9194B0192A64}" dt="2021-05-11T13:04:52.144" v="231"/>
          <ac:spMkLst>
            <pc:docMk/>
            <pc:sldMk cId="3349835103" sldId="272"/>
            <ac:spMk id="8" creationId="{C716DEDD-46AC-4185-9A5A-9B31837987EA}"/>
          </ac:spMkLst>
        </pc:spChg>
        <pc:spChg chg="add del">
          <ac:chgData name="Ewa Probola" userId="S::ewa.probola@sppasieki.tomaszowlubelski.pl::8c47af5f-47b5-4eec-91a0-7b1a99a87987" providerId="AD" clId="Web-{A5481E57-0B0F-4A28-B874-9194B0192A64}" dt="2021-05-11T13:05:35.801" v="235"/>
          <ac:spMkLst>
            <pc:docMk/>
            <pc:sldMk cId="3349835103" sldId="272"/>
            <ac:spMk id="9" creationId="{889AE703-9EC1-473D-8723-8E991E88520E}"/>
          </ac:spMkLst>
        </pc:spChg>
        <pc:spChg chg="add del">
          <ac:chgData name="Ewa Probola" userId="S::ewa.probola@sppasieki.tomaszowlubelski.pl::8c47af5f-47b5-4eec-91a0-7b1a99a87987" providerId="AD" clId="Web-{A5481E57-0B0F-4A28-B874-9194B0192A64}" dt="2021-05-11T13:05:35.801" v="235"/>
          <ac:spMkLst>
            <pc:docMk/>
            <pc:sldMk cId="3349835103" sldId="272"/>
            <ac:spMk id="10" creationId="{646A83C3-46C7-407C-B6F8-5D9F28B2798B}"/>
          </ac:spMkLst>
        </pc:spChg>
        <pc:spChg chg="add del">
          <ac:chgData name="Ewa Probola" userId="S::ewa.probola@sppasieki.tomaszowlubelski.pl::8c47af5f-47b5-4eec-91a0-7b1a99a87987" providerId="AD" clId="Web-{A5481E57-0B0F-4A28-B874-9194B0192A64}" dt="2021-05-11T13:04:52.144" v="231"/>
          <ac:spMkLst>
            <pc:docMk/>
            <pc:sldMk cId="3349835103" sldId="272"/>
            <ac:spMk id="11" creationId="{0E3596DD-156A-473E-9BB3-C6A29F7574E9}"/>
          </ac:spMkLst>
        </pc:spChg>
        <pc:spChg chg="add del">
          <ac:chgData name="Ewa Probola" userId="S::ewa.probola@sppasieki.tomaszowlubelski.pl::8c47af5f-47b5-4eec-91a0-7b1a99a87987" providerId="AD" clId="Web-{A5481E57-0B0F-4A28-B874-9194B0192A64}" dt="2021-05-11T13:05:38.770" v="237"/>
          <ac:spMkLst>
            <pc:docMk/>
            <pc:sldMk cId="3349835103" sldId="272"/>
            <ac:spMk id="12" creationId="{0D57E7FA-E8FC-45AC-868F-CDC8144939D6}"/>
          </ac:spMkLst>
        </pc:spChg>
        <pc:spChg chg="add del">
          <ac:chgData name="Ewa Probola" userId="S::ewa.probola@sppasieki.tomaszowlubelski.pl::8c47af5f-47b5-4eec-91a0-7b1a99a87987" providerId="AD" clId="Web-{A5481E57-0B0F-4A28-B874-9194B0192A64}" dt="2021-05-11T13:04:52.144" v="231"/>
          <ac:spMkLst>
            <pc:docMk/>
            <pc:sldMk cId="3349835103" sldId="272"/>
            <ac:spMk id="13" creationId="{2C46C4D6-C474-4E92-B52E-944C1118F7B6}"/>
          </ac:spMkLst>
        </pc:spChg>
        <pc:spChg chg="add del">
          <ac:chgData name="Ewa Probola" userId="S::ewa.probola@sppasieki.tomaszowlubelski.pl::8c47af5f-47b5-4eec-91a0-7b1a99a87987" providerId="AD" clId="Web-{A5481E57-0B0F-4A28-B874-9194B0192A64}" dt="2021-05-11T13:05:38.770" v="237"/>
          <ac:spMkLst>
            <pc:docMk/>
            <pc:sldMk cId="3349835103" sldId="272"/>
            <ac:spMk id="14" creationId="{AFE5B57A-BD07-4A73-842A-7C8DDE8DF47F}"/>
          </ac:spMkLst>
        </pc:spChg>
        <pc:spChg chg="add del">
          <ac:chgData name="Ewa Probola" userId="S::ewa.probola@sppasieki.tomaszowlubelski.pl::8c47af5f-47b5-4eec-91a0-7b1a99a87987" providerId="AD" clId="Web-{A5481E57-0B0F-4A28-B874-9194B0192A64}" dt="2021-05-11T13:05:38.770" v="237"/>
          <ac:spMkLst>
            <pc:docMk/>
            <pc:sldMk cId="3349835103" sldId="272"/>
            <ac:spMk id="15" creationId="{BAD53813-1019-4045-AE76-7E2124BB07C5}"/>
          </ac:spMkLst>
        </pc:spChg>
        <pc:spChg chg="add del">
          <ac:chgData name="Ewa Probola" userId="S::ewa.probola@sppasieki.tomaszowlubelski.pl::8c47af5f-47b5-4eec-91a0-7b1a99a87987" providerId="AD" clId="Web-{A5481E57-0B0F-4A28-B874-9194B0192A64}" dt="2021-05-11T13:05:42.051" v="239"/>
          <ac:spMkLst>
            <pc:docMk/>
            <pc:sldMk cId="3349835103" sldId="272"/>
            <ac:spMk id="16" creationId="{2172A0AC-3DCE-4672-BCAF-28FEF91F6020}"/>
          </ac:spMkLst>
        </pc:spChg>
        <pc:spChg chg="add del">
          <ac:chgData name="Ewa Probola" userId="S::ewa.probola@sppasieki.tomaszowlubelski.pl::8c47af5f-47b5-4eec-91a0-7b1a99a87987" providerId="AD" clId="Web-{A5481E57-0B0F-4A28-B874-9194B0192A64}" dt="2021-05-11T13:05:38.770" v="237"/>
          <ac:spMkLst>
            <pc:docMk/>
            <pc:sldMk cId="3349835103" sldId="272"/>
            <ac:spMk id="17" creationId="{EED8D03E-F375-4E67-B932-FF9B007BB420}"/>
          </ac:spMkLst>
        </pc:spChg>
        <pc:spChg chg="add del">
          <ac:chgData name="Ewa Probola" userId="S::ewa.probola@sppasieki.tomaszowlubelski.pl::8c47af5f-47b5-4eec-91a0-7b1a99a87987" providerId="AD" clId="Web-{A5481E57-0B0F-4A28-B874-9194B0192A64}" dt="2021-05-11T13:05:42.051" v="239"/>
          <ac:spMkLst>
            <pc:docMk/>
            <pc:sldMk cId="3349835103" sldId="272"/>
            <ac:spMk id="18" creationId="{AC4EAE2C-A54B-40D0-8037-984AE0316892}"/>
          </ac:spMkLst>
        </pc:spChg>
        <pc:spChg chg="add del">
          <ac:chgData name="Ewa Probola" userId="S::ewa.probola@sppasieki.tomaszowlubelski.pl::8c47af5f-47b5-4eec-91a0-7b1a99a87987" providerId="AD" clId="Web-{A5481E57-0B0F-4A28-B874-9194B0192A64}" dt="2021-05-11T13:05:54.348" v="241"/>
          <ac:spMkLst>
            <pc:docMk/>
            <pc:sldMk cId="3349835103" sldId="272"/>
            <ac:spMk id="19" creationId="{FE8F7A3B-7778-42B8-9D8F-E5F9E44C7854}"/>
          </ac:spMkLst>
        </pc:spChg>
        <pc:spChg chg="add del">
          <ac:chgData name="Ewa Probola" userId="S::ewa.probola@sppasieki.tomaszowlubelski.pl::8c47af5f-47b5-4eec-91a0-7b1a99a87987" providerId="AD" clId="Web-{A5481E57-0B0F-4A28-B874-9194B0192A64}" dt="2021-05-11T13:05:54.348" v="241"/>
          <ac:spMkLst>
            <pc:docMk/>
            <pc:sldMk cId="3349835103" sldId="272"/>
            <ac:spMk id="20" creationId="{C91484E5-03F1-4897-97D8-5E6860013358}"/>
          </ac:spMkLst>
        </pc:spChg>
        <pc:spChg chg="add del">
          <ac:chgData name="Ewa Probola" userId="S::ewa.probola@sppasieki.tomaszowlubelski.pl::8c47af5f-47b5-4eec-91a0-7b1a99a87987" providerId="AD" clId="Web-{A5481E57-0B0F-4A28-B874-9194B0192A64}" dt="2021-05-11T13:06:08.896" v="243"/>
          <ac:spMkLst>
            <pc:docMk/>
            <pc:sldMk cId="3349835103" sldId="272"/>
            <ac:spMk id="21" creationId="{889AE703-9EC1-473D-8723-8E991E88520E}"/>
          </ac:spMkLst>
        </pc:spChg>
        <pc:spChg chg="add del">
          <ac:chgData name="Ewa Probola" userId="S::ewa.probola@sppasieki.tomaszowlubelski.pl::8c47af5f-47b5-4eec-91a0-7b1a99a87987" providerId="AD" clId="Web-{A5481E57-0B0F-4A28-B874-9194B0192A64}" dt="2021-05-11T13:06:08.896" v="243"/>
          <ac:spMkLst>
            <pc:docMk/>
            <pc:sldMk cId="3349835103" sldId="272"/>
            <ac:spMk id="22" creationId="{646A83C3-46C7-407C-B6F8-5D9F28B2798B}"/>
          </ac:spMkLst>
        </pc:spChg>
        <pc:picChg chg="add mod ord">
          <ac:chgData name="Ewa Probola" userId="S::ewa.probola@sppasieki.tomaszowlubelski.pl::8c47af5f-47b5-4eec-91a0-7b1a99a87987" providerId="AD" clId="Web-{A5481E57-0B0F-4A28-B874-9194B0192A64}" dt="2021-05-11T13:06:08.896" v="243"/>
          <ac:picMkLst>
            <pc:docMk/>
            <pc:sldMk cId="3349835103" sldId="272"/>
            <ac:picMk id="4" creationId="{27687F43-4C47-47AF-9287-6119E680BF7C}"/>
          </ac:picMkLst>
        </pc:picChg>
        <pc:picChg chg="add del mod ord">
          <ac:chgData name="Ewa Probola" userId="S::ewa.probola@sppasieki.tomaszowlubelski.pl::8c47af5f-47b5-4eec-91a0-7b1a99a87987" providerId="AD" clId="Web-{A5481E57-0B0F-4A28-B874-9194B0192A64}" dt="2021-05-11T13:06:11.130" v="244"/>
          <ac:picMkLst>
            <pc:docMk/>
            <pc:sldMk cId="3349835103" sldId="272"/>
            <ac:picMk id="5" creationId="{06205A6B-5AC3-43B8-9A49-358A2CB4C75F}"/>
          </ac:picMkLst>
        </pc:picChg>
        <pc:picChg chg="add mod ord">
          <ac:chgData name="Ewa Probola" userId="S::ewa.probola@sppasieki.tomaszowlubelski.pl::8c47af5f-47b5-4eec-91a0-7b1a99a87987" providerId="AD" clId="Web-{A5481E57-0B0F-4A28-B874-9194B0192A64}" dt="2021-05-11T13:06:26.958" v="245"/>
          <ac:picMkLst>
            <pc:docMk/>
            <pc:sldMk cId="3349835103" sldId="272"/>
            <ac:picMk id="23" creationId="{86FDACCD-C8AC-4916-BD99-6913A5D1E054}"/>
          </ac:picMkLst>
        </pc:picChg>
      </pc:sldChg>
    </pc:docChg>
  </pc:docChgLst>
  <pc:docChgLst>
    <pc:chgData name="Ewa Probola" userId="S::ewa.probola@sppasieki.tomaszowlubelski.pl::8c47af5f-47b5-4eec-91a0-7b1a99a87987" providerId="AD" clId="Web-{E6F8037E-F7C2-E762-97AF-457AD0CF33E1}"/>
    <pc:docChg chg="addSld delSld modSld">
      <pc:chgData name="Ewa Probola" userId="S::ewa.probola@sppasieki.tomaszowlubelski.pl::8c47af5f-47b5-4eec-91a0-7b1a99a87987" providerId="AD" clId="Web-{E6F8037E-F7C2-E762-97AF-457AD0CF33E1}" dt="2021-05-31T12:30:38.576" v="243"/>
      <pc:docMkLst>
        <pc:docMk/>
      </pc:docMkLst>
      <pc:sldChg chg="addSp delSp modSp mod setBg">
        <pc:chgData name="Ewa Probola" userId="S::ewa.probola@sppasieki.tomaszowlubelski.pl::8c47af5f-47b5-4eec-91a0-7b1a99a87987" providerId="AD" clId="Web-{E6F8037E-F7C2-E762-97AF-457AD0CF33E1}" dt="2021-05-31T12:01:07.654" v="75" actId="20577"/>
        <pc:sldMkLst>
          <pc:docMk/>
          <pc:sldMk cId="2191669927" sldId="299"/>
        </pc:sldMkLst>
        <pc:spChg chg="mod">
          <ac:chgData name="Ewa Probola" userId="S::ewa.probola@sppasieki.tomaszowlubelski.pl::8c47af5f-47b5-4eec-91a0-7b1a99a87987" providerId="AD" clId="Web-{E6F8037E-F7C2-E762-97AF-457AD0CF33E1}" dt="2021-05-31T11:59:10.542" v="11"/>
          <ac:spMkLst>
            <pc:docMk/>
            <pc:sldMk cId="2191669927" sldId="299"/>
            <ac:spMk id="2" creationId="{0248EFD1-FBE3-4363-B680-A83B3A3F1B50}"/>
          </ac:spMkLst>
        </pc:spChg>
        <pc:spChg chg="del">
          <ac:chgData name="Ewa Probola" userId="S::ewa.probola@sppasieki.tomaszowlubelski.pl::8c47af5f-47b5-4eec-91a0-7b1a99a87987" providerId="AD" clId="Web-{E6F8037E-F7C2-E762-97AF-457AD0CF33E1}" dt="2021-05-31T11:55:07.647" v="0"/>
          <ac:spMkLst>
            <pc:docMk/>
            <pc:sldMk cId="2191669927" sldId="299"/>
            <ac:spMk id="3" creationId="{A5A3A300-42C5-428D-BD64-8E413AD66562}"/>
          </ac:spMkLst>
        </pc:spChg>
        <pc:spChg chg="add del mod">
          <ac:chgData name="Ewa Probola" userId="S::ewa.probola@sppasieki.tomaszowlubelski.pl::8c47af5f-47b5-4eec-91a0-7b1a99a87987" providerId="AD" clId="Web-{E6F8037E-F7C2-E762-97AF-457AD0CF33E1}" dt="2021-05-31T11:56:53.024" v="7"/>
          <ac:spMkLst>
            <pc:docMk/>
            <pc:sldMk cId="2191669927" sldId="299"/>
            <ac:spMk id="8" creationId="{2FC6C2DA-EE9D-4328-B12E-D6074EBD709C}"/>
          </ac:spMkLst>
        </pc:spChg>
        <pc:spChg chg="add mod">
          <ac:chgData name="Ewa Probola" userId="S::ewa.probola@sppasieki.tomaszowlubelski.pl::8c47af5f-47b5-4eec-91a0-7b1a99a87987" providerId="AD" clId="Web-{E6F8037E-F7C2-E762-97AF-457AD0CF33E1}" dt="2021-05-31T12:01:07.654" v="75" actId="20577"/>
          <ac:spMkLst>
            <pc:docMk/>
            <pc:sldMk cId="2191669927" sldId="299"/>
            <ac:spMk id="13" creationId="{2C042F0B-6DCE-4CE8-A093-D99B21888B26}"/>
          </ac:spMkLst>
        </pc:spChg>
        <pc:spChg chg="add">
          <ac:chgData name="Ewa Probola" userId="S::ewa.probola@sppasieki.tomaszowlubelski.pl::8c47af5f-47b5-4eec-91a0-7b1a99a87987" providerId="AD" clId="Web-{E6F8037E-F7C2-E762-97AF-457AD0CF33E1}" dt="2021-05-31T11:59:10.542" v="11"/>
          <ac:spMkLst>
            <pc:docMk/>
            <pc:sldMk cId="2191669927" sldId="299"/>
            <ac:spMk id="16" creationId="{94C5663A-0CE3-4AEE-B47E-FB68D9EBFE1A}"/>
          </ac:spMkLst>
        </pc:spChg>
        <pc:picChg chg="add del mod ord">
          <ac:chgData name="Ewa Probola" userId="S::ewa.probola@sppasieki.tomaszowlubelski.pl::8c47af5f-47b5-4eec-91a0-7b1a99a87987" providerId="AD" clId="Web-{E6F8037E-F7C2-E762-97AF-457AD0CF33E1}" dt="2021-05-31T11:56:03.242" v="6"/>
          <ac:picMkLst>
            <pc:docMk/>
            <pc:sldMk cId="2191669927" sldId="299"/>
            <ac:picMk id="4" creationId="{523AF05D-F8A0-4FB3-A694-B9655D495CB9}"/>
          </ac:picMkLst>
        </pc:picChg>
        <pc:picChg chg="add del mod">
          <ac:chgData name="Ewa Probola" userId="S::ewa.probola@sppasieki.tomaszowlubelski.pl::8c47af5f-47b5-4eec-91a0-7b1a99a87987" providerId="AD" clId="Web-{E6F8037E-F7C2-E762-97AF-457AD0CF33E1}" dt="2021-05-31T11:56:01.383" v="5"/>
          <ac:picMkLst>
            <pc:docMk/>
            <pc:sldMk cId="2191669927" sldId="299"/>
            <ac:picMk id="5" creationId="{2E34F627-479E-48F7-ADAC-4E5AA361A8FF}"/>
          </ac:picMkLst>
        </pc:picChg>
        <pc:picChg chg="add del mod">
          <ac:chgData name="Ewa Probola" userId="S::ewa.probola@sppasieki.tomaszowlubelski.pl::8c47af5f-47b5-4eec-91a0-7b1a99a87987" providerId="AD" clId="Web-{E6F8037E-F7C2-E762-97AF-457AD0CF33E1}" dt="2021-05-31T11:55:57.148" v="3"/>
          <ac:picMkLst>
            <pc:docMk/>
            <pc:sldMk cId="2191669927" sldId="299"/>
            <ac:picMk id="6" creationId="{CE1CF9BA-FB49-4E51-877E-37535E8106A7}"/>
          </ac:picMkLst>
        </pc:picChg>
        <pc:picChg chg="add mod ord">
          <ac:chgData name="Ewa Probola" userId="S::ewa.probola@sppasieki.tomaszowlubelski.pl::8c47af5f-47b5-4eec-91a0-7b1a99a87987" providerId="AD" clId="Web-{E6F8037E-F7C2-E762-97AF-457AD0CF33E1}" dt="2021-05-31T11:59:10.542" v="11"/>
          <ac:picMkLst>
            <pc:docMk/>
            <pc:sldMk cId="2191669927" sldId="299"/>
            <ac:picMk id="9" creationId="{65CAA67C-00BC-41ED-A30C-4E9C9283B882}"/>
          </ac:picMkLst>
        </pc:picChg>
      </pc:sldChg>
      <pc:sldChg chg="addSp modSp new mod setBg">
        <pc:chgData name="Ewa Probola" userId="S::ewa.probola@sppasieki.tomaszowlubelski.pl::8c47af5f-47b5-4eec-91a0-7b1a99a87987" providerId="AD" clId="Web-{E6F8037E-F7C2-E762-97AF-457AD0CF33E1}" dt="2021-05-31T11:58:43.136" v="10"/>
        <pc:sldMkLst>
          <pc:docMk/>
          <pc:sldMk cId="2732020506" sldId="300"/>
        </pc:sldMkLst>
        <pc:spChg chg="add">
          <ac:chgData name="Ewa Probola" userId="S::ewa.probola@sppasieki.tomaszowlubelski.pl::8c47af5f-47b5-4eec-91a0-7b1a99a87987" providerId="AD" clId="Web-{E6F8037E-F7C2-E762-97AF-457AD0CF33E1}" dt="2021-05-31T11:58:43.136" v="10"/>
          <ac:spMkLst>
            <pc:docMk/>
            <pc:sldMk cId="2732020506" sldId="300"/>
            <ac:spMk id="7" creationId="{4613B4A9-1C7C-4729-A016-AB42D3979460}"/>
          </ac:spMkLst>
        </pc:spChg>
        <pc:picChg chg="add mod">
          <ac:chgData name="Ewa Probola" userId="S::ewa.probola@sppasieki.tomaszowlubelski.pl::8c47af5f-47b5-4eec-91a0-7b1a99a87987" providerId="AD" clId="Web-{E6F8037E-F7C2-E762-97AF-457AD0CF33E1}" dt="2021-05-31T11:58:43.136" v="10"/>
          <ac:picMkLst>
            <pc:docMk/>
            <pc:sldMk cId="2732020506" sldId="300"/>
            <ac:picMk id="2" creationId="{F9BC1F82-98C2-4B92-9EE7-A040B2B1FE20}"/>
          </ac:picMkLst>
        </pc:picChg>
      </pc:sldChg>
      <pc:sldChg chg="addSp modSp new mod setBg">
        <pc:chgData name="Ewa Probola" userId="S::ewa.probola@sppasieki.tomaszowlubelski.pl::8c47af5f-47b5-4eec-91a0-7b1a99a87987" providerId="AD" clId="Web-{E6F8037E-F7C2-E762-97AF-457AD0CF33E1}" dt="2021-05-31T12:03:13.062" v="78"/>
        <pc:sldMkLst>
          <pc:docMk/>
          <pc:sldMk cId="3764290722" sldId="301"/>
        </pc:sldMkLst>
        <pc:spChg chg="add">
          <ac:chgData name="Ewa Probola" userId="S::ewa.probola@sppasieki.tomaszowlubelski.pl::8c47af5f-47b5-4eec-91a0-7b1a99a87987" providerId="AD" clId="Web-{E6F8037E-F7C2-E762-97AF-457AD0CF33E1}" dt="2021-05-31T12:03:13.062" v="78"/>
          <ac:spMkLst>
            <pc:docMk/>
            <pc:sldMk cId="3764290722" sldId="301"/>
            <ac:spMk id="7" creationId="{6E4CD457-E37B-4177-94C9-92C24E7321B2}"/>
          </ac:spMkLst>
        </pc:spChg>
        <pc:picChg chg="add mod">
          <ac:chgData name="Ewa Probola" userId="S::ewa.probola@sppasieki.tomaszowlubelski.pl::8c47af5f-47b5-4eec-91a0-7b1a99a87987" providerId="AD" clId="Web-{E6F8037E-F7C2-E762-97AF-457AD0CF33E1}" dt="2021-05-31T12:03:13.062" v="78"/>
          <ac:picMkLst>
            <pc:docMk/>
            <pc:sldMk cId="3764290722" sldId="301"/>
            <ac:picMk id="2" creationId="{6D926F6B-EDB0-4F37-9D8D-B3612F4426F6}"/>
          </ac:picMkLst>
        </pc:picChg>
      </pc:sldChg>
      <pc:sldChg chg="addSp modSp new del">
        <pc:chgData name="Ewa Probola" userId="S::ewa.probola@sppasieki.tomaszowlubelski.pl::8c47af5f-47b5-4eec-91a0-7b1a99a87987" providerId="AD" clId="Web-{E6F8037E-F7C2-E762-97AF-457AD0CF33E1}" dt="2021-05-31T12:15:52.091" v="108"/>
        <pc:sldMkLst>
          <pc:docMk/>
          <pc:sldMk cId="1138065669" sldId="302"/>
        </pc:sldMkLst>
        <pc:spChg chg="mod">
          <ac:chgData name="Ewa Probola" userId="S::ewa.probola@sppasieki.tomaszowlubelski.pl::8c47af5f-47b5-4eec-91a0-7b1a99a87987" providerId="AD" clId="Web-{E6F8037E-F7C2-E762-97AF-457AD0CF33E1}" dt="2021-05-31T12:14:26.465" v="102" actId="688"/>
          <ac:spMkLst>
            <pc:docMk/>
            <pc:sldMk cId="1138065669" sldId="302"/>
            <ac:spMk id="2" creationId="{E940AE34-E1E9-46FC-B299-D1D307BA4B23}"/>
          </ac:spMkLst>
        </pc:spChg>
        <pc:picChg chg="add mod">
          <ac:chgData name="Ewa Probola" userId="S::ewa.probola@sppasieki.tomaszowlubelski.pl::8c47af5f-47b5-4eec-91a0-7b1a99a87987" providerId="AD" clId="Web-{E6F8037E-F7C2-E762-97AF-457AD0CF33E1}" dt="2021-05-31T12:15:45.232" v="107" actId="1076"/>
          <ac:picMkLst>
            <pc:docMk/>
            <pc:sldMk cId="1138065669" sldId="302"/>
            <ac:picMk id="4" creationId="{6ACFDF57-6DA9-48D8-801E-C26EC01D598A}"/>
          </ac:picMkLst>
        </pc:picChg>
      </pc:sldChg>
      <pc:sldChg chg="addSp modSp new del">
        <pc:chgData name="Ewa Probola" userId="S::ewa.probola@sppasieki.tomaszowlubelski.pl::8c47af5f-47b5-4eec-91a0-7b1a99a87987" providerId="AD" clId="Web-{E6F8037E-F7C2-E762-97AF-457AD0CF33E1}" dt="2021-05-31T12:09:34.866" v="98"/>
        <pc:sldMkLst>
          <pc:docMk/>
          <pc:sldMk cId="2638989326" sldId="302"/>
        </pc:sldMkLst>
        <pc:picChg chg="add mod">
          <ac:chgData name="Ewa Probola" userId="S::ewa.probola@sppasieki.tomaszowlubelski.pl::8c47af5f-47b5-4eec-91a0-7b1a99a87987" providerId="AD" clId="Web-{E6F8037E-F7C2-E762-97AF-457AD0CF33E1}" dt="2021-05-31T12:04:29.126" v="81" actId="14100"/>
          <ac:picMkLst>
            <pc:docMk/>
            <pc:sldMk cId="2638989326" sldId="302"/>
            <ac:picMk id="2" creationId="{AD787603-B094-47E8-A668-1C89506E8EE9}"/>
          </ac:picMkLst>
        </pc:picChg>
      </pc:sldChg>
      <pc:sldChg chg="addSp modSp new del">
        <pc:chgData name="Ewa Probola" userId="S::ewa.probola@sppasieki.tomaszowlubelski.pl::8c47af5f-47b5-4eec-91a0-7b1a99a87987" providerId="AD" clId="Web-{E6F8037E-F7C2-E762-97AF-457AD0CF33E1}" dt="2021-05-31T12:20:57.238" v="113"/>
        <pc:sldMkLst>
          <pc:docMk/>
          <pc:sldMk cId="3252548742" sldId="302"/>
        </pc:sldMkLst>
        <pc:picChg chg="add mod">
          <ac:chgData name="Ewa Probola" userId="S::ewa.probola@sppasieki.tomaszowlubelski.pl::8c47af5f-47b5-4eec-91a0-7b1a99a87987" providerId="AD" clId="Web-{E6F8037E-F7C2-E762-97AF-457AD0CF33E1}" dt="2021-05-31T12:17:30.359" v="110"/>
          <ac:picMkLst>
            <pc:docMk/>
            <pc:sldMk cId="3252548742" sldId="302"/>
            <ac:picMk id="4" creationId="{1E035CFB-4CC6-49C7-AA16-85123193BBAB}"/>
          </ac:picMkLst>
        </pc:picChg>
      </pc:sldChg>
      <pc:sldChg chg="addSp delSp modSp new mod setBg">
        <pc:chgData name="Ewa Probola" userId="S::ewa.probola@sppasieki.tomaszowlubelski.pl::8c47af5f-47b5-4eec-91a0-7b1a99a87987" providerId="AD" clId="Web-{E6F8037E-F7C2-E762-97AF-457AD0CF33E1}" dt="2021-05-31T12:22:28.333" v="134"/>
        <pc:sldMkLst>
          <pc:docMk/>
          <pc:sldMk cId="1770871367" sldId="303"/>
        </pc:sldMkLst>
        <pc:spChg chg="mod ord">
          <ac:chgData name="Ewa Probola" userId="S::ewa.probola@sppasieki.tomaszowlubelski.pl::8c47af5f-47b5-4eec-91a0-7b1a99a87987" providerId="AD" clId="Web-{E6F8037E-F7C2-E762-97AF-457AD0CF33E1}" dt="2021-05-31T12:22:28.333" v="134"/>
          <ac:spMkLst>
            <pc:docMk/>
            <pc:sldMk cId="1770871367" sldId="303"/>
            <ac:spMk id="2" creationId="{028B42BF-57A0-4CEE-B65A-FAF478473F17}"/>
          </ac:spMkLst>
        </pc:spChg>
        <pc:spChg chg="mod">
          <ac:chgData name="Ewa Probola" userId="S::ewa.probola@sppasieki.tomaszowlubelski.pl::8c47af5f-47b5-4eec-91a0-7b1a99a87987" providerId="AD" clId="Web-{E6F8037E-F7C2-E762-97AF-457AD0CF33E1}" dt="2021-05-31T12:22:28.333" v="134"/>
          <ac:spMkLst>
            <pc:docMk/>
            <pc:sldMk cId="1770871367" sldId="303"/>
            <ac:spMk id="3" creationId="{349820FE-1FB6-469A-BC65-27DE2CA06FAE}"/>
          </ac:spMkLst>
        </pc:spChg>
        <pc:spChg chg="add del">
          <ac:chgData name="Ewa Probola" userId="S::ewa.probola@sppasieki.tomaszowlubelski.pl::8c47af5f-47b5-4eec-91a0-7b1a99a87987" providerId="AD" clId="Web-{E6F8037E-F7C2-E762-97AF-457AD0CF33E1}" dt="2021-05-31T12:22:28.317" v="133"/>
          <ac:spMkLst>
            <pc:docMk/>
            <pc:sldMk cId="1770871367" sldId="303"/>
            <ac:spMk id="6" creationId="{0D57E7FA-E8FC-45AC-868F-CDC8144939D6}"/>
          </ac:spMkLst>
        </pc:spChg>
        <pc:spChg chg="add del">
          <ac:chgData name="Ewa Probola" userId="S::ewa.probola@sppasieki.tomaszowlubelski.pl::8c47af5f-47b5-4eec-91a0-7b1a99a87987" providerId="AD" clId="Web-{E6F8037E-F7C2-E762-97AF-457AD0CF33E1}" dt="2021-05-31T12:22:28.317" v="133"/>
          <ac:spMkLst>
            <pc:docMk/>
            <pc:sldMk cId="1770871367" sldId="303"/>
            <ac:spMk id="7" creationId="{068EBBB4-DF6A-4503-AA1C-A6E78AF32CB6}"/>
          </ac:spMkLst>
        </pc:spChg>
        <pc:spChg chg="add del">
          <ac:chgData name="Ewa Probola" userId="S::ewa.probola@sppasieki.tomaszowlubelski.pl::8c47af5f-47b5-4eec-91a0-7b1a99a87987" providerId="AD" clId="Web-{E6F8037E-F7C2-E762-97AF-457AD0CF33E1}" dt="2021-05-31T12:22:28.317" v="133"/>
          <ac:spMkLst>
            <pc:docMk/>
            <pc:sldMk cId="1770871367" sldId="303"/>
            <ac:spMk id="8" creationId="{2927A7B7-1B6D-432E-B2C4-E71C6C361C26}"/>
          </ac:spMkLst>
        </pc:spChg>
        <pc:spChg chg="add del">
          <ac:chgData name="Ewa Probola" userId="S::ewa.probola@sppasieki.tomaszowlubelski.pl::8c47af5f-47b5-4eec-91a0-7b1a99a87987" providerId="AD" clId="Web-{E6F8037E-F7C2-E762-97AF-457AD0CF33E1}" dt="2021-05-31T12:22:22.208" v="131"/>
          <ac:spMkLst>
            <pc:docMk/>
            <pc:sldMk cId="1770871367" sldId="303"/>
            <ac:spMk id="9" creationId="{0D57E7FA-E8FC-45AC-868F-CDC8144939D6}"/>
          </ac:spMkLst>
        </pc:spChg>
        <pc:spChg chg="add">
          <ac:chgData name="Ewa Probola" userId="S::ewa.probola@sppasieki.tomaszowlubelski.pl::8c47af5f-47b5-4eec-91a0-7b1a99a87987" providerId="AD" clId="Web-{E6F8037E-F7C2-E762-97AF-457AD0CF33E1}" dt="2021-05-31T12:22:28.333" v="134"/>
          <ac:spMkLst>
            <pc:docMk/>
            <pc:sldMk cId="1770871367" sldId="303"/>
            <ac:spMk id="10" creationId="{0D57E7FA-E8FC-45AC-868F-CDC8144939D6}"/>
          </ac:spMkLst>
        </pc:spChg>
        <pc:spChg chg="add del">
          <ac:chgData name="Ewa Probola" userId="S::ewa.probola@sppasieki.tomaszowlubelski.pl::8c47af5f-47b5-4eec-91a0-7b1a99a87987" providerId="AD" clId="Web-{E6F8037E-F7C2-E762-97AF-457AD0CF33E1}" dt="2021-05-31T12:22:22.208" v="131"/>
          <ac:spMkLst>
            <pc:docMk/>
            <pc:sldMk cId="1770871367" sldId="303"/>
            <ac:spMk id="11" creationId="{B7BD7FCF-A254-4A97-A15C-319B67622677}"/>
          </ac:spMkLst>
        </pc:spChg>
        <pc:spChg chg="add">
          <ac:chgData name="Ewa Probola" userId="S::ewa.probola@sppasieki.tomaszowlubelski.pl::8c47af5f-47b5-4eec-91a0-7b1a99a87987" providerId="AD" clId="Web-{E6F8037E-F7C2-E762-97AF-457AD0CF33E1}" dt="2021-05-31T12:22:28.333" v="134"/>
          <ac:spMkLst>
            <pc:docMk/>
            <pc:sldMk cId="1770871367" sldId="303"/>
            <ac:spMk id="12" creationId="{B7BD7FCF-A254-4A97-A15C-319B67622677}"/>
          </ac:spMkLst>
        </pc:spChg>
        <pc:spChg chg="add del">
          <ac:chgData name="Ewa Probola" userId="S::ewa.probola@sppasieki.tomaszowlubelski.pl::8c47af5f-47b5-4eec-91a0-7b1a99a87987" providerId="AD" clId="Web-{E6F8037E-F7C2-E762-97AF-457AD0CF33E1}" dt="2021-05-31T12:22:22.208" v="131"/>
          <ac:spMkLst>
            <pc:docMk/>
            <pc:sldMk cId="1770871367" sldId="303"/>
            <ac:spMk id="13" creationId="{52FFAF72-6204-4676-9C6F-9A4CC4D91805}"/>
          </ac:spMkLst>
        </pc:spChg>
        <pc:spChg chg="add">
          <ac:chgData name="Ewa Probola" userId="S::ewa.probola@sppasieki.tomaszowlubelski.pl::8c47af5f-47b5-4eec-91a0-7b1a99a87987" providerId="AD" clId="Web-{E6F8037E-F7C2-E762-97AF-457AD0CF33E1}" dt="2021-05-31T12:22:28.333" v="134"/>
          <ac:spMkLst>
            <pc:docMk/>
            <pc:sldMk cId="1770871367" sldId="303"/>
            <ac:spMk id="14" creationId="{52FFAF72-6204-4676-9C6F-9A4CC4D91805}"/>
          </ac:spMkLst>
        </pc:spChg>
        <pc:spChg chg="add del">
          <ac:chgData name="Ewa Probola" userId="S::ewa.probola@sppasieki.tomaszowlubelski.pl::8c47af5f-47b5-4eec-91a0-7b1a99a87987" providerId="AD" clId="Web-{E6F8037E-F7C2-E762-97AF-457AD0CF33E1}" dt="2021-05-31T12:22:28.317" v="133"/>
          <ac:spMkLst>
            <pc:docMk/>
            <pc:sldMk cId="1770871367" sldId="303"/>
            <ac:spMk id="15" creationId="{E27DBEE0-99A4-4464-9371-C89D97E7A956}"/>
          </ac:spMkLst>
        </pc:spChg>
        <pc:picChg chg="add mod">
          <ac:chgData name="Ewa Probola" userId="S::ewa.probola@sppasieki.tomaszowlubelski.pl::8c47af5f-47b5-4eec-91a0-7b1a99a87987" providerId="AD" clId="Web-{E6F8037E-F7C2-E762-97AF-457AD0CF33E1}" dt="2021-05-31T12:22:28.333" v="134"/>
          <ac:picMkLst>
            <pc:docMk/>
            <pc:sldMk cId="1770871367" sldId="303"/>
            <ac:picMk id="4" creationId="{D56DF83D-2935-459C-AA0A-9447DCEA7173}"/>
          </ac:picMkLst>
        </pc:picChg>
      </pc:sldChg>
      <pc:sldChg chg="addSp modSp new del">
        <pc:chgData name="Ewa Probola" userId="S::ewa.probola@sppasieki.tomaszowlubelski.pl::8c47af5f-47b5-4eec-91a0-7b1a99a87987" providerId="AD" clId="Web-{E6F8037E-F7C2-E762-97AF-457AD0CF33E1}" dt="2021-05-31T12:09:30.147" v="97"/>
        <pc:sldMkLst>
          <pc:docMk/>
          <pc:sldMk cId="4035073197" sldId="303"/>
        </pc:sldMkLst>
        <pc:spChg chg="mod">
          <ac:chgData name="Ewa Probola" userId="S::ewa.probola@sppasieki.tomaszowlubelski.pl::8c47af5f-47b5-4eec-91a0-7b1a99a87987" providerId="AD" clId="Web-{E6F8037E-F7C2-E762-97AF-457AD0CF33E1}" dt="2021-05-31T12:09:19.319" v="96" actId="14100"/>
          <ac:spMkLst>
            <pc:docMk/>
            <pc:sldMk cId="4035073197" sldId="303"/>
            <ac:spMk id="2" creationId="{0E3C434E-74B5-470A-94C7-8C27C4709772}"/>
          </ac:spMkLst>
        </pc:spChg>
        <pc:picChg chg="add mod ord">
          <ac:chgData name="Ewa Probola" userId="S::ewa.probola@sppasieki.tomaszowlubelski.pl::8c47af5f-47b5-4eec-91a0-7b1a99a87987" providerId="AD" clId="Web-{E6F8037E-F7C2-E762-97AF-457AD0CF33E1}" dt="2021-05-31T12:05:28.283" v="85"/>
          <ac:picMkLst>
            <pc:docMk/>
            <pc:sldMk cId="4035073197" sldId="303"/>
            <ac:picMk id="3" creationId="{2291522F-B1BC-4C65-98C8-74788892E1A2}"/>
          </ac:picMkLst>
        </pc:picChg>
      </pc:sldChg>
      <pc:sldChg chg="addSp delSp modSp new mod setBg addAnim delAnim setClrOvrMap">
        <pc:chgData name="Ewa Probola" userId="S::ewa.probola@sppasieki.tomaszowlubelski.pl::8c47af5f-47b5-4eec-91a0-7b1a99a87987" providerId="AD" clId="Web-{E6F8037E-F7C2-E762-97AF-457AD0CF33E1}" dt="2021-05-31T12:28:41.215" v="208"/>
        <pc:sldMkLst>
          <pc:docMk/>
          <pc:sldMk cId="93636644" sldId="304"/>
        </pc:sldMkLst>
        <pc:spChg chg="mod ord">
          <ac:chgData name="Ewa Probola" userId="S::ewa.probola@sppasieki.tomaszowlubelski.pl::8c47af5f-47b5-4eec-91a0-7b1a99a87987" providerId="AD" clId="Web-{E6F8037E-F7C2-E762-97AF-457AD0CF33E1}" dt="2021-05-31T12:28:41.215" v="208"/>
          <ac:spMkLst>
            <pc:docMk/>
            <pc:sldMk cId="93636644" sldId="304"/>
            <ac:spMk id="2" creationId="{8A3FE476-0463-42AF-B7B9-CA560D520A24}"/>
          </ac:spMkLst>
        </pc:spChg>
        <pc:spChg chg="del">
          <ac:chgData name="Ewa Probola" userId="S::ewa.probola@sppasieki.tomaszowlubelski.pl::8c47af5f-47b5-4eec-91a0-7b1a99a87987" providerId="AD" clId="Web-{E6F8037E-F7C2-E762-97AF-457AD0CF33E1}" dt="2021-05-31T12:23:36.569" v="145"/>
          <ac:spMkLst>
            <pc:docMk/>
            <pc:sldMk cId="93636644" sldId="304"/>
            <ac:spMk id="3" creationId="{B8775C9E-65A2-49A6-8877-74480ACB62BC}"/>
          </ac:spMkLst>
        </pc:spChg>
        <pc:spChg chg="del">
          <ac:chgData name="Ewa Probola" userId="S::ewa.probola@sppasieki.tomaszowlubelski.pl::8c47af5f-47b5-4eec-91a0-7b1a99a87987" providerId="AD" clId="Web-{E6F8037E-F7C2-E762-97AF-457AD0CF33E1}" dt="2021-05-31T12:23:56.428" v="146"/>
          <ac:spMkLst>
            <pc:docMk/>
            <pc:sldMk cId="93636644" sldId="304"/>
            <ac:spMk id="4" creationId="{FA672538-9701-4447-BCCF-A297077C899A}"/>
          </ac:spMkLst>
        </pc:spChg>
        <pc:spChg chg="add del">
          <ac:chgData name="Ewa Probola" userId="S::ewa.probola@sppasieki.tomaszowlubelski.pl::8c47af5f-47b5-4eec-91a0-7b1a99a87987" providerId="AD" clId="Web-{E6F8037E-F7C2-E762-97AF-457AD0CF33E1}" dt="2021-05-31T12:25:18.399" v="151"/>
          <ac:spMkLst>
            <pc:docMk/>
            <pc:sldMk cId="93636644" sldId="304"/>
            <ac:spMk id="9" creationId="{13B7BB51-92B8-4089-8DAB-1202A4D1C6A3}"/>
          </ac:spMkLst>
        </pc:spChg>
        <pc:spChg chg="add del">
          <ac:chgData name="Ewa Probola" userId="S::ewa.probola@sppasieki.tomaszowlubelski.pl::8c47af5f-47b5-4eec-91a0-7b1a99a87987" providerId="AD" clId="Web-{E6F8037E-F7C2-E762-97AF-457AD0CF33E1}" dt="2021-05-31T12:25:18.399" v="151"/>
          <ac:spMkLst>
            <pc:docMk/>
            <pc:sldMk cId="93636644" sldId="304"/>
            <ac:spMk id="10" creationId="{20E0B282-9AAD-4C2E-94A4-9833D3649BCE}"/>
          </ac:spMkLst>
        </pc:spChg>
        <pc:spChg chg="add del">
          <ac:chgData name="Ewa Probola" userId="S::ewa.probola@sppasieki.tomaszowlubelski.pl::8c47af5f-47b5-4eec-91a0-7b1a99a87987" providerId="AD" clId="Web-{E6F8037E-F7C2-E762-97AF-457AD0CF33E1}" dt="2021-05-31T12:25:14.352" v="149"/>
          <ac:spMkLst>
            <pc:docMk/>
            <pc:sldMk cId="93636644" sldId="304"/>
            <ac:spMk id="11" creationId="{CF74F908-E64B-47C0-B1AA-9B089998E626}"/>
          </ac:spMkLst>
        </pc:spChg>
        <pc:spChg chg="add del">
          <ac:chgData name="Ewa Probola" userId="S::ewa.probola@sppasieki.tomaszowlubelski.pl::8c47af5f-47b5-4eec-91a0-7b1a99a87987" providerId="AD" clId="Web-{E6F8037E-F7C2-E762-97AF-457AD0CF33E1}" dt="2021-05-31T12:25:18.399" v="151"/>
          <ac:spMkLst>
            <pc:docMk/>
            <pc:sldMk cId="93636644" sldId="304"/>
            <ac:spMk id="12" creationId="{A0D9907A-1952-4FA4-BD5A-EB0907D03AF0}"/>
          </ac:spMkLst>
        </pc:spChg>
        <pc:spChg chg="add del">
          <ac:chgData name="Ewa Probola" userId="S::ewa.probola@sppasieki.tomaszowlubelski.pl::8c47af5f-47b5-4eec-91a0-7b1a99a87987" providerId="AD" clId="Web-{E6F8037E-F7C2-E762-97AF-457AD0CF33E1}" dt="2021-05-31T12:25:23.961" v="153"/>
          <ac:spMkLst>
            <pc:docMk/>
            <pc:sldMk cId="93636644" sldId="304"/>
            <ac:spMk id="13" creationId="{13B7BB51-92B8-4089-8DAB-1202A4D1C6A3}"/>
          </ac:spMkLst>
        </pc:spChg>
        <pc:spChg chg="add del">
          <ac:chgData name="Ewa Probola" userId="S::ewa.probola@sppasieki.tomaszowlubelski.pl::8c47af5f-47b5-4eec-91a0-7b1a99a87987" providerId="AD" clId="Web-{E6F8037E-F7C2-E762-97AF-457AD0CF33E1}" dt="2021-05-31T12:25:14.352" v="149"/>
          <ac:spMkLst>
            <pc:docMk/>
            <pc:sldMk cId="93636644" sldId="304"/>
            <ac:spMk id="14" creationId="{13B7BB51-92B8-4089-8DAB-1202A4D1C6A3}"/>
          </ac:spMkLst>
        </pc:spChg>
        <pc:spChg chg="add del">
          <ac:chgData name="Ewa Probola" userId="S::ewa.probola@sppasieki.tomaszowlubelski.pl::8c47af5f-47b5-4eec-91a0-7b1a99a87987" providerId="AD" clId="Web-{E6F8037E-F7C2-E762-97AF-457AD0CF33E1}" dt="2021-05-31T12:25:23.961" v="153"/>
          <ac:spMkLst>
            <pc:docMk/>
            <pc:sldMk cId="93636644" sldId="304"/>
            <ac:spMk id="15" creationId="{4C3A44BB-E01C-4AA8-B2C8-32FC346D2ED7}"/>
          </ac:spMkLst>
        </pc:spChg>
        <pc:spChg chg="add del">
          <ac:chgData name="Ewa Probola" userId="S::ewa.probola@sppasieki.tomaszowlubelski.pl::8c47af5f-47b5-4eec-91a0-7b1a99a87987" providerId="AD" clId="Web-{E6F8037E-F7C2-E762-97AF-457AD0CF33E1}" dt="2021-05-31T12:25:14.352" v="149"/>
          <ac:spMkLst>
            <pc:docMk/>
            <pc:sldMk cId="93636644" sldId="304"/>
            <ac:spMk id="16" creationId="{F6DB0A2E-64BF-4EAC-98C0-ED0A7BECAF3A}"/>
          </ac:spMkLst>
        </pc:spChg>
        <pc:spChg chg="add del">
          <ac:chgData name="Ewa Probola" userId="S::ewa.probola@sppasieki.tomaszowlubelski.pl::8c47af5f-47b5-4eec-91a0-7b1a99a87987" providerId="AD" clId="Web-{E6F8037E-F7C2-E762-97AF-457AD0CF33E1}" dt="2021-05-31T12:25:23.961" v="153"/>
          <ac:spMkLst>
            <pc:docMk/>
            <pc:sldMk cId="93636644" sldId="304"/>
            <ac:spMk id="17" creationId="{C6C302F1-BE70-4666-BE78-03881563D26B}"/>
          </ac:spMkLst>
        </pc:spChg>
        <pc:spChg chg="add del">
          <ac:chgData name="Ewa Probola" userId="S::ewa.probola@sppasieki.tomaszowlubelski.pl::8c47af5f-47b5-4eec-91a0-7b1a99a87987" providerId="AD" clId="Web-{E6F8037E-F7C2-E762-97AF-457AD0CF33E1}" dt="2021-05-31T12:25:30.946" v="155"/>
          <ac:spMkLst>
            <pc:docMk/>
            <pc:sldMk cId="93636644" sldId="304"/>
            <ac:spMk id="18" creationId="{13B7BB51-92B8-4089-8DAB-1202A4D1C6A3}"/>
          </ac:spMkLst>
        </pc:spChg>
        <pc:spChg chg="add del">
          <ac:chgData name="Ewa Probola" userId="S::ewa.probola@sppasieki.tomaszowlubelski.pl::8c47af5f-47b5-4eec-91a0-7b1a99a87987" providerId="AD" clId="Web-{E6F8037E-F7C2-E762-97AF-457AD0CF33E1}" dt="2021-05-31T12:25:30.946" v="155"/>
          <ac:spMkLst>
            <pc:docMk/>
            <pc:sldMk cId="93636644" sldId="304"/>
            <ac:spMk id="19" creationId="{4C2B0BF6-3BD8-4EFC-A54F-83B375EE09D6}"/>
          </ac:spMkLst>
        </pc:spChg>
        <pc:spChg chg="add del">
          <ac:chgData name="Ewa Probola" userId="S::ewa.probola@sppasieki.tomaszowlubelski.pl::8c47af5f-47b5-4eec-91a0-7b1a99a87987" providerId="AD" clId="Web-{E6F8037E-F7C2-E762-97AF-457AD0CF33E1}" dt="2021-05-31T12:25:30.946" v="155"/>
          <ac:spMkLst>
            <pc:docMk/>
            <pc:sldMk cId="93636644" sldId="304"/>
            <ac:spMk id="20" creationId="{5871F760-EC19-41ED-A838-AEB0D19758DD}"/>
          </ac:spMkLst>
        </pc:spChg>
        <pc:spChg chg="add del">
          <ac:chgData name="Ewa Probola" userId="S::ewa.probola@sppasieki.tomaszowlubelski.pl::8c47af5f-47b5-4eec-91a0-7b1a99a87987" providerId="AD" clId="Web-{E6F8037E-F7C2-E762-97AF-457AD0CF33E1}" dt="2021-05-31T12:26:54.385" v="164"/>
          <ac:spMkLst>
            <pc:docMk/>
            <pc:sldMk cId="93636644" sldId="304"/>
            <ac:spMk id="21" creationId="{13B7BB51-92B8-4089-8DAB-1202A4D1C6A3}"/>
          </ac:spMkLst>
        </pc:spChg>
        <pc:spChg chg="add del">
          <ac:chgData name="Ewa Probola" userId="S::ewa.probola@sppasieki.tomaszowlubelski.pl::8c47af5f-47b5-4eec-91a0-7b1a99a87987" providerId="AD" clId="Web-{E6F8037E-F7C2-E762-97AF-457AD0CF33E1}" dt="2021-05-31T12:26:54.385" v="164"/>
          <ac:spMkLst>
            <pc:docMk/>
            <pc:sldMk cId="93636644" sldId="304"/>
            <ac:spMk id="22" creationId="{3E73921C-5CBF-4853-BB32-EB6B1FF94B1B}"/>
          </ac:spMkLst>
        </pc:spChg>
        <pc:spChg chg="add mod ord">
          <ac:chgData name="Ewa Probola" userId="S::ewa.probola@sppasieki.tomaszowlubelski.pl::8c47af5f-47b5-4eec-91a0-7b1a99a87987" providerId="AD" clId="Web-{E6F8037E-F7C2-E762-97AF-457AD0CF33E1}" dt="2021-05-31T12:28:41.215" v="208"/>
          <ac:spMkLst>
            <pc:docMk/>
            <pc:sldMk cId="93636644" sldId="304"/>
            <ac:spMk id="23" creationId="{590A1A06-25F7-4D0A-A791-23DA90DE22DD}"/>
          </ac:spMkLst>
        </pc:spChg>
        <pc:spChg chg="add del">
          <ac:chgData name="Ewa Probola" userId="S::ewa.probola@sppasieki.tomaszowlubelski.pl::8c47af5f-47b5-4eec-91a0-7b1a99a87987" providerId="AD" clId="Web-{E6F8037E-F7C2-E762-97AF-457AD0CF33E1}" dt="2021-05-31T12:26:51.181" v="161"/>
          <ac:spMkLst>
            <pc:docMk/>
            <pc:sldMk cId="93636644" sldId="304"/>
            <ac:spMk id="25" creationId="{13B7BB51-92B8-4089-8DAB-1202A4D1C6A3}"/>
          </ac:spMkLst>
        </pc:spChg>
        <pc:spChg chg="add del">
          <ac:chgData name="Ewa Probola" userId="S::ewa.probola@sppasieki.tomaszowlubelski.pl::8c47af5f-47b5-4eec-91a0-7b1a99a87987" providerId="AD" clId="Web-{E6F8037E-F7C2-E762-97AF-457AD0CF33E1}" dt="2021-05-31T12:26:51.181" v="161"/>
          <ac:spMkLst>
            <pc:docMk/>
            <pc:sldMk cId="93636644" sldId="304"/>
            <ac:spMk id="26" creationId="{638B61BD-0EE1-4D29-B894-126CD61C5DED}"/>
          </ac:spMkLst>
        </pc:spChg>
        <pc:spChg chg="add del">
          <ac:chgData name="Ewa Probola" userId="S::ewa.probola@sppasieki.tomaszowlubelski.pl::8c47af5f-47b5-4eec-91a0-7b1a99a87987" providerId="AD" clId="Web-{E6F8037E-F7C2-E762-97AF-457AD0CF33E1}" dt="2021-05-31T12:26:51.181" v="161"/>
          <ac:spMkLst>
            <pc:docMk/>
            <pc:sldMk cId="93636644" sldId="304"/>
            <ac:spMk id="27" creationId="{4DF77F90-6A1B-4DB0-83D2-7789EAB74D0B}"/>
          </ac:spMkLst>
        </pc:spChg>
        <pc:spChg chg="add del">
          <ac:chgData name="Ewa Probola" userId="S::ewa.probola@sppasieki.tomaszowlubelski.pl::8c47af5f-47b5-4eec-91a0-7b1a99a87987" providerId="AD" clId="Web-{E6F8037E-F7C2-E762-97AF-457AD0CF33E1}" dt="2021-05-31T12:26:46.681" v="159"/>
          <ac:spMkLst>
            <pc:docMk/>
            <pc:sldMk cId="93636644" sldId="304"/>
            <ac:spMk id="28" creationId="{13B7BB51-92B8-4089-8DAB-1202A4D1C6A3}"/>
          </ac:spMkLst>
        </pc:spChg>
        <pc:spChg chg="add del">
          <ac:chgData name="Ewa Probola" userId="S::ewa.probola@sppasieki.tomaszowlubelski.pl::8c47af5f-47b5-4eec-91a0-7b1a99a87987" providerId="AD" clId="Web-{E6F8037E-F7C2-E762-97AF-457AD0CF33E1}" dt="2021-05-31T12:26:51.181" v="161"/>
          <ac:spMkLst>
            <pc:docMk/>
            <pc:sldMk cId="93636644" sldId="304"/>
            <ac:spMk id="29" creationId="{BBC14DD5-C584-4158-BF76-ECE3C6DB48AD}"/>
          </ac:spMkLst>
        </pc:spChg>
        <pc:spChg chg="add del">
          <ac:chgData name="Ewa Probola" userId="S::ewa.probola@sppasieki.tomaszowlubelski.pl::8c47af5f-47b5-4eec-91a0-7b1a99a87987" providerId="AD" clId="Web-{E6F8037E-F7C2-E762-97AF-457AD0CF33E1}" dt="2021-05-31T12:26:46.681" v="159"/>
          <ac:spMkLst>
            <pc:docMk/>
            <pc:sldMk cId="93636644" sldId="304"/>
            <ac:spMk id="30" creationId="{1B4B09D5-FF01-4FF9-A3A9-BC3CC2E1F9D0}"/>
          </ac:spMkLst>
        </pc:spChg>
        <pc:spChg chg="add del">
          <ac:chgData name="Ewa Probola" userId="S::ewa.probola@sppasieki.tomaszowlubelski.pl::8c47af5f-47b5-4eec-91a0-7b1a99a87987" providerId="AD" clId="Web-{E6F8037E-F7C2-E762-97AF-457AD0CF33E1}" dt="2021-05-31T12:26:54.353" v="163"/>
          <ac:spMkLst>
            <pc:docMk/>
            <pc:sldMk cId="93636644" sldId="304"/>
            <ac:spMk id="31" creationId="{13B7BB51-92B8-4089-8DAB-1202A4D1C6A3}"/>
          </ac:spMkLst>
        </pc:spChg>
        <pc:spChg chg="add del">
          <ac:chgData name="Ewa Probola" userId="S::ewa.probola@sppasieki.tomaszowlubelski.pl::8c47af5f-47b5-4eec-91a0-7b1a99a87987" providerId="AD" clId="Web-{E6F8037E-F7C2-E762-97AF-457AD0CF33E1}" dt="2021-05-31T12:26:46.681" v="159"/>
          <ac:spMkLst>
            <pc:docMk/>
            <pc:sldMk cId="93636644" sldId="304"/>
            <ac:spMk id="32" creationId="{EAA5883B-EF52-493B-B73D-3BBA2063255E}"/>
          </ac:spMkLst>
        </pc:spChg>
        <pc:spChg chg="add del">
          <ac:chgData name="Ewa Probola" userId="S::ewa.probola@sppasieki.tomaszowlubelski.pl::8c47af5f-47b5-4eec-91a0-7b1a99a87987" providerId="AD" clId="Web-{E6F8037E-F7C2-E762-97AF-457AD0CF33E1}" dt="2021-05-31T12:26:54.353" v="163"/>
          <ac:spMkLst>
            <pc:docMk/>
            <pc:sldMk cId="93636644" sldId="304"/>
            <ac:spMk id="33" creationId="{BDBA208C-B4CE-4D89-A09B-55B6D3D1560C}"/>
          </ac:spMkLst>
        </pc:spChg>
        <pc:spChg chg="add del">
          <ac:chgData name="Ewa Probola" userId="S::ewa.probola@sppasieki.tomaszowlubelski.pl::8c47af5f-47b5-4eec-91a0-7b1a99a87987" providerId="AD" clId="Web-{E6F8037E-F7C2-E762-97AF-457AD0CF33E1}" dt="2021-05-31T12:26:46.681" v="159"/>
          <ac:spMkLst>
            <pc:docMk/>
            <pc:sldMk cId="93636644" sldId="304"/>
            <ac:spMk id="34" creationId="{398F60F9-95A7-4375-8DED-A1545CFE2E75}"/>
          </ac:spMkLst>
        </pc:spChg>
        <pc:spChg chg="add del">
          <ac:chgData name="Ewa Probola" userId="S::ewa.probola@sppasieki.tomaszowlubelski.pl::8c47af5f-47b5-4eec-91a0-7b1a99a87987" providerId="AD" clId="Web-{E6F8037E-F7C2-E762-97AF-457AD0CF33E1}" dt="2021-05-31T12:26:54.353" v="163"/>
          <ac:spMkLst>
            <pc:docMk/>
            <pc:sldMk cId="93636644" sldId="304"/>
            <ac:spMk id="35" creationId="{BD44801E-D426-4372-9129-ED47EE43C7D4}"/>
          </ac:spMkLst>
        </pc:spChg>
        <pc:spChg chg="add del">
          <ac:chgData name="Ewa Probola" userId="S::ewa.probola@sppasieki.tomaszowlubelski.pl::8c47af5f-47b5-4eec-91a0-7b1a99a87987" providerId="AD" clId="Web-{E6F8037E-F7C2-E762-97AF-457AD0CF33E1}" dt="2021-05-31T12:26:54.353" v="163"/>
          <ac:spMkLst>
            <pc:docMk/>
            <pc:sldMk cId="93636644" sldId="304"/>
            <ac:spMk id="36" creationId="{4C0342DB-4E68-4518-8C8B-51943E8D7A94}"/>
          </ac:spMkLst>
        </pc:spChg>
        <pc:spChg chg="add del">
          <ac:chgData name="Ewa Probola" userId="S::ewa.probola@sppasieki.tomaszowlubelski.pl::8c47af5f-47b5-4eec-91a0-7b1a99a87987" providerId="AD" clId="Web-{E6F8037E-F7C2-E762-97AF-457AD0CF33E1}" dt="2021-05-31T12:28:41.215" v="208"/>
          <ac:spMkLst>
            <pc:docMk/>
            <pc:sldMk cId="93636644" sldId="304"/>
            <ac:spMk id="37" creationId="{13B7BB51-92B8-4089-8DAB-1202A4D1C6A3}"/>
          </ac:spMkLst>
        </pc:spChg>
        <pc:spChg chg="add del">
          <ac:chgData name="Ewa Probola" userId="S::ewa.probola@sppasieki.tomaszowlubelski.pl::8c47af5f-47b5-4eec-91a0-7b1a99a87987" providerId="AD" clId="Web-{E6F8037E-F7C2-E762-97AF-457AD0CF33E1}" dt="2021-05-31T12:28:41.215" v="208"/>
          <ac:spMkLst>
            <pc:docMk/>
            <pc:sldMk cId="93636644" sldId="304"/>
            <ac:spMk id="38" creationId="{2A0FD627-D6DF-4ED8-8AFA-C1A9B57AFDD0}"/>
          </ac:spMkLst>
        </pc:spChg>
        <pc:spChg chg="add del">
          <ac:chgData name="Ewa Probola" userId="S::ewa.probola@sppasieki.tomaszowlubelski.pl::8c47af5f-47b5-4eec-91a0-7b1a99a87987" providerId="AD" clId="Web-{E6F8037E-F7C2-E762-97AF-457AD0CF33E1}" dt="2021-05-31T12:28:41.215" v="208"/>
          <ac:spMkLst>
            <pc:docMk/>
            <pc:sldMk cId="93636644" sldId="304"/>
            <ac:spMk id="39" creationId="{D5FD594F-1A69-4F1D-A5C2-A199AB639EB8}"/>
          </ac:spMkLst>
        </pc:spChg>
        <pc:spChg chg="add del">
          <ac:chgData name="Ewa Probola" userId="S::ewa.probola@sppasieki.tomaszowlubelski.pl::8c47af5f-47b5-4eec-91a0-7b1a99a87987" providerId="AD" clId="Web-{E6F8037E-F7C2-E762-97AF-457AD0CF33E1}" dt="2021-05-31T12:28:41.215" v="208"/>
          <ac:spMkLst>
            <pc:docMk/>
            <pc:sldMk cId="93636644" sldId="304"/>
            <ac:spMk id="40" creationId="{CE6D8360-2DE7-4E5F-8612-6BBFB5654311}"/>
          </ac:spMkLst>
        </pc:spChg>
        <pc:spChg chg="add del">
          <ac:chgData name="Ewa Probola" userId="S::ewa.probola@sppasieki.tomaszowlubelski.pl::8c47af5f-47b5-4eec-91a0-7b1a99a87987" providerId="AD" clId="Web-{E6F8037E-F7C2-E762-97AF-457AD0CF33E1}" dt="2021-05-31T12:28:06.448" v="193"/>
          <ac:spMkLst>
            <pc:docMk/>
            <pc:sldMk cId="93636644" sldId="304"/>
            <ac:spMk id="42" creationId="{0D57E7FA-E8FC-45AC-868F-CDC8144939D6}"/>
          </ac:spMkLst>
        </pc:spChg>
        <pc:spChg chg="add del">
          <ac:chgData name="Ewa Probola" userId="S::ewa.probola@sppasieki.tomaszowlubelski.pl::8c47af5f-47b5-4eec-91a0-7b1a99a87987" providerId="AD" clId="Web-{E6F8037E-F7C2-E762-97AF-457AD0CF33E1}" dt="2021-05-31T12:28:06.448" v="193"/>
          <ac:spMkLst>
            <pc:docMk/>
            <pc:sldMk cId="93636644" sldId="304"/>
            <ac:spMk id="43" creationId="{EB6910A5-E140-41B3-BD35-E0EB06755D21}"/>
          </ac:spMkLst>
        </pc:spChg>
        <pc:spChg chg="add del">
          <ac:chgData name="Ewa Probola" userId="S::ewa.probola@sppasieki.tomaszowlubelski.pl::8c47af5f-47b5-4eec-91a0-7b1a99a87987" providerId="AD" clId="Web-{E6F8037E-F7C2-E762-97AF-457AD0CF33E1}" dt="2021-05-31T12:28:06.448" v="193"/>
          <ac:spMkLst>
            <pc:docMk/>
            <pc:sldMk cId="93636644" sldId="304"/>
            <ac:spMk id="44" creationId="{8DA2F5C8-352B-4720-B78F-675EE3997E07}"/>
          </ac:spMkLst>
        </pc:spChg>
        <pc:spChg chg="add del">
          <ac:chgData name="Ewa Probola" userId="S::ewa.probola@sppasieki.tomaszowlubelski.pl::8c47af5f-47b5-4eec-91a0-7b1a99a87987" providerId="AD" clId="Web-{E6F8037E-F7C2-E762-97AF-457AD0CF33E1}" dt="2021-05-31T12:27:57.292" v="189"/>
          <ac:spMkLst>
            <pc:docMk/>
            <pc:sldMk cId="93636644" sldId="304"/>
            <ac:spMk id="45" creationId="{0D57E7FA-E8FC-45AC-868F-CDC8144939D6}"/>
          </ac:spMkLst>
        </pc:spChg>
        <pc:spChg chg="add del">
          <ac:chgData name="Ewa Probola" userId="S::ewa.probola@sppasieki.tomaszowlubelski.pl::8c47af5f-47b5-4eec-91a0-7b1a99a87987" providerId="AD" clId="Web-{E6F8037E-F7C2-E762-97AF-457AD0CF33E1}" dt="2021-05-31T12:28:06.448" v="193"/>
          <ac:spMkLst>
            <pc:docMk/>
            <pc:sldMk cId="93636644" sldId="304"/>
            <ac:spMk id="46" creationId="{3066CA16-DB09-49C1-BBFB-3D36EB151A35}"/>
          </ac:spMkLst>
        </pc:spChg>
        <pc:spChg chg="add del">
          <ac:chgData name="Ewa Probola" userId="S::ewa.probola@sppasieki.tomaszowlubelski.pl::8c47af5f-47b5-4eec-91a0-7b1a99a87987" providerId="AD" clId="Web-{E6F8037E-F7C2-E762-97AF-457AD0CF33E1}" dt="2021-05-31T12:27:57.292" v="189"/>
          <ac:spMkLst>
            <pc:docMk/>
            <pc:sldMk cId="93636644" sldId="304"/>
            <ac:spMk id="47" creationId="{88D78B18-34EF-4D42-AF72-2B172A77D2A5}"/>
          </ac:spMkLst>
        </pc:spChg>
        <pc:spChg chg="add del">
          <ac:chgData name="Ewa Probola" userId="S::ewa.probola@sppasieki.tomaszowlubelski.pl::8c47af5f-47b5-4eec-91a0-7b1a99a87987" providerId="AD" clId="Web-{E6F8037E-F7C2-E762-97AF-457AD0CF33E1}" dt="2021-05-31T12:28:09.714" v="195"/>
          <ac:spMkLst>
            <pc:docMk/>
            <pc:sldMk cId="93636644" sldId="304"/>
            <ac:spMk id="48" creationId="{0D57E7FA-E8FC-45AC-868F-CDC8144939D6}"/>
          </ac:spMkLst>
        </pc:spChg>
        <pc:spChg chg="add del">
          <ac:chgData name="Ewa Probola" userId="S::ewa.probola@sppasieki.tomaszowlubelski.pl::8c47af5f-47b5-4eec-91a0-7b1a99a87987" providerId="AD" clId="Web-{E6F8037E-F7C2-E762-97AF-457AD0CF33E1}" dt="2021-05-31T12:27:57.292" v="189"/>
          <ac:spMkLst>
            <pc:docMk/>
            <pc:sldMk cId="93636644" sldId="304"/>
            <ac:spMk id="49" creationId="{7CF57235-3997-4CD4-B73A-8599E77038B5}"/>
          </ac:spMkLst>
        </pc:spChg>
        <pc:spChg chg="add del">
          <ac:chgData name="Ewa Probola" userId="S::ewa.probola@sppasieki.tomaszowlubelski.pl::8c47af5f-47b5-4eec-91a0-7b1a99a87987" providerId="AD" clId="Web-{E6F8037E-F7C2-E762-97AF-457AD0CF33E1}" dt="2021-05-31T12:28:09.714" v="195"/>
          <ac:spMkLst>
            <pc:docMk/>
            <pc:sldMk cId="93636644" sldId="304"/>
            <ac:spMk id="50" creationId="{0D3E573C-3958-42CC-A225-6B8B07B0F6C9}"/>
          </ac:spMkLst>
        </pc:spChg>
        <pc:spChg chg="add del">
          <ac:chgData name="Ewa Probola" userId="S::ewa.probola@sppasieki.tomaszowlubelski.pl::8c47af5f-47b5-4eec-91a0-7b1a99a87987" providerId="AD" clId="Web-{E6F8037E-F7C2-E762-97AF-457AD0CF33E1}" dt="2021-05-31T12:27:57.292" v="189"/>
          <ac:spMkLst>
            <pc:docMk/>
            <pc:sldMk cId="93636644" sldId="304"/>
            <ac:spMk id="51" creationId="{46F5D52F-BA92-4714-90AF-29E3B3CF9D80}"/>
          </ac:spMkLst>
        </pc:spChg>
        <pc:spChg chg="add del">
          <ac:chgData name="Ewa Probola" userId="S::ewa.probola@sppasieki.tomaszowlubelski.pl::8c47af5f-47b5-4eec-91a0-7b1a99a87987" providerId="AD" clId="Web-{E6F8037E-F7C2-E762-97AF-457AD0CF33E1}" dt="2021-05-31T12:28:09.714" v="195"/>
          <ac:spMkLst>
            <pc:docMk/>
            <pc:sldMk cId="93636644" sldId="304"/>
            <ac:spMk id="52" creationId="{F03C4ABB-83AD-4F62-92AA-640CE4374C3A}"/>
          </ac:spMkLst>
        </pc:spChg>
        <pc:spChg chg="add del">
          <ac:chgData name="Ewa Probola" userId="S::ewa.probola@sppasieki.tomaszowlubelski.pl::8c47af5f-47b5-4eec-91a0-7b1a99a87987" providerId="AD" clId="Web-{E6F8037E-F7C2-E762-97AF-457AD0CF33E1}" dt="2021-05-31T12:28:09.714" v="195"/>
          <ac:spMkLst>
            <pc:docMk/>
            <pc:sldMk cId="93636644" sldId="304"/>
            <ac:spMk id="53" creationId="{337AE4E8-E01E-4FD9-89B2-91EF5C7DD54E}"/>
          </ac:spMkLst>
        </pc:spChg>
        <pc:spChg chg="add del">
          <ac:chgData name="Ewa Probola" userId="S::ewa.probola@sppasieki.tomaszowlubelski.pl::8c47af5f-47b5-4eec-91a0-7b1a99a87987" providerId="AD" clId="Web-{E6F8037E-F7C2-E762-97AF-457AD0CF33E1}" dt="2021-05-31T12:28:14.089" v="199"/>
          <ac:spMkLst>
            <pc:docMk/>
            <pc:sldMk cId="93636644" sldId="304"/>
            <ac:spMk id="54" creationId="{0D57E7FA-E8FC-45AC-868F-CDC8144939D6}"/>
          </ac:spMkLst>
        </pc:spChg>
        <pc:spChg chg="add del">
          <ac:chgData name="Ewa Probola" userId="S::ewa.probola@sppasieki.tomaszowlubelski.pl::8c47af5f-47b5-4eec-91a0-7b1a99a87987" providerId="AD" clId="Web-{E6F8037E-F7C2-E762-97AF-457AD0CF33E1}" dt="2021-05-31T12:28:14.089" v="199"/>
          <ac:spMkLst>
            <pc:docMk/>
            <pc:sldMk cId="93636644" sldId="304"/>
            <ac:spMk id="55" creationId="{88D78B18-34EF-4D42-AF72-2B172A77D2A5}"/>
          </ac:spMkLst>
        </pc:spChg>
        <pc:spChg chg="add del">
          <ac:chgData name="Ewa Probola" userId="S::ewa.probola@sppasieki.tomaszowlubelski.pl::8c47af5f-47b5-4eec-91a0-7b1a99a87987" providerId="AD" clId="Web-{E6F8037E-F7C2-E762-97AF-457AD0CF33E1}" dt="2021-05-31T12:28:14.089" v="199"/>
          <ac:spMkLst>
            <pc:docMk/>
            <pc:sldMk cId="93636644" sldId="304"/>
            <ac:spMk id="56" creationId="{7CF57235-3997-4CD4-B73A-8599E77038B5}"/>
          </ac:spMkLst>
        </pc:spChg>
        <pc:spChg chg="add del">
          <ac:chgData name="Ewa Probola" userId="S::ewa.probola@sppasieki.tomaszowlubelski.pl::8c47af5f-47b5-4eec-91a0-7b1a99a87987" providerId="AD" clId="Web-{E6F8037E-F7C2-E762-97AF-457AD0CF33E1}" dt="2021-05-31T12:28:14.089" v="199"/>
          <ac:spMkLst>
            <pc:docMk/>
            <pc:sldMk cId="93636644" sldId="304"/>
            <ac:spMk id="57" creationId="{46F5D52F-BA92-4714-90AF-29E3B3CF9D80}"/>
          </ac:spMkLst>
        </pc:spChg>
        <pc:spChg chg="add del">
          <ac:chgData name="Ewa Probola" userId="S::ewa.probola@sppasieki.tomaszowlubelski.pl::8c47af5f-47b5-4eec-91a0-7b1a99a87987" providerId="AD" clId="Web-{E6F8037E-F7C2-E762-97AF-457AD0CF33E1}" dt="2021-05-31T12:28:17.761" v="201"/>
          <ac:spMkLst>
            <pc:docMk/>
            <pc:sldMk cId="93636644" sldId="304"/>
            <ac:spMk id="58" creationId="{0D57E7FA-E8FC-45AC-868F-CDC8144939D6}"/>
          </ac:spMkLst>
        </pc:spChg>
        <pc:spChg chg="add del">
          <ac:chgData name="Ewa Probola" userId="S::ewa.probola@sppasieki.tomaszowlubelski.pl::8c47af5f-47b5-4eec-91a0-7b1a99a87987" providerId="AD" clId="Web-{E6F8037E-F7C2-E762-97AF-457AD0CF33E1}" dt="2021-05-31T12:28:17.761" v="201"/>
          <ac:spMkLst>
            <pc:docMk/>
            <pc:sldMk cId="93636644" sldId="304"/>
            <ac:spMk id="59" creationId="{6E47CA90-1E4A-4EEF-909A-207F9454FBF1}"/>
          </ac:spMkLst>
        </pc:spChg>
        <pc:spChg chg="add del">
          <ac:chgData name="Ewa Probola" userId="S::ewa.probola@sppasieki.tomaszowlubelski.pl::8c47af5f-47b5-4eec-91a0-7b1a99a87987" providerId="AD" clId="Web-{E6F8037E-F7C2-E762-97AF-457AD0CF33E1}" dt="2021-05-31T12:28:17.761" v="201"/>
          <ac:spMkLst>
            <pc:docMk/>
            <pc:sldMk cId="93636644" sldId="304"/>
            <ac:spMk id="60" creationId="{538515C0-106A-44B1-A053-075C6A616ABC}"/>
          </ac:spMkLst>
        </pc:spChg>
        <pc:spChg chg="add del">
          <ac:chgData name="Ewa Probola" userId="S::ewa.probola@sppasieki.tomaszowlubelski.pl::8c47af5f-47b5-4eec-91a0-7b1a99a87987" providerId="AD" clId="Web-{E6F8037E-F7C2-E762-97AF-457AD0CF33E1}" dt="2021-05-31T12:28:17.761" v="201"/>
          <ac:spMkLst>
            <pc:docMk/>
            <pc:sldMk cId="93636644" sldId="304"/>
            <ac:spMk id="61" creationId="{EED8D03E-F375-4E67-B932-FF9B007BB420}"/>
          </ac:spMkLst>
        </pc:spChg>
        <pc:spChg chg="add del">
          <ac:chgData name="Ewa Probola" userId="S::ewa.probola@sppasieki.tomaszowlubelski.pl::8c47af5f-47b5-4eec-91a0-7b1a99a87987" providerId="AD" clId="Web-{E6F8037E-F7C2-E762-97AF-457AD0CF33E1}" dt="2021-05-31T12:28:21.792" v="203"/>
          <ac:spMkLst>
            <pc:docMk/>
            <pc:sldMk cId="93636644" sldId="304"/>
            <ac:spMk id="62" creationId="{0D57E7FA-E8FC-45AC-868F-CDC8144939D6}"/>
          </ac:spMkLst>
        </pc:spChg>
        <pc:spChg chg="add del">
          <ac:chgData name="Ewa Probola" userId="S::ewa.probola@sppasieki.tomaszowlubelski.pl::8c47af5f-47b5-4eec-91a0-7b1a99a87987" providerId="AD" clId="Web-{E6F8037E-F7C2-E762-97AF-457AD0CF33E1}" dt="2021-05-31T12:28:21.792" v="203"/>
          <ac:spMkLst>
            <pc:docMk/>
            <pc:sldMk cId="93636644" sldId="304"/>
            <ac:spMk id="63" creationId="{507FE46A-216B-48D8-8AB7-6D888FD6A839}"/>
          </ac:spMkLst>
        </pc:spChg>
        <pc:spChg chg="add del">
          <ac:chgData name="Ewa Probola" userId="S::ewa.probola@sppasieki.tomaszowlubelski.pl::8c47af5f-47b5-4eec-91a0-7b1a99a87987" providerId="AD" clId="Web-{E6F8037E-F7C2-E762-97AF-457AD0CF33E1}" dt="2021-05-31T12:28:21.792" v="203"/>
          <ac:spMkLst>
            <pc:docMk/>
            <pc:sldMk cId="93636644" sldId="304"/>
            <ac:spMk id="64" creationId="{BAD53813-1019-4045-AE76-7E2124BB07C5}"/>
          </ac:spMkLst>
        </pc:spChg>
        <pc:spChg chg="add del">
          <ac:chgData name="Ewa Probola" userId="S::ewa.probola@sppasieki.tomaszowlubelski.pl::8c47af5f-47b5-4eec-91a0-7b1a99a87987" providerId="AD" clId="Web-{E6F8037E-F7C2-E762-97AF-457AD0CF33E1}" dt="2021-05-31T12:28:21.792" v="203"/>
          <ac:spMkLst>
            <pc:docMk/>
            <pc:sldMk cId="93636644" sldId="304"/>
            <ac:spMk id="65" creationId="{EED8D03E-F375-4E67-B932-FF9B007BB420}"/>
          </ac:spMkLst>
        </pc:spChg>
        <pc:spChg chg="add del">
          <ac:chgData name="Ewa Probola" userId="S::ewa.probola@sppasieki.tomaszowlubelski.pl::8c47af5f-47b5-4eec-91a0-7b1a99a87987" providerId="AD" clId="Web-{E6F8037E-F7C2-E762-97AF-457AD0CF33E1}" dt="2021-05-31T12:28:28.543" v="205"/>
          <ac:spMkLst>
            <pc:docMk/>
            <pc:sldMk cId="93636644" sldId="304"/>
            <ac:spMk id="66" creationId="{0D57E7FA-E8FC-45AC-868F-CDC8144939D6}"/>
          </ac:spMkLst>
        </pc:spChg>
        <pc:spChg chg="add del">
          <ac:chgData name="Ewa Probola" userId="S::ewa.probola@sppasieki.tomaszowlubelski.pl::8c47af5f-47b5-4eec-91a0-7b1a99a87987" providerId="AD" clId="Web-{E6F8037E-F7C2-E762-97AF-457AD0CF33E1}" dt="2021-05-31T12:28:28.543" v="205"/>
          <ac:spMkLst>
            <pc:docMk/>
            <pc:sldMk cId="93636644" sldId="304"/>
            <ac:spMk id="67" creationId="{984E8A5F-8F29-4175-AA4B-B9BEB4434783}"/>
          </ac:spMkLst>
        </pc:spChg>
        <pc:spChg chg="add del">
          <ac:chgData name="Ewa Probola" userId="S::ewa.probola@sppasieki.tomaszowlubelski.pl::8c47af5f-47b5-4eec-91a0-7b1a99a87987" providerId="AD" clId="Web-{E6F8037E-F7C2-E762-97AF-457AD0CF33E1}" dt="2021-05-31T12:28:28.543" v="205"/>
          <ac:spMkLst>
            <pc:docMk/>
            <pc:sldMk cId="93636644" sldId="304"/>
            <ac:spMk id="68" creationId="{FA505F40-D149-43ED-AF99-35E23BCA8F15}"/>
          </ac:spMkLst>
        </pc:spChg>
        <pc:spChg chg="add del">
          <ac:chgData name="Ewa Probola" userId="S::ewa.probola@sppasieki.tomaszowlubelski.pl::8c47af5f-47b5-4eec-91a0-7b1a99a87987" providerId="AD" clId="Web-{E6F8037E-F7C2-E762-97AF-457AD0CF33E1}" dt="2021-05-31T12:28:28.543" v="205"/>
          <ac:spMkLst>
            <pc:docMk/>
            <pc:sldMk cId="93636644" sldId="304"/>
            <ac:spMk id="69" creationId="{552309E5-CDC5-4689-B459-780990ADE7A4}"/>
          </ac:spMkLst>
        </pc:spChg>
        <pc:spChg chg="add del">
          <ac:chgData name="Ewa Probola" userId="S::ewa.probola@sppasieki.tomaszowlubelski.pl::8c47af5f-47b5-4eec-91a0-7b1a99a87987" providerId="AD" clId="Web-{E6F8037E-F7C2-E762-97AF-457AD0CF33E1}" dt="2021-05-31T12:28:41.199" v="207"/>
          <ac:spMkLst>
            <pc:docMk/>
            <pc:sldMk cId="93636644" sldId="304"/>
            <ac:spMk id="70" creationId="{0D57E7FA-E8FC-45AC-868F-CDC8144939D6}"/>
          </ac:spMkLst>
        </pc:spChg>
        <pc:spChg chg="add del">
          <ac:chgData name="Ewa Probola" userId="S::ewa.probola@sppasieki.tomaszowlubelski.pl::8c47af5f-47b5-4eec-91a0-7b1a99a87987" providerId="AD" clId="Web-{E6F8037E-F7C2-E762-97AF-457AD0CF33E1}" dt="2021-05-31T12:28:41.199" v="207"/>
          <ac:spMkLst>
            <pc:docMk/>
            <pc:sldMk cId="93636644" sldId="304"/>
            <ac:spMk id="71" creationId="{6D109BBD-B3AA-44B3-95E5-2CFCFAB2307C}"/>
          </ac:spMkLst>
        </pc:spChg>
        <pc:spChg chg="add del">
          <ac:chgData name="Ewa Probola" userId="S::ewa.probola@sppasieki.tomaszowlubelski.pl::8c47af5f-47b5-4eec-91a0-7b1a99a87987" providerId="AD" clId="Web-{E6F8037E-F7C2-E762-97AF-457AD0CF33E1}" dt="2021-05-31T12:28:41.199" v="207"/>
          <ac:spMkLst>
            <pc:docMk/>
            <pc:sldMk cId="93636644" sldId="304"/>
            <ac:spMk id="72" creationId="{BAD53813-1019-4045-AE76-7E2124BB07C5}"/>
          </ac:spMkLst>
        </pc:spChg>
        <pc:spChg chg="add del">
          <ac:chgData name="Ewa Probola" userId="S::ewa.probola@sppasieki.tomaszowlubelski.pl::8c47af5f-47b5-4eec-91a0-7b1a99a87987" providerId="AD" clId="Web-{E6F8037E-F7C2-E762-97AF-457AD0CF33E1}" dt="2021-05-31T12:28:41.199" v="207"/>
          <ac:spMkLst>
            <pc:docMk/>
            <pc:sldMk cId="93636644" sldId="304"/>
            <ac:spMk id="73" creationId="{EED8D03E-F375-4E67-B932-FF9B007BB420}"/>
          </ac:spMkLst>
        </pc:spChg>
        <pc:spChg chg="add">
          <ac:chgData name="Ewa Probola" userId="S::ewa.probola@sppasieki.tomaszowlubelski.pl::8c47af5f-47b5-4eec-91a0-7b1a99a87987" providerId="AD" clId="Web-{E6F8037E-F7C2-E762-97AF-457AD0CF33E1}" dt="2021-05-31T12:28:41.215" v="208"/>
          <ac:spMkLst>
            <pc:docMk/>
            <pc:sldMk cId="93636644" sldId="304"/>
            <ac:spMk id="74" creationId="{0D57E7FA-E8FC-45AC-868F-CDC8144939D6}"/>
          </ac:spMkLst>
        </pc:spChg>
        <pc:spChg chg="add">
          <ac:chgData name="Ewa Probola" userId="S::ewa.probola@sppasieki.tomaszowlubelski.pl::8c47af5f-47b5-4eec-91a0-7b1a99a87987" providerId="AD" clId="Web-{E6F8037E-F7C2-E762-97AF-457AD0CF33E1}" dt="2021-05-31T12:28:41.215" v="208"/>
          <ac:spMkLst>
            <pc:docMk/>
            <pc:sldMk cId="93636644" sldId="304"/>
            <ac:spMk id="75" creationId="{984E8A5F-8F29-4175-AA4B-B9BEB4434783}"/>
          </ac:spMkLst>
        </pc:spChg>
        <pc:spChg chg="add">
          <ac:chgData name="Ewa Probola" userId="S::ewa.probola@sppasieki.tomaszowlubelski.pl::8c47af5f-47b5-4eec-91a0-7b1a99a87987" providerId="AD" clId="Web-{E6F8037E-F7C2-E762-97AF-457AD0CF33E1}" dt="2021-05-31T12:28:41.215" v="208"/>
          <ac:spMkLst>
            <pc:docMk/>
            <pc:sldMk cId="93636644" sldId="304"/>
            <ac:spMk id="76" creationId="{FA505F40-D149-43ED-AF99-35E23BCA8F15}"/>
          </ac:spMkLst>
        </pc:spChg>
        <pc:spChg chg="add">
          <ac:chgData name="Ewa Probola" userId="S::ewa.probola@sppasieki.tomaszowlubelski.pl::8c47af5f-47b5-4eec-91a0-7b1a99a87987" providerId="AD" clId="Web-{E6F8037E-F7C2-E762-97AF-457AD0CF33E1}" dt="2021-05-31T12:28:41.215" v="208"/>
          <ac:spMkLst>
            <pc:docMk/>
            <pc:sldMk cId="93636644" sldId="304"/>
            <ac:spMk id="77" creationId="{552309E5-CDC5-4689-B459-780990ADE7A4}"/>
          </ac:spMkLst>
        </pc:spChg>
        <pc:picChg chg="add mod ord">
          <ac:chgData name="Ewa Probola" userId="S::ewa.probola@sppasieki.tomaszowlubelski.pl::8c47af5f-47b5-4eec-91a0-7b1a99a87987" providerId="AD" clId="Web-{E6F8037E-F7C2-E762-97AF-457AD0CF33E1}" dt="2021-05-31T12:28:41.215" v="208"/>
          <ac:picMkLst>
            <pc:docMk/>
            <pc:sldMk cId="93636644" sldId="304"/>
            <ac:picMk id="5" creationId="{C92541E3-B563-4D3A-B499-ECD0795561A0}"/>
          </ac:picMkLst>
        </pc:picChg>
        <pc:picChg chg="add mod ord">
          <ac:chgData name="Ewa Probola" userId="S::ewa.probola@sppasieki.tomaszowlubelski.pl::8c47af5f-47b5-4eec-91a0-7b1a99a87987" providerId="AD" clId="Web-{E6F8037E-F7C2-E762-97AF-457AD0CF33E1}" dt="2021-05-31T12:28:41.215" v="208"/>
          <ac:picMkLst>
            <pc:docMk/>
            <pc:sldMk cId="93636644" sldId="304"/>
            <ac:picMk id="6" creationId="{BE62E72D-F245-47C6-81D9-F00341CBA6C7}"/>
          </ac:picMkLst>
        </pc:picChg>
        <pc:picChg chg="add mod ord">
          <ac:chgData name="Ewa Probola" userId="S::ewa.probola@sppasieki.tomaszowlubelski.pl::8c47af5f-47b5-4eec-91a0-7b1a99a87987" providerId="AD" clId="Web-{E6F8037E-F7C2-E762-97AF-457AD0CF33E1}" dt="2021-05-31T12:28:41.215" v="208"/>
          <ac:picMkLst>
            <pc:docMk/>
            <pc:sldMk cId="93636644" sldId="304"/>
            <ac:picMk id="7" creationId="{8A933EFF-99D0-4AA1-B3DF-3000A020904B}"/>
          </ac:picMkLst>
        </pc:picChg>
      </pc:sldChg>
      <pc:sldChg chg="addSp modSp new del">
        <pc:chgData name="Ewa Probola" userId="S::ewa.probola@sppasieki.tomaszowlubelski.pl::8c47af5f-47b5-4eec-91a0-7b1a99a87987" providerId="AD" clId="Web-{E6F8037E-F7C2-E762-97AF-457AD0CF33E1}" dt="2021-05-31T12:09:42.694" v="99"/>
        <pc:sldMkLst>
          <pc:docMk/>
          <pc:sldMk cId="2283213698" sldId="304"/>
        </pc:sldMkLst>
        <pc:picChg chg="add mod">
          <ac:chgData name="Ewa Probola" userId="S::ewa.probola@sppasieki.tomaszowlubelski.pl::8c47af5f-47b5-4eec-91a0-7b1a99a87987" providerId="AD" clId="Web-{E6F8037E-F7C2-E762-97AF-457AD0CF33E1}" dt="2021-05-31T12:08:16.740" v="90"/>
          <ac:picMkLst>
            <pc:docMk/>
            <pc:sldMk cId="2283213698" sldId="304"/>
            <ac:picMk id="2" creationId="{64C1764B-1253-4D88-89A5-D83A6A0C602B}"/>
          </ac:picMkLst>
        </pc:picChg>
      </pc:sldChg>
      <pc:sldChg chg="addSp delSp modSp new mod setBg">
        <pc:chgData name="Ewa Probola" userId="S::ewa.probola@sppasieki.tomaszowlubelski.pl::8c47af5f-47b5-4eec-91a0-7b1a99a87987" providerId="AD" clId="Web-{E6F8037E-F7C2-E762-97AF-457AD0CF33E1}" dt="2021-05-31T12:30:38.576" v="243"/>
        <pc:sldMkLst>
          <pc:docMk/>
          <pc:sldMk cId="3100735512" sldId="305"/>
        </pc:sldMkLst>
        <pc:spChg chg="mod ord">
          <ac:chgData name="Ewa Probola" userId="S::ewa.probola@sppasieki.tomaszowlubelski.pl::8c47af5f-47b5-4eec-91a0-7b1a99a87987" providerId="AD" clId="Web-{E6F8037E-F7C2-E762-97AF-457AD0CF33E1}" dt="2021-05-31T12:30:38.576" v="243"/>
          <ac:spMkLst>
            <pc:docMk/>
            <pc:sldMk cId="3100735512" sldId="305"/>
            <ac:spMk id="2" creationId="{BB4B3EBD-B072-4F78-90D9-506B4F91382C}"/>
          </ac:spMkLst>
        </pc:spChg>
        <pc:spChg chg="del">
          <ac:chgData name="Ewa Probola" userId="S::ewa.probola@sppasieki.tomaszowlubelski.pl::8c47af5f-47b5-4eec-91a0-7b1a99a87987" providerId="AD" clId="Web-{E6F8037E-F7C2-E762-97AF-457AD0CF33E1}" dt="2021-05-31T12:29:47.997" v="210"/>
          <ac:spMkLst>
            <pc:docMk/>
            <pc:sldMk cId="3100735512" sldId="305"/>
            <ac:spMk id="3" creationId="{002954ED-47F7-4091-BCE4-DA6DF078D41C}"/>
          </ac:spMkLst>
        </pc:spChg>
        <pc:spChg chg="add">
          <ac:chgData name="Ewa Probola" userId="S::ewa.probola@sppasieki.tomaszowlubelski.pl::8c47af5f-47b5-4eec-91a0-7b1a99a87987" providerId="AD" clId="Web-{E6F8037E-F7C2-E762-97AF-457AD0CF33E1}" dt="2021-05-31T12:30:38.576" v="243"/>
          <ac:spMkLst>
            <pc:docMk/>
            <pc:sldMk cId="3100735512" sldId="305"/>
            <ac:spMk id="6" creationId="{DCE1AED4-C7FF-4468-BF54-4470A0A3E283}"/>
          </ac:spMkLst>
        </pc:spChg>
        <pc:spChg chg="add del">
          <ac:chgData name="Ewa Probola" userId="S::ewa.probola@sppasieki.tomaszowlubelski.pl::8c47af5f-47b5-4eec-91a0-7b1a99a87987" providerId="AD" clId="Web-{E6F8037E-F7C2-E762-97AF-457AD0CF33E1}" dt="2021-05-31T12:30:38.576" v="242"/>
          <ac:spMkLst>
            <pc:docMk/>
            <pc:sldMk cId="3100735512" sldId="305"/>
            <ac:spMk id="8" creationId="{FF44C71F-4C7D-4EC3-AB82-95979503809A}"/>
          </ac:spMkLst>
        </pc:spChg>
        <pc:spChg chg="add">
          <ac:chgData name="Ewa Probola" userId="S::ewa.probola@sppasieki.tomaszowlubelski.pl::8c47af5f-47b5-4eec-91a0-7b1a99a87987" providerId="AD" clId="Web-{E6F8037E-F7C2-E762-97AF-457AD0CF33E1}" dt="2021-05-31T12:30:38.576" v="243"/>
          <ac:spMkLst>
            <pc:docMk/>
            <pc:sldMk cId="3100735512" sldId="305"/>
            <ac:spMk id="9" creationId="{0D57E7FA-E8FC-45AC-868F-CDC8144939D6}"/>
          </ac:spMkLst>
        </pc:spChg>
        <pc:spChg chg="add del">
          <ac:chgData name="Ewa Probola" userId="S::ewa.probola@sppasieki.tomaszowlubelski.pl::8c47af5f-47b5-4eec-91a0-7b1a99a87987" providerId="AD" clId="Web-{E6F8037E-F7C2-E762-97AF-457AD0CF33E1}" dt="2021-05-31T12:30:38.576" v="242"/>
          <ac:spMkLst>
            <pc:docMk/>
            <pc:sldMk cId="3100735512" sldId="305"/>
            <ac:spMk id="11" creationId="{94C5663A-0CE3-4AEE-B47E-FB68D9EBFE1A}"/>
          </ac:spMkLst>
        </pc:spChg>
        <pc:spChg chg="add">
          <ac:chgData name="Ewa Probola" userId="S::ewa.probola@sppasieki.tomaszowlubelski.pl::8c47af5f-47b5-4eec-91a0-7b1a99a87987" providerId="AD" clId="Web-{E6F8037E-F7C2-E762-97AF-457AD0CF33E1}" dt="2021-05-31T12:30:38.576" v="243"/>
          <ac:spMkLst>
            <pc:docMk/>
            <pc:sldMk cId="3100735512" sldId="305"/>
            <ac:spMk id="13" creationId="{BDE94FAB-AA60-43B4-A2C3-3A940B9A951A}"/>
          </ac:spMkLst>
        </pc:spChg>
        <pc:picChg chg="add mod ord">
          <ac:chgData name="Ewa Probola" userId="S::ewa.probola@sppasieki.tomaszowlubelski.pl::8c47af5f-47b5-4eec-91a0-7b1a99a87987" providerId="AD" clId="Web-{E6F8037E-F7C2-E762-97AF-457AD0CF33E1}" dt="2021-05-31T12:30:38.576" v="243"/>
          <ac:picMkLst>
            <pc:docMk/>
            <pc:sldMk cId="3100735512" sldId="305"/>
            <ac:picMk id="4" creationId="{2064742C-0222-4B9B-9735-9D4910C2AA21}"/>
          </ac:picMkLst>
        </pc:picChg>
      </pc:sldChg>
    </pc:docChg>
  </pc:docChgLst>
  <pc:docChgLst>
    <pc:chgData name="Ewa Probola" userId="S::ewa.probola@sppasieki.tomaszowlubelski.pl::8c47af5f-47b5-4eec-91a0-7b1a99a87987" providerId="AD" clId="Web-{1A46E379-B949-45FE-8276-A1DECFA7F77A}"/>
    <pc:docChg chg="addSld modSld">
      <pc:chgData name="Ewa Probola" userId="S::ewa.probola@sppasieki.tomaszowlubelski.pl::8c47af5f-47b5-4eec-91a0-7b1a99a87987" providerId="AD" clId="Web-{1A46E379-B949-45FE-8276-A1DECFA7F77A}" dt="2021-05-13T10:25:44.956" v="136"/>
      <pc:docMkLst>
        <pc:docMk/>
      </pc:docMkLst>
      <pc:sldChg chg="addSp delSp modSp new mod setBg addAnim">
        <pc:chgData name="Ewa Probola" userId="S::ewa.probola@sppasieki.tomaszowlubelski.pl::8c47af5f-47b5-4eec-91a0-7b1a99a87987" providerId="AD" clId="Web-{1A46E379-B949-45FE-8276-A1DECFA7F77A}" dt="2021-05-13T10:24:41.314" v="121" actId="20577"/>
        <pc:sldMkLst>
          <pc:docMk/>
          <pc:sldMk cId="2716483422" sldId="297"/>
        </pc:sldMkLst>
        <pc:spChg chg="mod">
          <ac:chgData name="Ewa Probola" userId="S::ewa.probola@sppasieki.tomaszowlubelski.pl::8c47af5f-47b5-4eec-91a0-7b1a99a87987" providerId="AD" clId="Web-{1A46E379-B949-45FE-8276-A1DECFA7F77A}" dt="2021-05-13T10:23:38.843" v="116"/>
          <ac:spMkLst>
            <pc:docMk/>
            <pc:sldMk cId="2716483422" sldId="297"/>
            <ac:spMk id="2" creationId="{0640294A-289D-4114-A7C9-9D8C0997421F}"/>
          </ac:spMkLst>
        </pc:spChg>
        <pc:spChg chg="del">
          <ac:chgData name="Ewa Probola" userId="S::ewa.probola@sppasieki.tomaszowlubelski.pl::8c47af5f-47b5-4eec-91a0-7b1a99a87987" providerId="AD" clId="Web-{1A46E379-B949-45FE-8276-A1DECFA7F77A}" dt="2021-05-13T10:16:28.285" v="5"/>
          <ac:spMkLst>
            <pc:docMk/>
            <pc:sldMk cId="2716483422" sldId="297"/>
            <ac:spMk id="3" creationId="{8107FF3D-7AAF-4F8C-B7CA-D3DB56FA4698}"/>
          </ac:spMkLst>
        </pc:spChg>
        <pc:spChg chg="add del">
          <ac:chgData name="Ewa Probola" userId="S::ewa.probola@sppasieki.tomaszowlubelski.pl::8c47af5f-47b5-4eec-91a0-7b1a99a87987" providerId="AD" clId="Web-{1A46E379-B949-45FE-8276-A1DECFA7F77A}" dt="2021-05-13T10:17:19.349" v="9"/>
          <ac:spMkLst>
            <pc:docMk/>
            <pc:sldMk cId="2716483422" sldId="297"/>
            <ac:spMk id="6" creationId="{9720C8A5-6B45-4E4F-BA80-8A14A9F5B35D}"/>
          </ac:spMkLst>
        </pc:spChg>
        <pc:spChg chg="add del">
          <ac:chgData name="Ewa Probola" userId="S::ewa.probola@sppasieki.tomaszowlubelski.pl::8c47af5f-47b5-4eec-91a0-7b1a99a87987" providerId="AD" clId="Web-{1A46E379-B949-45FE-8276-A1DECFA7F77A}" dt="2021-05-13T10:17:19.349" v="9"/>
          <ac:spMkLst>
            <pc:docMk/>
            <pc:sldMk cId="2716483422" sldId="297"/>
            <ac:spMk id="7" creationId="{E4F9B712-13C6-44C0-BB76-BDBC77C0FCBA}"/>
          </ac:spMkLst>
        </pc:spChg>
        <pc:spChg chg="add del">
          <ac:chgData name="Ewa Probola" userId="S::ewa.probola@sppasieki.tomaszowlubelski.pl::8c47af5f-47b5-4eec-91a0-7b1a99a87987" providerId="AD" clId="Web-{1A46E379-B949-45FE-8276-A1DECFA7F77A}" dt="2021-05-13T10:16:53.208" v="7"/>
          <ac:spMkLst>
            <pc:docMk/>
            <pc:sldMk cId="2716483422" sldId="297"/>
            <ac:spMk id="8" creationId="{ED9FA43C-9C0C-42DE-9672-E6FB7759BB3E}"/>
          </ac:spMkLst>
        </pc:spChg>
        <pc:spChg chg="add del">
          <ac:chgData name="Ewa Probola" userId="S::ewa.probola@sppasieki.tomaszowlubelski.pl::8c47af5f-47b5-4eec-91a0-7b1a99a87987" providerId="AD" clId="Web-{1A46E379-B949-45FE-8276-A1DECFA7F77A}" dt="2021-05-13T10:17:30.912" v="11"/>
          <ac:spMkLst>
            <pc:docMk/>
            <pc:sldMk cId="2716483422" sldId="297"/>
            <ac:spMk id="9" creationId="{0D57E7FA-E8FC-45AC-868F-CDC8144939D6}"/>
          </ac:spMkLst>
        </pc:spChg>
        <pc:spChg chg="add del">
          <ac:chgData name="Ewa Probola" userId="S::ewa.probola@sppasieki.tomaszowlubelski.pl::8c47af5f-47b5-4eec-91a0-7b1a99a87987" providerId="AD" clId="Web-{1A46E379-B949-45FE-8276-A1DECFA7F77A}" dt="2021-05-13T10:17:30.912" v="11"/>
          <ac:spMkLst>
            <pc:docMk/>
            <pc:sldMk cId="2716483422" sldId="297"/>
            <ac:spMk id="10" creationId="{B7BD7FCF-A254-4A97-A15C-319B67622677}"/>
          </ac:spMkLst>
        </pc:spChg>
        <pc:spChg chg="add del">
          <ac:chgData name="Ewa Probola" userId="S::ewa.probola@sppasieki.tomaszowlubelski.pl::8c47af5f-47b5-4eec-91a0-7b1a99a87987" providerId="AD" clId="Web-{1A46E379-B949-45FE-8276-A1DECFA7F77A}" dt="2021-05-13T10:16:53.208" v="7"/>
          <ac:spMkLst>
            <pc:docMk/>
            <pc:sldMk cId="2716483422" sldId="297"/>
            <ac:spMk id="11" creationId="{94C5663A-0CE3-4AEE-B47E-FB68D9EBFE1A}"/>
          </ac:spMkLst>
        </pc:spChg>
        <pc:spChg chg="add del">
          <ac:chgData name="Ewa Probola" userId="S::ewa.probola@sppasieki.tomaszowlubelski.pl::8c47af5f-47b5-4eec-91a0-7b1a99a87987" providerId="AD" clId="Web-{1A46E379-B949-45FE-8276-A1DECFA7F77A}" dt="2021-05-13T10:17:30.912" v="11"/>
          <ac:spMkLst>
            <pc:docMk/>
            <pc:sldMk cId="2716483422" sldId="297"/>
            <ac:spMk id="12" creationId="{52FFAF72-6204-4676-9C6F-9A4CC4D91805}"/>
          </ac:spMkLst>
        </pc:spChg>
        <pc:spChg chg="add del">
          <ac:chgData name="Ewa Probola" userId="S::ewa.probola@sppasieki.tomaszowlubelski.pl::8c47af5f-47b5-4eec-91a0-7b1a99a87987" providerId="AD" clId="Web-{1A46E379-B949-45FE-8276-A1DECFA7F77A}" dt="2021-05-13T10:17:19.349" v="9"/>
          <ac:spMkLst>
            <pc:docMk/>
            <pc:sldMk cId="2716483422" sldId="297"/>
            <ac:spMk id="13" creationId="{C89ECBDA-51E6-4484-8F25-E777102F7D0D}"/>
          </ac:spMkLst>
        </pc:spChg>
        <pc:spChg chg="add del">
          <ac:chgData name="Ewa Probola" userId="S::ewa.probola@sppasieki.tomaszowlubelski.pl::8c47af5f-47b5-4eec-91a0-7b1a99a87987" providerId="AD" clId="Web-{1A46E379-B949-45FE-8276-A1DECFA7F77A}" dt="2021-05-13T10:23:38.843" v="116"/>
          <ac:spMkLst>
            <pc:docMk/>
            <pc:sldMk cId="2716483422" sldId="297"/>
            <ac:spMk id="14" creationId="{94C5663A-0CE3-4AEE-B47E-FB68D9EBFE1A}"/>
          </ac:spMkLst>
        </pc:spChg>
        <pc:spChg chg="add del">
          <ac:chgData name="Ewa Probola" userId="S::ewa.probola@sppasieki.tomaszowlubelski.pl::8c47af5f-47b5-4eec-91a0-7b1a99a87987" providerId="AD" clId="Web-{1A46E379-B949-45FE-8276-A1DECFA7F77A}" dt="2021-05-13T10:17:19.349" v="9"/>
          <ac:spMkLst>
            <pc:docMk/>
            <pc:sldMk cId="2716483422" sldId="297"/>
            <ac:spMk id="15" creationId="{EA2AEA56-4902-4CC1-A43B-1AC27C88CB90}"/>
          </ac:spMkLst>
        </pc:spChg>
        <pc:spChg chg="add mod">
          <ac:chgData name="Ewa Probola" userId="S::ewa.probola@sppasieki.tomaszowlubelski.pl::8c47af5f-47b5-4eec-91a0-7b1a99a87987" providerId="AD" clId="Web-{1A46E379-B949-45FE-8276-A1DECFA7F77A}" dt="2021-05-13T10:24:41.314" v="121" actId="20577"/>
          <ac:spMkLst>
            <pc:docMk/>
            <pc:sldMk cId="2716483422" sldId="297"/>
            <ac:spMk id="16" creationId="{ED9FA43C-9C0C-42DE-9672-E6FB7759BB3E}"/>
          </ac:spMkLst>
        </pc:spChg>
        <pc:spChg chg="add">
          <ac:chgData name="Ewa Probola" userId="S::ewa.probola@sppasieki.tomaszowlubelski.pl::8c47af5f-47b5-4eec-91a0-7b1a99a87987" providerId="AD" clId="Web-{1A46E379-B949-45FE-8276-A1DECFA7F77A}" dt="2021-05-13T10:23:38.843" v="116"/>
          <ac:spMkLst>
            <pc:docMk/>
            <pc:sldMk cId="2716483422" sldId="297"/>
            <ac:spMk id="21" creationId="{94C5663A-0CE3-4AEE-B47E-FB68D9EBFE1A}"/>
          </ac:spMkLst>
        </pc:spChg>
        <pc:picChg chg="add mod ord">
          <ac:chgData name="Ewa Probola" userId="S::ewa.probola@sppasieki.tomaszowlubelski.pl::8c47af5f-47b5-4eec-91a0-7b1a99a87987" providerId="AD" clId="Web-{1A46E379-B949-45FE-8276-A1DECFA7F77A}" dt="2021-05-13T10:17:30.912" v="12"/>
          <ac:picMkLst>
            <pc:docMk/>
            <pc:sldMk cId="2716483422" sldId="297"/>
            <ac:picMk id="4" creationId="{8FC80DC5-7021-4792-9D90-6B1ADF19F74C}"/>
          </ac:picMkLst>
        </pc:picChg>
      </pc:sldChg>
      <pc:sldChg chg="addSp delSp modSp new mod setBg">
        <pc:chgData name="Ewa Probola" userId="S::ewa.probola@sppasieki.tomaszowlubelski.pl::8c47af5f-47b5-4eec-91a0-7b1a99a87987" providerId="AD" clId="Web-{1A46E379-B949-45FE-8276-A1DECFA7F77A}" dt="2021-05-13T10:25:44.956" v="136"/>
        <pc:sldMkLst>
          <pc:docMk/>
          <pc:sldMk cId="3807525765" sldId="298"/>
        </pc:sldMkLst>
        <pc:spChg chg="mod">
          <ac:chgData name="Ewa Probola" userId="S::ewa.probola@sppasieki.tomaszowlubelski.pl::8c47af5f-47b5-4eec-91a0-7b1a99a87987" providerId="AD" clId="Web-{1A46E379-B949-45FE-8276-A1DECFA7F77A}" dt="2021-05-13T10:25:44.956" v="136"/>
          <ac:spMkLst>
            <pc:docMk/>
            <pc:sldMk cId="3807525765" sldId="298"/>
            <ac:spMk id="2" creationId="{83C02D2F-F08C-4439-9972-A068E576D0C1}"/>
          </ac:spMkLst>
        </pc:spChg>
        <pc:spChg chg="del">
          <ac:chgData name="Ewa Probola" userId="S::ewa.probola@sppasieki.tomaszowlubelski.pl::8c47af5f-47b5-4eec-91a0-7b1a99a87987" providerId="AD" clId="Web-{1A46E379-B949-45FE-8276-A1DECFA7F77A}" dt="2021-05-13T10:25:07.877" v="129"/>
          <ac:spMkLst>
            <pc:docMk/>
            <pc:sldMk cId="3807525765" sldId="298"/>
            <ac:spMk id="3" creationId="{6BDE879E-0E1E-4D2F-9E35-EF42573DD176}"/>
          </ac:spMkLst>
        </pc:spChg>
        <pc:spChg chg="add del">
          <ac:chgData name="Ewa Probola" userId="S::ewa.probola@sppasieki.tomaszowlubelski.pl::8c47af5f-47b5-4eec-91a0-7b1a99a87987" providerId="AD" clId="Web-{1A46E379-B949-45FE-8276-A1DECFA7F77A}" dt="2021-05-13T10:25:27.487" v="133"/>
          <ac:spMkLst>
            <pc:docMk/>
            <pc:sldMk cId="3807525765" sldId="298"/>
            <ac:spMk id="6" creationId="{94C5663A-0CE3-4AEE-B47E-FB68D9EBFE1A}"/>
          </ac:spMkLst>
        </pc:spChg>
        <pc:spChg chg="add del">
          <ac:chgData name="Ewa Probola" userId="S::ewa.probola@sppasieki.tomaszowlubelski.pl::8c47af5f-47b5-4eec-91a0-7b1a99a87987" providerId="AD" clId="Web-{1A46E379-B949-45FE-8276-A1DECFA7F77A}" dt="2021-05-13T10:25:44.940" v="135"/>
          <ac:spMkLst>
            <pc:docMk/>
            <pc:sldMk cId="3807525765" sldId="298"/>
            <ac:spMk id="7" creationId="{79BB35BC-D5C2-4C8B-A22A-A71E6191913B}"/>
          </ac:spMkLst>
        </pc:spChg>
        <pc:spChg chg="add del">
          <ac:chgData name="Ewa Probola" userId="S::ewa.probola@sppasieki.tomaszowlubelski.pl::8c47af5f-47b5-4eec-91a0-7b1a99a87987" providerId="AD" clId="Web-{1A46E379-B949-45FE-8276-A1DECFA7F77A}" dt="2021-05-13T10:25:27.487" v="133"/>
          <ac:spMkLst>
            <pc:docMk/>
            <pc:sldMk cId="3807525765" sldId="298"/>
            <ac:spMk id="8" creationId="{0246217B-748B-45C3-8371-19A3083D8D4C}"/>
          </ac:spMkLst>
        </pc:spChg>
        <pc:spChg chg="add del">
          <ac:chgData name="Ewa Probola" userId="S::ewa.probola@sppasieki.tomaszowlubelski.pl::8c47af5f-47b5-4eec-91a0-7b1a99a87987" providerId="AD" clId="Web-{1A46E379-B949-45FE-8276-A1DECFA7F77A}" dt="2021-05-13T10:25:22.971" v="131"/>
          <ac:spMkLst>
            <pc:docMk/>
            <pc:sldMk cId="3807525765" sldId="298"/>
            <ac:spMk id="9" creationId="{0D57E7FA-E8FC-45AC-868F-CDC8144939D6}"/>
          </ac:spMkLst>
        </pc:spChg>
        <pc:spChg chg="add del">
          <ac:chgData name="Ewa Probola" userId="S::ewa.probola@sppasieki.tomaszowlubelski.pl::8c47af5f-47b5-4eec-91a0-7b1a99a87987" providerId="AD" clId="Web-{1A46E379-B949-45FE-8276-A1DECFA7F77A}" dt="2021-05-13T10:25:44.940" v="135"/>
          <ac:spMkLst>
            <pc:docMk/>
            <pc:sldMk cId="3807525765" sldId="298"/>
            <ac:spMk id="10" creationId="{A6D0B3C0-875E-4607-A46A-F9E10D69F2EA}"/>
          </ac:spMkLst>
        </pc:spChg>
        <pc:spChg chg="add del">
          <ac:chgData name="Ewa Probola" userId="S::ewa.probola@sppasieki.tomaszowlubelski.pl::8c47af5f-47b5-4eec-91a0-7b1a99a87987" providerId="AD" clId="Web-{1A46E379-B949-45FE-8276-A1DECFA7F77A}" dt="2021-05-13T10:25:22.971" v="131"/>
          <ac:spMkLst>
            <pc:docMk/>
            <pc:sldMk cId="3807525765" sldId="298"/>
            <ac:spMk id="11" creationId="{B7BD7FCF-A254-4A97-A15C-319B67622677}"/>
          </ac:spMkLst>
        </pc:spChg>
        <pc:spChg chg="add">
          <ac:chgData name="Ewa Probola" userId="S::ewa.probola@sppasieki.tomaszowlubelski.pl::8c47af5f-47b5-4eec-91a0-7b1a99a87987" providerId="AD" clId="Web-{1A46E379-B949-45FE-8276-A1DECFA7F77A}" dt="2021-05-13T10:25:44.956" v="136"/>
          <ac:spMkLst>
            <pc:docMk/>
            <pc:sldMk cId="3807525765" sldId="298"/>
            <ac:spMk id="12" creationId="{0D57E7FA-E8FC-45AC-868F-CDC8144939D6}"/>
          </ac:spMkLst>
        </pc:spChg>
        <pc:spChg chg="add del">
          <ac:chgData name="Ewa Probola" userId="S::ewa.probola@sppasieki.tomaszowlubelski.pl::8c47af5f-47b5-4eec-91a0-7b1a99a87987" providerId="AD" clId="Web-{1A46E379-B949-45FE-8276-A1DECFA7F77A}" dt="2021-05-13T10:25:22.971" v="131"/>
          <ac:spMkLst>
            <pc:docMk/>
            <pc:sldMk cId="3807525765" sldId="298"/>
            <ac:spMk id="13" creationId="{52FFAF72-6204-4676-9C6F-9A4CC4D91805}"/>
          </ac:spMkLst>
        </pc:spChg>
        <pc:spChg chg="add">
          <ac:chgData name="Ewa Probola" userId="S::ewa.probola@sppasieki.tomaszowlubelski.pl::8c47af5f-47b5-4eec-91a0-7b1a99a87987" providerId="AD" clId="Web-{1A46E379-B949-45FE-8276-A1DECFA7F77A}" dt="2021-05-13T10:25:44.956" v="136"/>
          <ac:spMkLst>
            <pc:docMk/>
            <pc:sldMk cId="3807525765" sldId="298"/>
            <ac:spMk id="14" creationId="{B7BD7FCF-A254-4A97-A15C-319B67622677}"/>
          </ac:spMkLst>
        </pc:spChg>
        <pc:spChg chg="add">
          <ac:chgData name="Ewa Probola" userId="S::ewa.probola@sppasieki.tomaszowlubelski.pl::8c47af5f-47b5-4eec-91a0-7b1a99a87987" providerId="AD" clId="Web-{1A46E379-B949-45FE-8276-A1DECFA7F77A}" dt="2021-05-13T10:25:44.956" v="136"/>
          <ac:spMkLst>
            <pc:docMk/>
            <pc:sldMk cId="3807525765" sldId="298"/>
            <ac:spMk id="15" creationId="{52FFAF72-6204-4676-9C6F-9A4CC4D91805}"/>
          </ac:spMkLst>
        </pc:spChg>
        <pc:picChg chg="add mod ord">
          <ac:chgData name="Ewa Probola" userId="S::ewa.probola@sppasieki.tomaszowlubelski.pl::8c47af5f-47b5-4eec-91a0-7b1a99a87987" providerId="AD" clId="Web-{1A46E379-B949-45FE-8276-A1DECFA7F77A}" dt="2021-05-13T10:25:44.956" v="136"/>
          <ac:picMkLst>
            <pc:docMk/>
            <pc:sldMk cId="3807525765" sldId="298"/>
            <ac:picMk id="4" creationId="{8756EAAF-3DD4-4881-A846-86C709C0AC5F}"/>
          </ac:picMkLst>
        </pc:picChg>
      </pc:sldChg>
    </pc:docChg>
  </pc:docChgLst>
  <pc:docChgLst>
    <pc:chgData name="Ewa Probola" userId="S::ewa.probola@sppasieki.tomaszowlubelski.pl::8c47af5f-47b5-4eec-91a0-7b1a99a87987" providerId="AD" clId="Web-{964BF3BD-C7C9-4320-A30F-C047AB81E69A}"/>
    <pc:docChg chg="addSld modSld sldOrd">
      <pc:chgData name="Ewa Probola" userId="S::ewa.probola@sppasieki.tomaszowlubelski.pl::8c47af5f-47b5-4eec-91a0-7b1a99a87987" providerId="AD" clId="Web-{964BF3BD-C7C9-4320-A30F-C047AB81E69A}" dt="2021-05-11T18:44:00.929" v="31" actId="20577"/>
      <pc:docMkLst>
        <pc:docMk/>
      </pc:docMkLst>
      <pc:sldChg chg="addSp delSp modSp mod setClrOvrMap">
        <pc:chgData name="Ewa Probola" userId="S::ewa.probola@sppasieki.tomaszowlubelski.pl::8c47af5f-47b5-4eec-91a0-7b1a99a87987" providerId="AD" clId="Web-{964BF3BD-C7C9-4320-A30F-C047AB81E69A}" dt="2021-05-11T18:40:15.597" v="21"/>
        <pc:sldMkLst>
          <pc:docMk/>
          <pc:sldMk cId="623018767" sldId="258"/>
        </pc:sldMkLst>
        <pc:spChg chg="mod ord">
          <ac:chgData name="Ewa Probola" userId="S::ewa.probola@sppasieki.tomaszowlubelski.pl::8c47af5f-47b5-4eec-91a0-7b1a99a87987" providerId="AD" clId="Web-{964BF3BD-C7C9-4320-A30F-C047AB81E69A}" dt="2021-05-11T18:40:15.597" v="21"/>
          <ac:spMkLst>
            <pc:docMk/>
            <pc:sldMk cId="623018767" sldId="258"/>
            <ac:spMk id="2" creationId="{CE5D7959-E0E0-4BBF-96AB-E488740DB3A9}"/>
          </ac:spMkLst>
        </pc:spChg>
        <pc:spChg chg="add del">
          <ac:chgData name="Ewa Probola" userId="S::ewa.probola@sppasieki.tomaszowlubelski.pl::8c47af5f-47b5-4eec-91a0-7b1a99a87987" providerId="AD" clId="Web-{964BF3BD-C7C9-4320-A30F-C047AB81E69A}" dt="2021-05-11T18:40:15.597" v="21"/>
          <ac:spMkLst>
            <pc:docMk/>
            <pc:sldMk cId="623018767" sldId="258"/>
            <ac:spMk id="11" creationId="{0E3596DD-156A-473E-9BB3-C6A29F7574E9}"/>
          </ac:spMkLst>
        </pc:spChg>
        <pc:spChg chg="add del">
          <ac:chgData name="Ewa Probola" userId="S::ewa.probola@sppasieki.tomaszowlubelski.pl::8c47af5f-47b5-4eec-91a0-7b1a99a87987" providerId="AD" clId="Web-{964BF3BD-C7C9-4320-A30F-C047AB81E69A}" dt="2021-05-11T18:40:15.597" v="21"/>
          <ac:spMkLst>
            <pc:docMk/>
            <pc:sldMk cId="623018767" sldId="258"/>
            <ac:spMk id="13" creationId="{2C46C4D6-C474-4E92-B52E-944C1118F7B6}"/>
          </ac:spMkLst>
        </pc:spChg>
        <pc:spChg chg="add del">
          <ac:chgData name="Ewa Probola" userId="S::ewa.probola@sppasieki.tomaszowlubelski.pl::8c47af5f-47b5-4eec-91a0-7b1a99a87987" providerId="AD" clId="Web-{964BF3BD-C7C9-4320-A30F-C047AB81E69A}" dt="2021-05-11T18:40:15.597" v="21"/>
          <ac:spMkLst>
            <pc:docMk/>
            <pc:sldMk cId="623018767" sldId="258"/>
            <ac:spMk id="18" creationId="{0D57E7FA-E8FC-45AC-868F-CDC8144939D6}"/>
          </ac:spMkLst>
        </pc:spChg>
        <pc:spChg chg="add del">
          <ac:chgData name="Ewa Probola" userId="S::ewa.probola@sppasieki.tomaszowlubelski.pl::8c47af5f-47b5-4eec-91a0-7b1a99a87987" providerId="AD" clId="Web-{964BF3BD-C7C9-4320-A30F-C047AB81E69A}" dt="2021-05-11T18:40:15.597" v="21"/>
          <ac:spMkLst>
            <pc:docMk/>
            <pc:sldMk cId="623018767" sldId="258"/>
            <ac:spMk id="20" creationId="{A8CCCB6D-5162-4AAE-A5E3-3AC55410DBCE}"/>
          </ac:spMkLst>
        </pc:spChg>
        <pc:picChg chg="add del mod">
          <ac:chgData name="Ewa Probola" userId="S::ewa.probola@sppasieki.tomaszowlubelski.pl::8c47af5f-47b5-4eec-91a0-7b1a99a87987" providerId="AD" clId="Web-{964BF3BD-C7C9-4320-A30F-C047AB81E69A}" dt="2021-05-11T18:39:36.440" v="17"/>
          <ac:picMkLst>
            <pc:docMk/>
            <pc:sldMk cId="623018767" sldId="258"/>
            <ac:picMk id="3" creationId="{51B2FCEA-DB7C-4E50-9909-B197F3923E36}"/>
          </ac:picMkLst>
        </pc:picChg>
        <pc:picChg chg="mod">
          <ac:chgData name="Ewa Probola" userId="S::ewa.probola@sppasieki.tomaszowlubelski.pl::8c47af5f-47b5-4eec-91a0-7b1a99a87987" providerId="AD" clId="Web-{964BF3BD-C7C9-4320-A30F-C047AB81E69A}" dt="2021-05-11T18:40:15.597" v="21"/>
          <ac:picMkLst>
            <pc:docMk/>
            <pc:sldMk cId="623018767" sldId="258"/>
            <ac:picMk id="4" creationId="{BAE07E35-EDA6-4322-BAF7-FE648B61C4E9}"/>
          </ac:picMkLst>
        </pc:picChg>
        <pc:picChg chg="mod">
          <ac:chgData name="Ewa Probola" userId="S::ewa.probola@sppasieki.tomaszowlubelski.pl::8c47af5f-47b5-4eec-91a0-7b1a99a87987" providerId="AD" clId="Web-{964BF3BD-C7C9-4320-A30F-C047AB81E69A}" dt="2021-05-11T18:40:15.597" v="21"/>
          <ac:picMkLst>
            <pc:docMk/>
            <pc:sldMk cId="623018767" sldId="258"/>
            <ac:picMk id="5" creationId="{6348CDC8-2E88-4D43-AFED-F1852566210E}"/>
          </ac:picMkLst>
        </pc:picChg>
      </pc:sldChg>
      <pc:sldChg chg="modSp">
        <pc:chgData name="Ewa Probola" userId="S::ewa.probola@sppasieki.tomaszowlubelski.pl::8c47af5f-47b5-4eec-91a0-7b1a99a87987" providerId="AD" clId="Web-{964BF3BD-C7C9-4320-A30F-C047AB81E69A}" dt="2021-05-11T18:40:42.457" v="24" actId="20577"/>
        <pc:sldMkLst>
          <pc:docMk/>
          <pc:sldMk cId="3637910381" sldId="259"/>
        </pc:sldMkLst>
        <pc:spChg chg="mod">
          <ac:chgData name="Ewa Probola" userId="S::ewa.probola@sppasieki.tomaszowlubelski.pl::8c47af5f-47b5-4eec-91a0-7b1a99a87987" providerId="AD" clId="Web-{964BF3BD-C7C9-4320-A30F-C047AB81E69A}" dt="2021-05-11T18:40:42.457" v="24" actId="20577"/>
          <ac:spMkLst>
            <pc:docMk/>
            <pc:sldMk cId="3637910381" sldId="259"/>
            <ac:spMk id="2" creationId="{44878ECC-ECDC-436A-9CCF-C6ED291457BF}"/>
          </ac:spMkLst>
        </pc:spChg>
      </pc:sldChg>
      <pc:sldChg chg="ord">
        <pc:chgData name="Ewa Probola" userId="S::ewa.probola@sppasieki.tomaszowlubelski.pl::8c47af5f-47b5-4eec-91a0-7b1a99a87987" providerId="AD" clId="Web-{964BF3BD-C7C9-4320-A30F-C047AB81E69A}" dt="2021-05-11T18:42:18.349" v="25"/>
        <pc:sldMkLst>
          <pc:docMk/>
          <pc:sldMk cId="3817068968" sldId="261"/>
        </pc:sldMkLst>
      </pc:sldChg>
      <pc:sldChg chg="addSp modSp new mod setBg">
        <pc:chgData name="Ewa Probola" userId="S::ewa.probola@sppasieki.tomaszowlubelski.pl::8c47af5f-47b5-4eec-91a0-7b1a99a87987" providerId="AD" clId="Web-{964BF3BD-C7C9-4320-A30F-C047AB81E69A}" dt="2021-05-11T18:44:00.929" v="31" actId="20577"/>
        <pc:sldMkLst>
          <pc:docMk/>
          <pc:sldMk cId="2150931928" sldId="273"/>
        </pc:sldMkLst>
        <pc:spChg chg="mod">
          <ac:chgData name="Ewa Probola" userId="S::ewa.probola@sppasieki.tomaszowlubelski.pl::8c47af5f-47b5-4eec-91a0-7b1a99a87987" providerId="AD" clId="Web-{964BF3BD-C7C9-4320-A30F-C047AB81E69A}" dt="2021-05-11T18:44:00.929" v="31" actId="20577"/>
          <ac:spMkLst>
            <pc:docMk/>
            <pc:sldMk cId="2150931928" sldId="273"/>
            <ac:spMk id="2" creationId="{E51FBE18-5520-4CDF-AC7A-256813936918}"/>
          </ac:spMkLst>
        </pc:spChg>
        <pc:spChg chg="add">
          <ac:chgData name="Ewa Probola" userId="S::ewa.probola@sppasieki.tomaszowlubelski.pl::8c47af5f-47b5-4eec-91a0-7b1a99a87987" providerId="AD" clId="Web-{964BF3BD-C7C9-4320-A30F-C047AB81E69A}" dt="2021-05-11T18:43:07.022" v="27"/>
          <ac:spMkLst>
            <pc:docMk/>
            <pc:sldMk cId="2150931928" sldId="273"/>
            <ac:spMk id="7" creationId="{0D57E7FA-E8FC-45AC-868F-CDC8144939D6}"/>
          </ac:spMkLst>
        </pc:spChg>
        <pc:spChg chg="add">
          <ac:chgData name="Ewa Probola" userId="S::ewa.probola@sppasieki.tomaszowlubelski.pl::8c47af5f-47b5-4eec-91a0-7b1a99a87987" providerId="AD" clId="Web-{964BF3BD-C7C9-4320-A30F-C047AB81E69A}" dt="2021-05-11T18:43:07.022" v="27"/>
          <ac:spMkLst>
            <pc:docMk/>
            <pc:sldMk cId="2150931928" sldId="273"/>
            <ac:spMk id="9" creationId="{ED894347-C9A9-4BFD-8A6D-05A2B0CDDF79}"/>
          </ac:spMkLst>
        </pc:spChg>
        <pc:spChg chg="add">
          <ac:chgData name="Ewa Probola" userId="S::ewa.probola@sppasieki.tomaszowlubelski.pl::8c47af5f-47b5-4eec-91a0-7b1a99a87987" providerId="AD" clId="Web-{964BF3BD-C7C9-4320-A30F-C047AB81E69A}" dt="2021-05-11T18:43:07.022" v="27"/>
          <ac:spMkLst>
            <pc:docMk/>
            <pc:sldMk cId="2150931928" sldId="273"/>
            <ac:spMk id="11" creationId="{284ED281-4082-46F9-86EE-D78901367138}"/>
          </ac:spMkLst>
        </pc:spChg>
        <pc:spChg chg="add">
          <ac:chgData name="Ewa Probola" userId="S::ewa.probola@sppasieki.tomaszowlubelski.pl::8c47af5f-47b5-4eec-91a0-7b1a99a87987" providerId="AD" clId="Web-{964BF3BD-C7C9-4320-A30F-C047AB81E69A}" dt="2021-05-11T18:43:07.022" v="27"/>
          <ac:spMkLst>
            <pc:docMk/>
            <pc:sldMk cId="2150931928" sldId="273"/>
            <ac:spMk id="13" creationId="{5531D9B7-48AB-4407-A9E8-13391FCB2E54}"/>
          </ac:spMkLst>
        </pc:spChg>
      </pc:sldChg>
    </pc:docChg>
  </pc:docChgLst>
  <pc:docChgLst>
    <pc:chgData name="Ewa Probola" userId="S::ewa.probola@sppasieki.tomaszowlubelski.pl::8c47af5f-47b5-4eec-91a0-7b1a99a87987" providerId="AD" clId="Web-{24B32722-71ED-4163-B0D2-57FB23487469}"/>
    <pc:docChg chg="modSld">
      <pc:chgData name="Ewa Probola" userId="S::ewa.probola@sppasieki.tomaszowlubelski.pl::8c47af5f-47b5-4eec-91a0-7b1a99a87987" providerId="AD" clId="Web-{24B32722-71ED-4163-B0D2-57FB23487469}" dt="2021-05-19T07:18:54.912" v="1"/>
      <pc:docMkLst>
        <pc:docMk/>
      </pc:docMkLst>
      <pc:sldChg chg="modSp">
        <pc:chgData name="Ewa Probola" userId="S::ewa.probola@sppasieki.tomaszowlubelski.pl::8c47af5f-47b5-4eec-91a0-7b1a99a87987" providerId="AD" clId="Web-{24B32722-71ED-4163-B0D2-57FB23487469}" dt="2021-05-19T07:12:32.792" v="0" actId="1076"/>
        <pc:sldMkLst>
          <pc:docMk/>
          <pc:sldMk cId="650317164" sldId="256"/>
        </pc:sldMkLst>
        <pc:picChg chg="mod">
          <ac:chgData name="Ewa Probola" userId="S::ewa.probola@sppasieki.tomaszowlubelski.pl::8c47af5f-47b5-4eec-91a0-7b1a99a87987" providerId="AD" clId="Web-{24B32722-71ED-4163-B0D2-57FB23487469}" dt="2021-05-19T07:12:32.792" v="0" actId="1076"/>
          <ac:picMkLst>
            <pc:docMk/>
            <pc:sldMk cId="650317164" sldId="256"/>
            <ac:picMk id="5" creationId="{ECC61073-708D-4D89-B370-D254D39E5BFD}"/>
          </ac:picMkLst>
        </pc:picChg>
      </pc:sldChg>
      <pc:sldChg chg="addSp">
        <pc:chgData name="Ewa Probola" userId="S::ewa.probola@sppasieki.tomaszowlubelski.pl::8c47af5f-47b5-4eec-91a0-7b1a99a87987" providerId="AD" clId="Web-{24B32722-71ED-4163-B0D2-57FB23487469}" dt="2021-05-19T07:18:54.912" v="1"/>
        <pc:sldMkLst>
          <pc:docMk/>
          <pc:sldMk cId="3807525765" sldId="298"/>
        </pc:sldMkLst>
        <pc:spChg chg="add">
          <ac:chgData name="Ewa Probola" userId="S::ewa.probola@sppasieki.tomaszowlubelski.pl::8c47af5f-47b5-4eec-91a0-7b1a99a87987" providerId="AD" clId="Web-{24B32722-71ED-4163-B0D2-57FB23487469}" dt="2021-05-19T07:18:54.912" v="1"/>
          <ac:spMkLst>
            <pc:docMk/>
            <pc:sldMk cId="3807525765" sldId="298"/>
            <ac:spMk id="3" creationId="{8EBD6F19-1818-4AB3-8DD0-3E11F1105CF9}"/>
          </ac:spMkLst>
        </pc:spChg>
      </pc:sldChg>
    </pc:docChg>
  </pc:docChgLst>
  <pc:docChgLst>
    <pc:chgData name="Ewa Probola" userId="S::ewa.probola@sppasieki.tomaszowlubelski.pl::8c47af5f-47b5-4eec-91a0-7b1a99a87987" providerId="AD" clId="Web-{6E2E45DA-2226-4EF7-BC4C-91FC9E9673DD}"/>
    <pc:docChg chg="addSld delSld modSld">
      <pc:chgData name="Ewa Probola" userId="S::ewa.probola@sppasieki.tomaszowlubelski.pl::8c47af5f-47b5-4eec-91a0-7b1a99a87987" providerId="AD" clId="Web-{6E2E45DA-2226-4EF7-BC4C-91FC9E9673DD}" dt="2021-05-12T20:47:19.470" v="316"/>
      <pc:docMkLst>
        <pc:docMk/>
      </pc:docMkLst>
      <pc:sldChg chg="del">
        <pc:chgData name="Ewa Probola" userId="S::ewa.probola@sppasieki.tomaszowlubelski.pl::8c47af5f-47b5-4eec-91a0-7b1a99a87987" providerId="AD" clId="Web-{6E2E45DA-2226-4EF7-BC4C-91FC9E9673DD}" dt="2021-05-12T20:39:24.579" v="255"/>
        <pc:sldMkLst>
          <pc:docMk/>
          <pc:sldMk cId="1819960048" sldId="282"/>
        </pc:sldMkLst>
      </pc:sldChg>
      <pc:sldChg chg="addSp delSp modSp new del mod setBg">
        <pc:chgData name="Ewa Probola" userId="S::ewa.probola@sppasieki.tomaszowlubelski.pl::8c47af5f-47b5-4eec-91a0-7b1a99a87987" providerId="AD" clId="Web-{6E2E45DA-2226-4EF7-BC4C-91FC9E9673DD}" dt="2021-05-12T20:38:49.593" v="252"/>
        <pc:sldMkLst>
          <pc:docMk/>
          <pc:sldMk cId="4094147652" sldId="283"/>
        </pc:sldMkLst>
        <pc:spChg chg="mod ord">
          <ac:chgData name="Ewa Probola" userId="S::ewa.probola@sppasieki.tomaszowlubelski.pl::8c47af5f-47b5-4eec-91a0-7b1a99a87987" providerId="AD" clId="Web-{6E2E45DA-2226-4EF7-BC4C-91FC9E9673DD}" dt="2021-05-12T20:14:32.071" v="103"/>
          <ac:spMkLst>
            <pc:docMk/>
            <pc:sldMk cId="4094147652" sldId="283"/>
            <ac:spMk id="2" creationId="{4E3A1D45-78EA-4A3A-B056-2DF9C051435F}"/>
          </ac:spMkLst>
        </pc:spChg>
        <pc:spChg chg="del">
          <ac:chgData name="Ewa Probola" userId="S::ewa.probola@sppasieki.tomaszowlubelski.pl::8c47af5f-47b5-4eec-91a0-7b1a99a87987" providerId="AD" clId="Web-{6E2E45DA-2226-4EF7-BC4C-91FC9E9673DD}" dt="2021-05-12T20:04:26.316" v="13"/>
          <ac:spMkLst>
            <pc:docMk/>
            <pc:sldMk cId="4094147652" sldId="283"/>
            <ac:spMk id="3" creationId="{4A62B5EB-E044-4699-9E65-F74EE258729C}"/>
          </ac:spMkLst>
        </pc:spChg>
        <pc:spChg chg="del">
          <ac:chgData name="Ewa Probola" userId="S::ewa.probola@sppasieki.tomaszowlubelski.pl::8c47af5f-47b5-4eec-91a0-7b1a99a87987" providerId="AD" clId="Web-{6E2E45DA-2226-4EF7-BC4C-91FC9E9673DD}" dt="2021-05-12T20:04:52.488" v="14"/>
          <ac:spMkLst>
            <pc:docMk/>
            <pc:sldMk cId="4094147652" sldId="283"/>
            <ac:spMk id="4" creationId="{04659DD7-86A9-41F3-B839-D13A2E63D184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06:15.069" v="21"/>
          <ac:spMkLst>
            <pc:docMk/>
            <pc:sldMk cId="4094147652" sldId="283"/>
            <ac:spMk id="9" creationId="{13B7BB51-92B8-4089-8DAB-1202A4D1C6A3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06:15.069" v="21"/>
          <ac:spMkLst>
            <pc:docMk/>
            <pc:sldMk cId="4094147652" sldId="283"/>
            <ac:spMk id="10" creationId="{BDBA208C-B4CE-4D89-A09B-55B6D3D1560C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06:02.694" v="19"/>
          <ac:spMkLst>
            <pc:docMk/>
            <pc:sldMk cId="4094147652" sldId="283"/>
            <ac:spMk id="11" creationId="{6AAD0CCE-3B91-45E4-AA5E-3290E437A1AE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06:15.069" v="21"/>
          <ac:spMkLst>
            <pc:docMk/>
            <pc:sldMk cId="4094147652" sldId="283"/>
            <ac:spMk id="12" creationId="{9218D3FD-EDF4-4839-A30D-ADB33CD38765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06:19.070" v="23"/>
          <ac:spMkLst>
            <pc:docMk/>
            <pc:sldMk cId="4094147652" sldId="283"/>
            <ac:spMk id="13" creationId="{13B7BB51-92B8-4089-8DAB-1202A4D1C6A3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06:02.694" v="19"/>
          <ac:spMkLst>
            <pc:docMk/>
            <pc:sldMk cId="4094147652" sldId="283"/>
            <ac:spMk id="14" creationId="{13B7BB51-92B8-4089-8DAB-1202A4D1C6A3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06:19.070" v="23"/>
          <ac:spMkLst>
            <pc:docMk/>
            <pc:sldMk cId="4094147652" sldId="283"/>
            <ac:spMk id="15" creationId="{638B61BD-0EE1-4D29-B894-126CD61C5DED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06:02.694" v="19"/>
          <ac:spMkLst>
            <pc:docMk/>
            <pc:sldMk cId="4094147652" sldId="283"/>
            <ac:spMk id="16" creationId="{4C3A44BB-E01C-4AA8-B2C8-32FC346D2ED7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06:19.070" v="23"/>
          <ac:spMkLst>
            <pc:docMk/>
            <pc:sldMk cId="4094147652" sldId="283"/>
            <ac:spMk id="17" creationId="{4DF77F90-6A1B-4DB0-83D2-7789EAB74D0B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06:15.069" v="21"/>
          <ac:spMkLst>
            <pc:docMk/>
            <pc:sldMk cId="4094147652" sldId="283"/>
            <ac:spMk id="18" creationId="{BD44801E-D426-4372-9129-ED47EE43C7D4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06:19.070" v="23"/>
          <ac:spMkLst>
            <pc:docMk/>
            <pc:sldMk cId="4094147652" sldId="283"/>
            <ac:spMk id="19" creationId="{BBC14DD5-C584-4158-BF76-ECE3C6DB48AD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06:15.069" v="21"/>
          <ac:spMkLst>
            <pc:docMk/>
            <pc:sldMk cId="4094147652" sldId="283"/>
            <ac:spMk id="20" creationId="{4C0342DB-4E68-4518-8C8B-51943E8D7A94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06:19.070" v="23"/>
          <ac:spMkLst>
            <pc:docMk/>
            <pc:sldMk cId="4094147652" sldId="283"/>
            <ac:spMk id="21" creationId="{02F5651A-7107-4E3C-B017-1346EF417413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06:30.367" v="25"/>
          <ac:spMkLst>
            <pc:docMk/>
            <pc:sldMk cId="4094147652" sldId="283"/>
            <ac:spMk id="22" creationId="{13B7BB51-92B8-4089-8DAB-1202A4D1C6A3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06:30.367" v="25"/>
          <ac:spMkLst>
            <pc:docMk/>
            <pc:sldMk cId="4094147652" sldId="283"/>
            <ac:spMk id="23" creationId="{6D22FA1E-E02A-4FC5-BBA6-577D6DA0C8C8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06:30.367" v="25"/>
          <ac:spMkLst>
            <pc:docMk/>
            <pc:sldMk cId="4094147652" sldId="283"/>
            <ac:spMk id="24" creationId="{4BAD9765-04DE-47E5-9D31-2A9689C12037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06:30.367" v="25"/>
          <ac:spMkLst>
            <pc:docMk/>
            <pc:sldMk cId="4094147652" sldId="283"/>
            <ac:spMk id="25" creationId="{05D27520-F270-4F3D-A46E-76A337B6E167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06:30.367" v="25"/>
          <ac:spMkLst>
            <pc:docMk/>
            <pc:sldMk cId="4094147652" sldId="283"/>
            <ac:spMk id="26" creationId="{44A5B678-F0D4-4447-8B98-920A67CFF0CA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06:34.570" v="27"/>
          <ac:spMkLst>
            <pc:docMk/>
            <pc:sldMk cId="4094147652" sldId="283"/>
            <ac:spMk id="27" creationId="{0D57E7FA-E8FC-45AC-868F-CDC8144939D6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06:34.570" v="27"/>
          <ac:spMkLst>
            <pc:docMk/>
            <pc:sldMk cId="4094147652" sldId="283"/>
            <ac:spMk id="28" creationId="{7B4F6806-5898-4FE8-B610-A058C8B8470A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06:56.805" v="29"/>
          <ac:spMkLst>
            <pc:docMk/>
            <pc:sldMk cId="4094147652" sldId="283"/>
            <ac:spMk id="29" creationId="{13B7BB51-92B8-4089-8DAB-1202A4D1C6A3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06:56.805" v="29"/>
          <ac:spMkLst>
            <pc:docMk/>
            <pc:sldMk cId="4094147652" sldId="283"/>
            <ac:spMk id="30" creationId="{2A0FD627-D6DF-4ED8-8AFA-C1A9B57AFDD0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06:56.805" v="29"/>
          <ac:spMkLst>
            <pc:docMk/>
            <pc:sldMk cId="4094147652" sldId="283"/>
            <ac:spMk id="31" creationId="{D5FD594F-1A69-4F1D-A5C2-A199AB639EB8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06:56.805" v="29"/>
          <ac:spMkLst>
            <pc:docMk/>
            <pc:sldMk cId="4094147652" sldId="283"/>
            <ac:spMk id="32" creationId="{CE6D8360-2DE7-4E5F-8612-6BBFB5654311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06:56.805" v="29"/>
          <ac:spMkLst>
            <pc:docMk/>
            <pc:sldMk cId="4094147652" sldId="283"/>
            <ac:spMk id="33" creationId="{785998FB-B2ED-476A-9FE8-E2C6AF43DA53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07:06.337" v="31"/>
          <ac:spMkLst>
            <pc:docMk/>
            <pc:sldMk cId="4094147652" sldId="283"/>
            <ac:spMk id="34" creationId="{0D57E7FA-E8FC-45AC-868F-CDC8144939D6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07:06.337" v="31"/>
          <ac:spMkLst>
            <pc:docMk/>
            <pc:sldMk cId="4094147652" sldId="283"/>
            <ac:spMk id="35" creationId="{50822218-0828-4B6C-924D-D40E4C0E7A4E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07:09.946" v="33"/>
          <ac:spMkLst>
            <pc:docMk/>
            <pc:sldMk cId="4094147652" sldId="283"/>
            <ac:spMk id="36" creationId="{13B7BB51-92B8-4089-8DAB-1202A4D1C6A3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07:09.946" v="33"/>
          <ac:spMkLst>
            <pc:docMk/>
            <pc:sldMk cId="4094147652" sldId="283"/>
            <ac:spMk id="37" creationId="{20E0B282-9AAD-4C2E-94A4-9833D3649BCE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07:09.946" v="33"/>
          <ac:spMkLst>
            <pc:docMk/>
            <pc:sldMk cId="4094147652" sldId="283"/>
            <ac:spMk id="38" creationId="{69206543-0718-48F1-9D2D-BAADA99A3260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09:23.295" v="57"/>
          <ac:spMkLst>
            <pc:docMk/>
            <pc:sldMk cId="4094147652" sldId="283"/>
            <ac:spMk id="39" creationId="{13B7BB51-92B8-4089-8DAB-1202A4D1C6A3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09:23.295" v="57"/>
          <ac:spMkLst>
            <pc:docMk/>
            <pc:sldMk cId="4094147652" sldId="283"/>
            <ac:spMk id="40" creationId="{2A0FD627-D6DF-4ED8-8AFA-C1A9B57AFDD0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09:23.295" v="57"/>
          <ac:spMkLst>
            <pc:docMk/>
            <pc:sldMk cId="4094147652" sldId="283"/>
            <ac:spMk id="41" creationId="{D5FD594F-1A69-4F1D-A5C2-A199AB639EB8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09:23.295" v="57"/>
          <ac:spMkLst>
            <pc:docMk/>
            <pc:sldMk cId="4094147652" sldId="283"/>
            <ac:spMk id="42" creationId="{CE6D8360-2DE7-4E5F-8612-6BBFB5654311}"/>
          </ac:spMkLst>
        </pc:spChg>
        <pc:spChg chg="add mod ord">
          <ac:chgData name="Ewa Probola" userId="S::ewa.probola@sppasieki.tomaszowlubelski.pl::8c47af5f-47b5-4eec-91a0-7b1a99a87987" providerId="AD" clId="Web-{6E2E45DA-2226-4EF7-BC4C-91FC9E9673DD}" dt="2021-05-12T20:14:32.071" v="103"/>
          <ac:spMkLst>
            <pc:docMk/>
            <pc:sldMk cId="4094147652" sldId="283"/>
            <ac:spMk id="43" creationId="{785998FB-B2ED-476A-9FE8-E2C6AF43DA53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08:35.715" v="46"/>
          <ac:spMkLst>
            <pc:docMk/>
            <pc:sldMk cId="4094147652" sldId="283"/>
            <ac:spMk id="45" creationId="{13B7BB51-92B8-4089-8DAB-1202A4D1C6A3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08:35.715" v="46"/>
          <ac:spMkLst>
            <pc:docMk/>
            <pc:sldMk cId="4094147652" sldId="283"/>
            <ac:spMk id="46" creationId="{638B61BD-0EE1-4D29-B894-126CD61C5DED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08:35.715" v="46"/>
          <ac:spMkLst>
            <pc:docMk/>
            <pc:sldMk cId="4094147652" sldId="283"/>
            <ac:spMk id="47" creationId="{4DF77F90-6A1B-4DB0-83D2-7789EAB74D0B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08:28.762" v="44"/>
          <ac:spMkLst>
            <pc:docMk/>
            <pc:sldMk cId="4094147652" sldId="283"/>
            <ac:spMk id="48" creationId="{13B7BB51-92B8-4089-8DAB-1202A4D1C6A3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08:53.450" v="48"/>
          <ac:spMkLst>
            <pc:docMk/>
            <pc:sldMk cId="4094147652" sldId="283"/>
            <ac:spMk id="49" creationId="{13B7BB51-92B8-4089-8DAB-1202A4D1C6A3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08:28.762" v="44"/>
          <ac:spMkLst>
            <pc:docMk/>
            <pc:sldMk cId="4094147652" sldId="283"/>
            <ac:spMk id="50" creationId="{F1E7273E-E5A3-4B1D-BE3E-56F045D92700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08:53.450" v="48"/>
          <ac:spMkLst>
            <pc:docMk/>
            <pc:sldMk cId="4094147652" sldId="283"/>
            <ac:spMk id="51" creationId="{4C3A44BB-E01C-4AA8-B2C8-32FC346D2ED7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08:28.762" v="44"/>
          <ac:spMkLst>
            <pc:docMk/>
            <pc:sldMk cId="4094147652" sldId="283"/>
            <ac:spMk id="52" creationId="{9CF7FE1C-8BC5-4B0C-A2BC-93AB72C90FDD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09:01.419" v="50"/>
          <ac:spMkLst>
            <pc:docMk/>
            <pc:sldMk cId="4094147652" sldId="283"/>
            <ac:spMk id="53" creationId="{13B7BB51-92B8-4089-8DAB-1202A4D1C6A3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08:35.715" v="46"/>
          <ac:spMkLst>
            <pc:docMk/>
            <pc:sldMk cId="4094147652" sldId="283"/>
            <ac:spMk id="54" creationId="{BBC14DD5-C584-4158-BF76-ECE3C6DB48AD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09:01.419" v="50"/>
          <ac:spMkLst>
            <pc:docMk/>
            <pc:sldMk cId="4094147652" sldId="283"/>
            <ac:spMk id="55" creationId="{A0C1B9AC-D4A3-4B3B-92CA-137D8F9E94E0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09:01.419" v="50"/>
          <ac:spMkLst>
            <pc:docMk/>
            <pc:sldMk cId="4094147652" sldId="283"/>
            <ac:spMk id="56" creationId="{79E8F40B-04F9-433F-8126-F275CF0A5B60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09:08.388" v="52"/>
          <ac:spMkLst>
            <pc:docMk/>
            <pc:sldMk cId="4094147652" sldId="283"/>
            <ac:spMk id="57" creationId="{13B7BB51-92B8-4089-8DAB-1202A4D1C6A3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09:08.388" v="52"/>
          <ac:spMkLst>
            <pc:docMk/>
            <pc:sldMk cId="4094147652" sldId="283"/>
            <ac:spMk id="58" creationId="{BDBA208C-B4CE-4D89-A09B-55B6D3D1560C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09:08.388" v="52"/>
          <ac:spMkLst>
            <pc:docMk/>
            <pc:sldMk cId="4094147652" sldId="283"/>
            <ac:spMk id="59" creationId="{BD44801E-D426-4372-9129-ED47EE43C7D4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09:08.388" v="52"/>
          <ac:spMkLst>
            <pc:docMk/>
            <pc:sldMk cId="4094147652" sldId="283"/>
            <ac:spMk id="60" creationId="{4C0342DB-4E68-4518-8C8B-51943E8D7A94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09:13.841" v="54"/>
          <ac:spMkLst>
            <pc:docMk/>
            <pc:sldMk cId="4094147652" sldId="283"/>
            <ac:spMk id="61" creationId="{13B7BB51-92B8-4089-8DAB-1202A4D1C6A3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09:13.841" v="54"/>
          <ac:spMkLst>
            <pc:docMk/>
            <pc:sldMk cId="4094147652" sldId="283"/>
            <ac:spMk id="62" creationId="{2A0FD627-D6DF-4ED8-8AFA-C1A9B57AFDD0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09:13.841" v="54"/>
          <ac:spMkLst>
            <pc:docMk/>
            <pc:sldMk cId="4094147652" sldId="283"/>
            <ac:spMk id="63" creationId="{D5FD594F-1A69-4F1D-A5C2-A199AB639EB8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09:13.841" v="54"/>
          <ac:spMkLst>
            <pc:docMk/>
            <pc:sldMk cId="4094147652" sldId="283"/>
            <ac:spMk id="64" creationId="{CE6D8360-2DE7-4E5F-8612-6BBFB5654311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09:23.279" v="56"/>
          <ac:spMkLst>
            <pc:docMk/>
            <pc:sldMk cId="4094147652" sldId="283"/>
            <ac:spMk id="65" creationId="{13B7BB51-92B8-4089-8DAB-1202A4D1C6A3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09:23.279" v="56"/>
          <ac:spMkLst>
            <pc:docMk/>
            <pc:sldMk cId="4094147652" sldId="283"/>
            <ac:spMk id="66" creationId="{20E0B282-9AAD-4C2E-94A4-9833D3649BCE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14:32.071" v="103"/>
          <ac:spMkLst>
            <pc:docMk/>
            <pc:sldMk cId="4094147652" sldId="283"/>
            <ac:spMk id="67" creationId="{13B7BB51-92B8-4089-8DAB-1202A4D1C6A3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14:32.071" v="103"/>
          <ac:spMkLst>
            <pc:docMk/>
            <pc:sldMk cId="4094147652" sldId="283"/>
            <ac:spMk id="68" creationId="{2A0FD627-D6DF-4ED8-8AFA-C1A9B57AFDD0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14:32.071" v="103"/>
          <ac:spMkLst>
            <pc:docMk/>
            <pc:sldMk cId="4094147652" sldId="283"/>
            <ac:spMk id="69" creationId="{D5FD594F-1A69-4F1D-A5C2-A199AB639EB8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14:32.071" v="103"/>
          <ac:spMkLst>
            <pc:docMk/>
            <pc:sldMk cId="4094147652" sldId="283"/>
            <ac:spMk id="70" creationId="{CE6D8360-2DE7-4E5F-8612-6BBFB5654311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14:32.055" v="102"/>
          <ac:spMkLst>
            <pc:docMk/>
            <pc:sldMk cId="4094147652" sldId="283"/>
            <ac:spMk id="72" creationId="{0D57E7FA-E8FC-45AC-868F-CDC8144939D6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14:32.055" v="102"/>
          <ac:spMkLst>
            <pc:docMk/>
            <pc:sldMk cId="4094147652" sldId="283"/>
            <ac:spMk id="73" creationId="{50822218-0828-4B6C-924D-D40E4C0E7A4E}"/>
          </ac:spMkLst>
        </pc:spChg>
        <pc:spChg chg="add">
          <ac:chgData name="Ewa Probola" userId="S::ewa.probola@sppasieki.tomaszowlubelski.pl::8c47af5f-47b5-4eec-91a0-7b1a99a87987" providerId="AD" clId="Web-{6E2E45DA-2226-4EF7-BC4C-91FC9E9673DD}" dt="2021-05-12T20:14:32.071" v="103"/>
          <ac:spMkLst>
            <pc:docMk/>
            <pc:sldMk cId="4094147652" sldId="283"/>
            <ac:spMk id="74" creationId="{0D57E7FA-E8FC-45AC-868F-CDC8144939D6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14:24.977" v="100"/>
          <ac:spMkLst>
            <pc:docMk/>
            <pc:sldMk cId="4094147652" sldId="283"/>
            <ac:spMk id="75" creationId="{0D57E7FA-E8FC-45AC-868F-CDC8144939D6}"/>
          </ac:spMkLst>
        </pc:spChg>
        <pc:spChg chg="add">
          <ac:chgData name="Ewa Probola" userId="S::ewa.probola@sppasieki.tomaszowlubelski.pl::8c47af5f-47b5-4eec-91a0-7b1a99a87987" providerId="AD" clId="Web-{6E2E45DA-2226-4EF7-BC4C-91FC9E9673DD}" dt="2021-05-12T20:14:32.071" v="103"/>
          <ac:spMkLst>
            <pc:docMk/>
            <pc:sldMk cId="4094147652" sldId="283"/>
            <ac:spMk id="76" creationId="{0D3E573C-3958-42CC-A225-6B8B07B0F6C9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14:24.977" v="100"/>
          <ac:spMkLst>
            <pc:docMk/>
            <pc:sldMk cId="4094147652" sldId="283"/>
            <ac:spMk id="77" creationId="{0D3E573C-3958-42CC-A225-6B8B07B0F6C9}"/>
          </ac:spMkLst>
        </pc:spChg>
        <pc:spChg chg="add">
          <ac:chgData name="Ewa Probola" userId="S::ewa.probola@sppasieki.tomaszowlubelski.pl::8c47af5f-47b5-4eec-91a0-7b1a99a87987" providerId="AD" clId="Web-{6E2E45DA-2226-4EF7-BC4C-91FC9E9673DD}" dt="2021-05-12T20:14:32.071" v="103"/>
          <ac:spMkLst>
            <pc:docMk/>
            <pc:sldMk cId="4094147652" sldId="283"/>
            <ac:spMk id="78" creationId="{F03C4ABB-83AD-4F62-92AA-640CE4374C3A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14:24.977" v="100"/>
          <ac:spMkLst>
            <pc:docMk/>
            <pc:sldMk cId="4094147652" sldId="283"/>
            <ac:spMk id="79" creationId="{F03C4ABB-83AD-4F62-92AA-640CE4374C3A}"/>
          </ac:spMkLst>
        </pc:spChg>
        <pc:spChg chg="add">
          <ac:chgData name="Ewa Probola" userId="S::ewa.probola@sppasieki.tomaszowlubelski.pl::8c47af5f-47b5-4eec-91a0-7b1a99a87987" providerId="AD" clId="Web-{6E2E45DA-2226-4EF7-BC4C-91FC9E9673DD}" dt="2021-05-12T20:14:32.071" v="103"/>
          <ac:spMkLst>
            <pc:docMk/>
            <pc:sldMk cId="4094147652" sldId="283"/>
            <ac:spMk id="80" creationId="{337AE4E8-E01E-4FD9-89B2-91EF5C7DD54E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14:24.977" v="100"/>
          <ac:spMkLst>
            <pc:docMk/>
            <pc:sldMk cId="4094147652" sldId="283"/>
            <ac:spMk id="81" creationId="{337AE4E8-E01E-4FD9-89B2-91EF5C7DD54E}"/>
          </ac:spMkLst>
        </pc:spChg>
        <pc:picChg chg="add mod ord">
          <ac:chgData name="Ewa Probola" userId="S::ewa.probola@sppasieki.tomaszowlubelski.pl::8c47af5f-47b5-4eec-91a0-7b1a99a87987" providerId="AD" clId="Web-{6E2E45DA-2226-4EF7-BC4C-91FC9E9673DD}" dt="2021-05-12T20:16:36.028" v="116" actId="14100"/>
          <ac:picMkLst>
            <pc:docMk/>
            <pc:sldMk cId="4094147652" sldId="283"/>
            <ac:picMk id="5" creationId="{B794E716-7FB8-4B9E-80CF-A0E727D12D4E}"/>
          </ac:picMkLst>
        </pc:picChg>
        <pc:picChg chg="add mod ord">
          <ac:chgData name="Ewa Probola" userId="S::ewa.probola@sppasieki.tomaszowlubelski.pl::8c47af5f-47b5-4eec-91a0-7b1a99a87987" providerId="AD" clId="Web-{6E2E45DA-2226-4EF7-BC4C-91FC9E9673DD}" dt="2021-05-12T20:15:36.073" v="110" actId="14100"/>
          <ac:picMkLst>
            <pc:docMk/>
            <pc:sldMk cId="4094147652" sldId="283"/>
            <ac:picMk id="6" creationId="{19A82E21-3D23-4DD6-9A7D-1DF76E1A0906}"/>
          </ac:picMkLst>
        </pc:picChg>
        <pc:picChg chg="add mod ord">
          <ac:chgData name="Ewa Probola" userId="S::ewa.probola@sppasieki.tomaszowlubelski.pl::8c47af5f-47b5-4eec-91a0-7b1a99a87987" providerId="AD" clId="Web-{6E2E45DA-2226-4EF7-BC4C-91FC9E9673DD}" dt="2021-05-12T20:15:54.183" v="114" actId="14100"/>
          <ac:picMkLst>
            <pc:docMk/>
            <pc:sldMk cId="4094147652" sldId="283"/>
            <ac:picMk id="7" creationId="{3501CDD2-4C95-4819-AC83-4D6C082CE8BA}"/>
          </ac:picMkLst>
        </pc:picChg>
      </pc:sldChg>
      <pc:sldChg chg="addSp delSp modSp new mod modTransition setBg setClrOvrMap">
        <pc:chgData name="Ewa Probola" userId="S::ewa.probola@sppasieki.tomaszowlubelski.pl::8c47af5f-47b5-4eec-91a0-7b1a99a87987" providerId="AD" clId="Web-{6E2E45DA-2226-4EF7-BC4C-91FC9E9673DD}" dt="2021-05-12T20:47:19.470" v="316"/>
        <pc:sldMkLst>
          <pc:docMk/>
          <pc:sldMk cId="2236490597" sldId="284"/>
        </pc:sldMkLst>
        <pc:spChg chg="mod ord">
          <ac:chgData name="Ewa Probola" userId="S::ewa.probola@sppasieki.tomaszowlubelski.pl::8c47af5f-47b5-4eec-91a0-7b1a99a87987" providerId="AD" clId="Web-{6E2E45DA-2226-4EF7-BC4C-91FC9E9673DD}" dt="2021-05-12T20:44:29.371" v="304" actId="20577"/>
          <ac:spMkLst>
            <pc:docMk/>
            <pc:sldMk cId="2236490597" sldId="284"/>
            <ac:spMk id="2" creationId="{4DAACCBB-3A4A-42B7-A935-58835A968ED7}"/>
          </ac:spMkLst>
        </pc:spChg>
        <pc:spChg chg="del">
          <ac:chgData name="Ewa Probola" userId="S::ewa.probola@sppasieki.tomaszowlubelski.pl::8c47af5f-47b5-4eec-91a0-7b1a99a87987" providerId="AD" clId="Web-{6E2E45DA-2226-4EF7-BC4C-91FC9E9673DD}" dt="2021-05-12T20:17:56.297" v="127"/>
          <ac:spMkLst>
            <pc:docMk/>
            <pc:sldMk cId="2236490597" sldId="284"/>
            <ac:spMk id="3" creationId="{516FBDB6-59F7-46E4-BC8F-4760EF3E3160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19:37.550" v="133"/>
          <ac:spMkLst>
            <pc:docMk/>
            <pc:sldMk cId="2236490597" sldId="284"/>
            <ac:spMk id="9" creationId="{0D57E7FA-E8FC-45AC-868F-CDC8144939D6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19:37.550" v="133"/>
          <ac:spMkLst>
            <pc:docMk/>
            <pc:sldMk cId="2236490597" sldId="284"/>
            <ac:spMk id="11" creationId="{B7BD7FCF-A254-4A97-A15C-319B67622677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19:37.550" v="133"/>
          <ac:spMkLst>
            <pc:docMk/>
            <pc:sldMk cId="2236490597" sldId="284"/>
            <ac:spMk id="13" creationId="{52FFAF72-6204-4676-9C6F-9A4CC4D91805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20:19.692" v="144"/>
          <ac:spMkLst>
            <pc:docMk/>
            <pc:sldMk cId="2236490597" sldId="284"/>
            <ac:spMk id="15" creationId="{0E3596DD-156A-473E-9BB3-C6A29F7574E9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20:19.692" v="144"/>
          <ac:spMkLst>
            <pc:docMk/>
            <pc:sldMk cId="2236490597" sldId="284"/>
            <ac:spMk id="16" creationId="{2C46C4D6-C474-4E92-B52E-944C1118F7B6}"/>
          </ac:spMkLst>
        </pc:spChg>
        <pc:spChg chg="add mod ord">
          <ac:chgData name="Ewa Probola" userId="S::ewa.probola@sppasieki.tomaszowlubelski.pl::8c47af5f-47b5-4eec-91a0-7b1a99a87987" providerId="AD" clId="Web-{6E2E45DA-2226-4EF7-BC4C-91FC9E9673DD}" dt="2021-05-12T20:23:02.933" v="162"/>
          <ac:spMkLst>
            <pc:docMk/>
            <pc:sldMk cId="2236490597" sldId="284"/>
            <ac:spMk id="17" creationId="{280F0654-746E-4F06-9191-63FCB04B4562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19:37.535" v="132"/>
          <ac:spMkLst>
            <pc:docMk/>
            <pc:sldMk cId="2236490597" sldId="284"/>
            <ac:spMk id="18" creationId="{0D57E7FA-E8FC-45AC-868F-CDC8144939D6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20:13.724" v="139"/>
          <ac:spMkLst>
            <pc:docMk/>
            <pc:sldMk cId="2236490597" sldId="284"/>
            <ac:spMk id="19" creationId="{0D57E7FA-E8FC-45AC-868F-CDC8144939D6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19:37.535" v="132"/>
          <ac:spMkLst>
            <pc:docMk/>
            <pc:sldMk cId="2236490597" sldId="284"/>
            <ac:spMk id="20" creationId="{6E2B17B6-CB6E-4E5C-AC3B-18B7C91D8071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20:13.724" v="139"/>
          <ac:spMkLst>
            <pc:docMk/>
            <pc:sldMk cId="2236490597" sldId="284"/>
            <ac:spMk id="21" creationId="{6E2B17B6-CB6E-4E5C-AC3B-18B7C91D8071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19:37.535" v="132"/>
          <ac:spMkLst>
            <pc:docMk/>
            <pc:sldMk cId="2236490597" sldId="284"/>
            <ac:spMk id="22" creationId="{57F674D0-5816-4E8A-BCEB-6637F2469DA2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20:16.177" v="141"/>
          <ac:spMkLst>
            <pc:docMk/>
            <pc:sldMk cId="2236490597" sldId="284"/>
            <ac:spMk id="23" creationId="{0D57E7FA-E8FC-45AC-868F-CDC8144939D6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19:37.535" v="132"/>
          <ac:spMkLst>
            <pc:docMk/>
            <pc:sldMk cId="2236490597" sldId="284"/>
            <ac:spMk id="24" creationId="{FD78F7CD-9EFB-48CC-80BD-85B57EE4DAE0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20:16.177" v="141"/>
          <ac:spMkLst>
            <pc:docMk/>
            <pc:sldMk cId="2236490597" sldId="284"/>
            <ac:spMk id="25" creationId="{50D1D739-EDC4-4BE6-A073-9B157E1F9069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20:13.724" v="139"/>
          <ac:spMkLst>
            <pc:docMk/>
            <pc:sldMk cId="2236490597" sldId="284"/>
            <ac:spMk id="26" creationId="{57F674D0-5816-4E8A-BCEB-6637F2469DA2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20:16.177" v="141"/>
          <ac:spMkLst>
            <pc:docMk/>
            <pc:sldMk cId="2236490597" sldId="284"/>
            <ac:spMk id="27" creationId="{FA505F40-D149-43ED-AF99-35E23BCA8F15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20:13.724" v="139"/>
          <ac:spMkLst>
            <pc:docMk/>
            <pc:sldMk cId="2236490597" sldId="284"/>
            <ac:spMk id="28" creationId="{FD78F7CD-9EFB-48CC-80BD-85B57EE4DAE0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20:16.177" v="141"/>
          <ac:spMkLst>
            <pc:docMk/>
            <pc:sldMk cId="2236490597" sldId="284"/>
            <ac:spMk id="29" creationId="{6CDD35A4-E546-4AF3-A8B9-AC24C5C9FA70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20:19.677" v="143"/>
          <ac:spMkLst>
            <pc:docMk/>
            <pc:sldMk cId="2236490597" sldId="284"/>
            <ac:spMk id="30" creationId="{0D57E7FA-E8FC-45AC-868F-CDC8144939D6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20:19.677" v="143"/>
          <ac:spMkLst>
            <pc:docMk/>
            <pc:sldMk cId="2236490597" sldId="284"/>
            <ac:spMk id="31" creationId="{068EBBB4-DF6A-4503-AA1C-A6E78AF32CB6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20:19.677" v="143"/>
          <ac:spMkLst>
            <pc:docMk/>
            <pc:sldMk cId="2236490597" sldId="284"/>
            <ac:spMk id="32" creationId="{2927A7B7-1B6D-432E-B2C4-E71C6C361C26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20:19.677" v="143"/>
          <ac:spMkLst>
            <pc:docMk/>
            <pc:sldMk cId="2236490597" sldId="284"/>
            <ac:spMk id="33" creationId="{E27DBEE0-99A4-4464-9371-C89D97E7A956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23:02.933" v="162"/>
          <ac:spMkLst>
            <pc:docMk/>
            <pc:sldMk cId="2236490597" sldId="284"/>
            <ac:spMk id="34" creationId="{0D57E7FA-E8FC-45AC-868F-CDC8144939D6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23:02.933" v="162"/>
          <ac:spMkLst>
            <pc:docMk/>
            <pc:sldMk cId="2236490597" sldId="284"/>
            <ac:spMk id="35" creationId="{B7BD7FCF-A254-4A97-A15C-319B67622677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23:02.933" v="162"/>
          <ac:spMkLst>
            <pc:docMk/>
            <pc:sldMk cId="2236490597" sldId="284"/>
            <ac:spMk id="36" creationId="{52FFAF72-6204-4676-9C6F-9A4CC4D91805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21:45.274" v="155"/>
          <ac:spMkLst>
            <pc:docMk/>
            <pc:sldMk cId="2236490597" sldId="284"/>
            <ac:spMk id="38" creationId="{0D57E7FA-E8FC-45AC-868F-CDC8144939D6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21:45.274" v="155"/>
          <ac:spMkLst>
            <pc:docMk/>
            <pc:sldMk cId="2236490597" sldId="284"/>
            <ac:spMk id="39" creationId="{BD517D21-289D-4850-929A-9D0A854EA154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22:11.228" v="157"/>
          <ac:spMkLst>
            <pc:docMk/>
            <pc:sldMk cId="2236490597" sldId="284"/>
            <ac:spMk id="40" creationId="{0E3596DD-156A-473E-9BB3-C6A29F7574E9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21:25.210" v="153"/>
          <ac:spMkLst>
            <pc:docMk/>
            <pc:sldMk cId="2236490597" sldId="284"/>
            <ac:spMk id="41" creationId="{0E3596DD-156A-473E-9BB3-C6A29F7574E9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22:11.228" v="157"/>
          <ac:spMkLst>
            <pc:docMk/>
            <pc:sldMk cId="2236490597" sldId="284"/>
            <ac:spMk id="42" creationId="{2C46C4D6-C474-4E92-B52E-944C1118F7B6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21:25.210" v="153"/>
          <ac:spMkLst>
            <pc:docMk/>
            <pc:sldMk cId="2236490597" sldId="284"/>
            <ac:spMk id="43" creationId="{2C46C4D6-C474-4E92-B52E-944C1118F7B6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22:13.962" v="159"/>
          <ac:spMkLst>
            <pc:docMk/>
            <pc:sldMk cId="2236490597" sldId="284"/>
            <ac:spMk id="44" creationId="{0D57E7FA-E8FC-45AC-868F-CDC8144939D6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21:45.274" v="155"/>
          <ac:spMkLst>
            <pc:docMk/>
            <pc:sldMk cId="2236490597" sldId="284"/>
            <ac:spMk id="45" creationId="{69F2D923-FC6D-402C-AF7F-48E07A897935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22:13.962" v="159"/>
          <ac:spMkLst>
            <pc:docMk/>
            <pc:sldMk cId="2236490597" sldId="284"/>
            <ac:spMk id="46" creationId="{6E2B17B6-CB6E-4E5C-AC3B-18B7C91D8071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22:13.962" v="159"/>
          <ac:spMkLst>
            <pc:docMk/>
            <pc:sldMk cId="2236490597" sldId="284"/>
            <ac:spMk id="47" creationId="{FD78F7CD-9EFB-48CC-80BD-85B57EE4DAE0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22:13.962" v="159"/>
          <ac:spMkLst>
            <pc:docMk/>
            <pc:sldMk cId="2236490597" sldId="284"/>
            <ac:spMk id="48" creationId="{57F674D0-5816-4E8A-BCEB-6637F2469DA2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23:02.917" v="161"/>
          <ac:spMkLst>
            <pc:docMk/>
            <pc:sldMk cId="2236490597" sldId="284"/>
            <ac:spMk id="49" creationId="{0D57E7FA-E8FC-45AC-868F-CDC8144939D6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23:02.917" v="161"/>
          <ac:spMkLst>
            <pc:docMk/>
            <pc:sldMk cId="2236490597" sldId="284"/>
            <ac:spMk id="50" creationId="{BD517D21-289D-4850-929A-9D0A854EA154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23:02.917" v="161"/>
          <ac:spMkLst>
            <pc:docMk/>
            <pc:sldMk cId="2236490597" sldId="284"/>
            <ac:spMk id="51" creationId="{69F2D923-FC6D-402C-AF7F-48E07A897935}"/>
          </ac:spMkLst>
        </pc:spChg>
        <pc:spChg chg="add">
          <ac:chgData name="Ewa Probola" userId="S::ewa.probola@sppasieki.tomaszowlubelski.pl::8c47af5f-47b5-4eec-91a0-7b1a99a87987" providerId="AD" clId="Web-{6E2E45DA-2226-4EF7-BC4C-91FC9E9673DD}" dt="2021-05-12T20:23:02.933" v="162"/>
          <ac:spMkLst>
            <pc:docMk/>
            <pc:sldMk cId="2236490597" sldId="284"/>
            <ac:spMk id="52" creationId="{0D57E7FA-E8FC-45AC-868F-CDC8144939D6}"/>
          </ac:spMkLst>
        </pc:spChg>
        <pc:spChg chg="add">
          <ac:chgData name="Ewa Probola" userId="S::ewa.probola@sppasieki.tomaszowlubelski.pl::8c47af5f-47b5-4eec-91a0-7b1a99a87987" providerId="AD" clId="Web-{6E2E45DA-2226-4EF7-BC4C-91FC9E9673DD}" dt="2021-05-12T20:23:02.933" v="162"/>
          <ac:spMkLst>
            <pc:docMk/>
            <pc:sldMk cId="2236490597" sldId="284"/>
            <ac:spMk id="53" creationId="{B7BD7FCF-A254-4A97-A15C-319B67622677}"/>
          </ac:spMkLst>
        </pc:spChg>
        <pc:spChg chg="add">
          <ac:chgData name="Ewa Probola" userId="S::ewa.probola@sppasieki.tomaszowlubelski.pl::8c47af5f-47b5-4eec-91a0-7b1a99a87987" providerId="AD" clId="Web-{6E2E45DA-2226-4EF7-BC4C-91FC9E9673DD}" dt="2021-05-12T20:23:02.933" v="162"/>
          <ac:spMkLst>
            <pc:docMk/>
            <pc:sldMk cId="2236490597" sldId="284"/>
            <ac:spMk id="54" creationId="{52FFAF72-6204-4676-9C6F-9A4CC4D91805}"/>
          </ac:spMkLst>
        </pc:spChg>
        <pc:picChg chg="add mod ord">
          <ac:chgData name="Ewa Probola" userId="S::ewa.probola@sppasieki.tomaszowlubelski.pl::8c47af5f-47b5-4eec-91a0-7b1a99a87987" providerId="AD" clId="Web-{6E2E45DA-2226-4EF7-BC4C-91FC9E9673DD}" dt="2021-05-12T20:44:36.559" v="305" actId="14100"/>
          <ac:picMkLst>
            <pc:docMk/>
            <pc:sldMk cId="2236490597" sldId="284"/>
            <ac:picMk id="4" creationId="{F9829F8F-865F-4C03-A27D-08E0ECDCA494}"/>
          </ac:picMkLst>
        </pc:picChg>
      </pc:sldChg>
      <pc:sldChg chg="addSp delSp modSp new mod setBg">
        <pc:chgData name="Ewa Probola" userId="S::ewa.probola@sppasieki.tomaszowlubelski.pl::8c47af5f-47b5-4eec-91a0-7b1a99a87987" providerId="AD" clId="Web-{6E2E45DA-2226-4EF7-BC4C-91FC9E9673DD}" dt="2021-05-12T20:31:53.734" v="201" actId="14100"/>
        <pc:sldMkLst>
          <pc:docMk/>
          <pc:sldMk cId="3371750479" sldId="285"/>
        </pc:sldMkLst>
        <pc:spChg chg="mod ord">
          <ac:chgData name="Ewa Probola" userId="S::ewa.probola@sppasieki.tomaszowlubelski.pl::8c47af5f-47b5-4eec-91a0-7b1a99a87987" providerId="AD" clId="Web-{6E2E45DA-2226-4EF7-BC4C-91FC9E9673DD}" dt="2021-05-12T20:30:07.590" v="197"/>
          <ac:spMkLst>
            <pc:docMk/>
            <pc:sldMk cId="3371750479" sldId="285"/>
            <ac:spMk id="2" creationId="{DAAA42BC-3627-4CFB-B648-90F8B0771B1B}"/>
          </ac:spMkLst>
        </pc:spChg>
        <pc:spChg chg="del">
          <ac:chgData name="Ewa Probola" userId="S::ewa.probola@sppasieki.tomaszowlubelski.pl::8c47af5f-47b5-4eec-91a0-7b1a99a87987" providerId="AD" clId="Web-{6E2E45DA-2226-4EF7-BC4C-91FC9E9673DD}" dt="2021-05-12T20:27:26.192" v="174"/>
          <ac:spMkLst>
            <pc:docMk/>
            <pc:sldMk cId="3371750479" sldId="285"/>
            <ac:spMk id="3" creationId="{C49011B2-7822-4C9F-AAE3-C01716145539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27:46.630" v="178"/>
          <ac:spMkLst>
            <pc:docMk/>
            <pc:sldMk cId="3371750479" sldId="285"/>
            <ac:spMk id="6" creationId="{0E3596DD-156A-473E-9BB3-C6A29F7574E9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27:46.630" v="178"/>
          <ac:spMkLst>
            <pc:docMk/>
            <pc:sldMk cId="3371750479" sldId="285"/>
            <ac:spMk id="7" creationId="{2C46C4D6-C474-4E92-B52E-944C1118F7B6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27:46.630" v="178"/>
          <ac:spMkLst>
            <pc:docMk/>
            <pc:sldMk cId="3371750479" sldId="285"/>
            <ac:spMk id="8" creationId="{53E6444A-D5EF-4313-8CC5-BE48ACE833CB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27:42.755" v="176"/>
          <ac:spMkLst>
            <pc:docMk/>
            <pc:sldMk cId="3371750479" sldId="285"/>
            <ac:spMk id="9" creationId="{0D57E7FA-E8FC-45AC-868F-CDC8144939D6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27:51.099" v="180"/>
          <ac:spMkLst>
            <pc:docMk/>
            <pc:sldMk cId="3371750479" sldId="285"/>
            <ac:spMk id="10" creationId="{0D57E7FA-E8FC-45AC-868F-CDC8144939D6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27:42.755" v="176"/>
          <ac:spMkLst>
            <pc:docMk/>
            <pc:sldMk cId="3371750479" sldId="285"/>
            <ac:spMk id="11" creationId="{B7BD7FCF-A254-4A97-A15C-319B67622677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27:51.099" v="180"/>
          <ac:spMkLst>
            <pc:docMk/>
            <pc:sldMk cId="3371750479" sldId="285"/>
            <ac:spMk id="12" creationId="{06DA9DF9-31F7-4056-B42E-878CC92417B8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27:42.755" v="176"/>
          <ac:spMkLst>
            <pc:docMk/>
            <pc:sldMk cId="3371750479" sldId="285"/>
            <ac:spMk id="13" creationId="{52FFAF72-6204-4676-9C6F-9A4CC4D91805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28:05.724" v="182"/>
          <ac:spMkLst>
            <pc:docMk/>
            <pc:sldMk cId="3371750479" sldId="285"/>
            <ac:spMk id="14" creationId="{0E3596DD-156A-473E-9BB3-C6A29F7574E9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28:05.724" v="182"/>
          <ac:spMkLst>
            <pc:docMk/>
            <pc:sldMk cId="3371750479" sldId="285"/>
            <ac:spMk id="15" creationId="{A0DE92DF-4769-4DE9-93FD-EE31271850CA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28:05.724" v="182"/>
          <ac:spMkLst>
            <pc:docMk/>
            <pc:sldMk cId="3371750479" sldId="285"/>
            <ac:spMk id="16" creationId="{001039D7-2B0F-4225-AE91-AD762BB9850D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28:14.131" v="184"/>
          <ac:spMkLst>
            <pc:docMk/>
            <pc:sldMk cId="3371750479" sldId="285"/>
            <ac:spMk id="17" creationId="{0D57E7FA-E8FC-45AC-868F-CDC8144939D6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28:14.131" v="184"/>
          <ac:spMkLst>
            <pc:docMk/>
            <pc:sldMk cId="3371750479" sldId="285"/>
            <ac:spMk id="18" creationId="{B7BD7FCF-A254-4A97-A15C-319B67622677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28:14.131" v="184"/>
          <ac:spMkLst>
            <pc:docMk/>
            <pc:sldMk cId="3371750479" sldId="285"/>
            <ac:spMk id="19" creationId="{52FFAF72-6204-4676-9C6F-9A4CC4D91805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30:07.590" v="197"/>
          <ac:spMkLst>
            <pc:docMk/>
            <pc:sldMk cId="3371750479" sldId="285"/>
            <ac:spMk id="20" creationId="{0E3596DD-156A-473E-9BB3-C6A29F7574E9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30:07.590" v="197"/>
          <ac:spMkLst>
            <pc:docMk/>
            <pc:sldMk cId="3371750479" sldId="285"/>
            <ac:spMk id="21" creationId="{2C46C4D6-C474-4E92-B52E-944C1118F7B6}"/>
          </ac:spMkLst>
        </pc:spChg>
        <pc:spChg chg="add mod">
          <ac:chgData name="Ewa Probola" userId="S::ewa.probola@sppasieki.tomaszowlubelski.pl::8c47af5f-47b5-4eec-91a0-7b1a99a87987" providerId="AD" clId="Web-{6E2E45DA-2226-4EF7-BC4C-91FC9E9673DD}" dt="2021-05-12T20:30:07.590" v="197"/>
          <ac:spMkLst>
            <pc:docMk/>
            <pc:sldMk cId="3371750479" sldId="285"/>
            <ac:spMk id="22" creationId="{53E6444A-D5EF-4313-8CC5-BE48ACE833CB}"/>
          </ac:spMkLst>
        </pc:spChg>
        <pc:spChg chg="add">
          <ac:chgData name="Ewa Probola" userId="S::ewa.probola@sppasieki.tomaszowlubelski.pl::8c47af5f-47b5-4eec-91a0-7b1a99a87987" providerId="AD" clId="Web-{6E2E45DA-2226-4EF7-BC4C-91FC9E9673DD}" dt="2021-05-12T20:30:07.590" v="197"/>
          <ac:spMkLst>
            <pc:docMk/>
            <pc:sldMk cId="3371750479" sldId="285"/>
            <ac:spMk id="24" creationId="{0D57E7FA-E8FC-45AC-868F-CDC8144939D6}"/>
          </ac:spMkLst>
        </pc:spChg>
        <pc:spChg chg="add">
          <ac:chgData name="Ewa Probola" userId="S::ewa.probola@sppasieki.tomaszowlubelski.pl::8c47af5f-47b5-4eec-91a0-7b1a99a87987" providerId="AD" clId="Web-{6E2E45DA-2226-4EF7-BC4C-91FC9E9673DD}" dt="2021-05-12T20:30:07.590" v="197"/>
          <ac:spMkLst>
            <pc:docMk/>
            <pc:sldMk cId="3371750479" sldId="285"/>
            <ac:spMk id="25" creationId="{B7BD7FCF-A254-4A97-A15C-319B67622677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30:07.574" v="196"/>
          <ac:spMkLst>
            <pc:docMk/>
            <pc:sldMk cId="3371750479" sldId="285"/>
            <ac:spMk id="27" creationId="{0E3596DD-156A-473E-9BB3-C6A29F7574E9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30:07.574" v="196"/>
          <ac:spMkLst>
            <pc:docMk/>
            <pc:sldMk cId="3371750479" sldId="285"/>
            <ac:spMk id="29" creationId="{2C46C4D6-C474-4E92-B52E-944C1118F7B6}"/>
          </ac:spMkLst>
        </pc:spChg>
        <pc:spChg chg="add">
          <ac:chgData name="Ewa Probola" userId="S::ewa.probola@sppasieki.tomaszowlubelski.pl::8c47af5f-47b5-4eec-91a0-7b1a99a87987" providerId="AD" clId="Web-{6E2E45DA-2226-4EF7-BC4C-91FC9E9673DD}" dt="2021-05-12T20:30:07.590" v="197"/>
          <ac:spMkLst>
            <pc:docMk/>
            <pc:sldMk cId="3371750479" sldId="285"/>
            <ac:spMk id="31" creationId="{52FFAF72-6204-4676-9C6F-9A4CC4D91805}"/>
          </ac:spMkLst>
        </pc:spChg>
        <pc:picChg chg="add mod ord">
          <ac:chgData name="Ewa Probola" userId="S::ewa.probola@sppasieki.tomaszowlubelski.pl::8c47af5f-47b5-4eec-91a0-7b1a99a87987" providerId="AD" clId="Web-{6E2E45DA-2226-4EF7-BC4C-91FC9E9673DD}" dt="2021-05-12T20:31:53.734" v="201" actId="14100"/>
          <ac:picMkLst>
            <pc:docMk/>
            <pc:sldMk cId="3371750479" sldId="285"/>
            <ac:picMk id="4" creationId="{463F688B-F02E-4007-8197-403B2780F1A5}"/>
          </ac:picMkLst>
        </pc:picChg>
      </pc:sldChg>
      <pc:sldChg chg="addSp delSp modSp new mod setBg addAnim delAnim">
        <pc:chgData name="Ewa Probola" userId="S::ewa.probola@sppasieki.tomaszowlubelski.pl::8c47af5f-47b5-4eec-91a0-7b1a99a87987" providerId="AD" clId="Web-{6E2E45DA-2226-4EF7-BC4C-91FC9E9673DD}" dt="2021-05-12T20:36:48.495" v="251" actId="14100"/>
        <pc:sldMkLst>
          <pc:docMk/>
          <pc:sldMk cId="2590718149" sldId="286"/>
        </pc:sldMkLst>
        <pc:spChg chg="mod ord">
          <ac:chgData name="Ewa Probola" userId="S::ewa.probola@sppasieki.tomaszowlubelski.pl::8c47af5f-47b5-4eec-91a0-7b1a99a87987" providerId="AD" clId="Web-{6E2E45DA-2226-4EF7-BC4C-91FC9E9673DD}" dt="2021-05-12T20:36:15.197" v="245"/>
          <ac:spMkLst>
            <pc:docMk/>
            <pc:sldMk cId="2590718149" sldId="286"/>
            <ac:spMk id="2" creationId="{5BF04EC3-43A3-4FD9-A811-1DB6704E0A1D}"/>
          </ac:spMkLst>
        </pc:spChg>
        <pc:spChg chg="del">
          <ac:chgData name="Ewa Probola" userId="S::ewa.probola@sppasieki.tomaszowlubelski.pl::8c47af5f-47b5-4eec-91a0-7b1a99a87987" providerId="AD" clId="Web-{6E2E45DA-2226-4EF7-BC4C-91FC9E9673DD}" dt="2021-05-12T20:33:59.942" v="208"/>
          <ac:spMkLst>
            <pc:docMk/>
            <pc:sldMk cId="2590718149" sldId="286"/>
            <ac:spMk id="3" creationId="{79DC053C-247C-4B38-83DE-004098DE421B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34:34.209" v="216"/>
          <ac:spMkLst>
            <pc:docMk/>
            <pc:sldMk cId="2590718149" sldId="286"/>
            <ac:spMk id="9" creationId="{0D57E7FA-E8FC-45AC-868F-CDC8144939D6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34:34.209" v="216"/>
          <ac:spMkLst>
            <pc:docMk/>
            <pc:sldMk cId="2590718149" sldId="286"/>
            <ac:spMk id="11" creationId="{B7BD7FCF-A254-4A97-A15C-319B67622677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34:34.209" v="216"/>
          <ac:spMkLst>
            <pc:docMk/>
            <pc:sldMk cId="2590718149" sldId="286"/>
            <ac:spMk id="13" creationId="{52FFAF72-6204-4676-9C6F-9A4CC4D91805}"/>
          </ac:spMkLst>
        </pc:spChg>
        <pc:spChg chg="add mod ord">
          <ac:chgData name="Ewa Probola" userId="S::ewa.probola@sppasieki.tomaszowlubelski.pl::8c47af5f-47b5-4eec-91a0-7b1a99a87987" providerId="AD" clId="Web-{6E2E45DA-2226-4EF7-BC4C-91FC9E9673DD}" dt="2021-05-12T20:36:15.213" v="246"/>
          <ac:spMkLst>
            <pc:docMk/>
            <pc:sldMk cId="2590718149" sldId="286"/>
            <ac:spMk id="17" creationId="{0DB37361-9F0A-498C-96D2-55DC74582E86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35:06.023" v="226"/>
          <ac:spMkLst>
            <pc:docMk/>
            <pc:sldMk cId="2590718149" sldId="286"/>
            <ac:spMk id="20" creationId="{0E3596DD-156A-473E-9BB3-C6A29F7574E9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35:06.023" v="226"/>
          <ac:spMkLst>
            <pc:docMk/>
            <pc:sldMk cId="2590718149" sldId="286"/>
            <ac:spMk id="22" creationId="{2C46C4D6-C474-4E92-B52E-944C1118F7B6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35:34.821" v="236"/>
          <ac:spMkLst>
            <pc:docMk/>
            <pc:sldMk cId="2590718149" sldId="286"/>
            <ac:spMk id="27" creationId="{0D57E7FA-E8FC-45AC-868F-CDC8144939D6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35:34.821" v="236"/>
          <ac:spMkLst>
            <pc:docMk/>
            <pc:sldMk cId="2590718149" sldId="286"/>
            <ac:spMk id="29" creationId="{50D1D739-EDC4-4BE6-A073-9B157E1F9069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35:34.821" v="236"/>
          <ac:spMkLst>
            <pc:docMk/>
            <pc:sldMk cId="2590718149" sldId="286"/>
            <ac:spMk id="31" creationId="{FA505F40-D149-43ED-AF99-35E23BCA8F15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35:34.821" v="236"/>
          <ac:spMkLst>
            <pc:docMk/>
            <pc:sldMk cId="2590718149" sldId="286"/>
            <ac:spMk id="33" creationId="{6CDD35A4-E546-4AF3-A8B9-AC24C5C9FA70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35:30.961" v="233"/>
          <ac:spMkLst>
            <pc:docMk/>
            <pc:sldMk cId="2590718149" sldId="286"/>
            <ac:spMk id="35" creationId="{0D57E7FA-E8FC-45AC-868F-CDC8144939D6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35:30.961" v="233"/>
          <ac:spMkLst>
            <pc:docMk/>
            <pc:sldMk cId="2590718149" sldId="286"/>
            <ac:spMk id="36" creationId="{B7BD7FCF-A254-4A97-A15C-319B67622677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35:30.961" v="233"/>
          <ac:spMkLst>
            <pc:docMk/>
            <pc:sldMk cId="2590718149" sldId="286"/>
            <ac:spMk id="37" creationId="{52FFAF72-6204-4676-9C6F-9A4CC4D91805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35:25.102" v="231"/>
          <ac:spMkLst>
            <pc:docMk/>
            <pc:sldMk cId="2590718149" sldId="286"/>
            <ac:spMk id="38" creationId="{0D57E7FA-E8FC-45AC-868F-CDC8144939D6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35:34.805" v="235"/>
          <ac:spMkLst>
            <pc:docMk/>
            <pc:sldMk cId="2590718149" sldId="286"/>
            <ac:spMk id="39" creationId="{0D57E7FA-E8FC-45AC-868F-CDC8144939D6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35:25.102" v="231"/>
          <ac:spMkLst>
            <pc:docMk/>
            <pc:sldMk cId="2590718149" sldId="286"/>
            <ac:spMk id="40" creationId="{BD517D21-289D-4850-929A-9D0A854EA154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35:34.805" v="235"/>
          <ac:spMkLst>
            <pc:docMk/>
            <pc:sldMk cId="2590718149" sldId="286"/>
            <ac:spMk id="41" creationId="{9B8B49ED-6693-497D-8823-F50F891E8DBC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35:25.102" v="231"/>
          <ac:spMkLst>
            <pc:docMk/>
            <pc:sldMk cId="2590718149" sldId="286"/>
            <ac:spMk id="42" creationId="{69F2D923-FC6D-402C-AF7F-48E07A897935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35:34.805" v="235"/>
          <ac:spMkLst>
            <pc:docMk/>
            <pc:sldMk cId="2590718149" sldId="286"/>
            <ac:spMk id="43" creationId="{8DCD3BD4-4F32-431E-A9C3-8D2DA60CD7D8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35:34.805" v="235"/>
          <ac:spMkLst>
            <pc:docMk/>
            <pc:sldMk cId="2590718149" sldId="286"/>
            <ac:spMk id="44" creationId="{336AAC24-A98C-465E-AFEE-69D698E77330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36:15.213" v="246"/>
          <ac:spMkLst>
            <pc:docMk/>
            <pc:sldMk cId="2590718149" sldId="286"/>
            <ac:spMk id="45" creationId="{0D57E7FA-E8FC-45AC-868F-CDC8144939D6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36:15.213" v="246"/>
          <ac:spMkLst>
            <pc:docMk/>
            <pc:sldMk cId="2590718149" sldId="286"/>
            <ac:spMk id="46" creationId="{B7BD7FCF-A254-4A97-A15C-319B67622677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36:15.213" v="246"/>
          <ac:spMkLst>
            <pc:docMk/>
            <pc:sldMk cId="2590718149" sldId="286"/>
            <ac:spMk id="47" creationId="{52FFAF72-6204-4676-9C6F-9A4CC4D91805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36:15.197" v="245"/>
          <ac:spMkLst>
            <pc:docMk/>
            <pc:sldMk cId="2590718149" sldId="286"/>
            <ac:spMk id="49" creationId="{94C5663A-0CE3-4AEE-B47E-FB68D9EBFE1A}"/>
          </ac:spMkLst>
        </pc:spChg>
        <pc:spChg chg="add">
          <ac:chgData name="Ewa Probola" userId="S::ewa.probola@sppasieki.tomaszowlubelski.pl::8c47af5f-47b5-4eec-91a0-7b1a99a87987" providerId="AD" clId="Web-{6E2E45DA-2226-4EF7-BC4C-91FC9E9673DD}" dt="2021-05-12T20:36:15.213" v="246"/>
          <ac:spMkLst>
            <pc:docMk/>
            <pc:sldMk cId="2590718149" sldId="286"/>
            <ac:spMk id="50" creationId="{0D57E7FA-E8FC-45AC-868F-CDC8144939D6}"/>
          </ac:spMkLst>
        </pc:spChg>
        <pc:spChg chg="add">
          <ac:chgData name="Ewa Probola" userId="S::ewa.probola@sppasieki.tomaszowlubelski.pl::8c47af5f-47b5-4eec-91a0-7b1a99a87987" providerId="AD" clId="Web-{6E2E45DA-2226-4EF7-BC4C-91FC9E9673DD}" dt="2021-05-12T20:36:15.213" v="246"/>
          <ac:spMkLst>
            <pc:docMk/>
            <pc:sldMk cId="2590718149" sldId="286"/>
            <ac:spMk id="51" creationId="{B7BD7FCF-A254-4A97-A15C-319B67622677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36:09.853" v="241"/>
          <ac:spMkLst>
            <pc:docMk/>
            <pc:sldMk cId="2590718149" sldId="286"/>
            <ac:spMk id="52" creationId="{0D57E7FA-E8FC-45AC-868F-CDC8144939D6}"/>
          </ac:spMkLst>
        </pc:spChg>
        <pc:spChg chg="add">
          <ac:chgData name="Ewa Probola" userId="S::ewa.probola@sppasieki.tomaszowlubelski.pl::8c47af5f-47b5-4eec-91a0-7b1a99a87987" providerId="AD" clId="Web-{6E2E45DA-2226-4EF7-BC4C-91FC9E9673DD}" dt="2021-05-12T20:36:15.213" v="246"/>
          <ac:spMkLst>
            <pc:docMk/>
            <pc:sldMk cId="2590718149" sldId="286"/>
            <ac:spMk id="53" creationId="{52FFAF72-6204-4676-9C6F-9A4CC4D91805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36:09.853" v="241"/>
          <ac:spMkLst>
            <pc:docMk/>
            <pc:sldMk cId="2590718149" sldId="286"/>
            <ac:spMk id="54" creationId="{068EBBB4-DF6A-4503-AA1C-A6E78AF32CB6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36:09.853" v="241"/>
          <ac:spMkLst>
            <pc:docMk/>
            <pc:sldMk cId="2590718149" sldId="286"/>
            <ac:spMk id="56" creationId="{2927A7B7-1B6D-432E-B2C4-E71C6C361C26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36:09.853" v="241"/>
          <ac:spMkLst>
            <pc:docMk/>
            <pc:sldMk cId="2590718149" sldId="286"/>
            <ac:spMk id="58" creationId="{E27DBEE0-99A4-4464-9371-C89D97E7A956}"/>
          </ac:spMkLst>
        </pc:spChg>
        <pc:picChg chg="add mod ord">
          <ac:chgData name="Ewa Probola" userId="S::ewa.probola@sppasieki.tomaszowlubelski.pl::8c47af5f-47b5-4eec-91a0-7b1a99a87987" providerId="AD" clId="Web-{6E2E45DA-2226-4EF7-BC4C-91FC9E9673DD}" dt="2021-05-12T20:36:48.495" v="251" actId="14100"/>
          <ac:picMkLst>
            <pc:docMk/>
            <pc:sldMk cId="2590718149" sldId="286"/>
            <ac:picMk id="4" creationId="{F5A4A37A-CB88-4619-9901-4121362DD499}"/>
          </ac:picMkLst>
        </pc:picChg>
      </pc:sldChg>
      <pc:sldChg chg="addSp delSp modSp new mod setBg setClrOvrMap">
        <pc:chgData name="Ewa Probola" userId="S::ewa.probola@sppasieki.tomaszowlubelski.pl::8c47af5f-47b5-4eec-91a0-7b1a99a87987" providerId="AD" clId="Web-{6E2E45DA-2226-4EF7-BC4C-91FC9E9673DD}" dt="2021-05-12T20:45:38.139" v="313" actId="14100"/>
        <pc:sldMkLst>
          <pc:docMk/>
          <pc:sldMk cId="2585725793" sldId="287"/>
        </pc:sldMkLst>
        <pc:spChg chg="mod">
          <ac:chgData name="Ewa Probola" userId="S::ewa.probola@sppasieki.tomaszowlubelski.pl::8c47af5f-47b5-4eec-91a0-7b1a99a87987" providerId="AD" clId="Web-{6E2E45DA-2226-4EF7-BC4C-91FC9E9673DD}" dt="2021-05-12T20:41:57.913" v="282"/>
          <ac:spMkLst>
            <pc:docMk/>
            <pc:sldMk cId="2585725793" sldId="287"/>
            <ac:spMk id="2" creationId="{6650FDCC-8CAB-4276-BD23-3AF195F52306}"/>
          </ac:spMkLst>
        </pc:spChg>
        <pc:spChg chg="del">
          <ac:chgData name="Ewa Probola" userId="S::ewa.probola@sppasieki.tomaszowlubelski.pl::8c47af5f-47b5-4eec-91a0-7b1a99a87987" providerId="AD" clId="Web-{6E2E45DA-2226-4EF7-BC4C-91FC9E9673DD}" dt="2021-05-12T20:41:21.208" v="269"/>
          <ac:spMkLst>
            <pc:docMk/>
            <pc:sldMk cId="2585725793" sldId="287"/>
            <ac:spMk id="3" creationId="{10FF7B49-B3C9-436E-B8B7-DB7C373AC815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41:42.349" v="273"/>
          <ac:spMkLst>
            <pc:docMk/>
            <pc:sldMk cId="2585725793" sldId="287"/>
            <ac:spMk id="6" creationId="{0E3596DD-156A-473E-9BB3-C6A29F7574E9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41:42.349" v="273"/>
          <ac:spMkLst>
            <pc:docMk/>
            <pc:sldMk cId="2585725793" sldId="287"/>
            <ac:spMk id="7" creationId="{A0DE92DF-4769-4DE9-93FD-EE31271850CA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41:37.756" v="271"/>
          <ac:spMkLst>
            <pc:docMk/>
            <pc:sldMk cId="2585725793" sldId="287"/>
            <ac:spMk id="8" creationId="{14467F4D-B467-4D79-B750-73D8833AF893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41:42.349" v="273"/>
          <ac:spMkLst>
            <pc:docMk/>
            <pc:sldMk cId="2585725793" sldId="287"/>
            <ac:spMk id="9" creationId="{04259440-8297-4A88-A3D4-3AE22B0F2F1B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41:48.178" v="275"/>
          <ac:spMkLst>
            <pc:docMk/>
            <pc:sldMk cId="2585725793" sldId="287"/>
            <ac:spMk id="10" creationId="{AA359C7D-4B45-49B7-B3C2-04217BBCD3ED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41:37.756" v="271"/>
          <ac:spMkLst>
            <pc:docMk/>
            <pc:sldMk cId="2585725793" sldId="287"/>
            <ac:spMk id="11" creationId="{9720C8A5-6B45-4E4F-BA80-8A14A9F5B35D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41:48.178" v="275"/>
          <ac:spMkLst>
            <pc:docMk/>
            <pc:sldMk cId="2585725793" sldId="287"/>
            <ac:spMk id="12" creationId="{A0DE92DF-4769-4DE9-93FD-EE31271850CA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41:37.756" v="271"/>
          <ac:spMkLst>
            <pc:docMk/>
            <pc:sldMk cId="2585725793" sldId="287"/>
            <ac:spMk id="13" creationId="{C89ECBDA-51E6-4484-8F25-E777102F7D0D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41:48.178" v="275"/>
          <ac:spMkLst>
            <pc:docMk/>
            <pc:sldMk cId="2585725793" sldId="287"/>
            <ac:spMk id="14" creationId="{380C59EB-1CFD-4D9F-AD43-0AB0BF66B19D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41:37.756" v="271"/>
          <ac:spMkLst>
            <pc:docMk/>
            <pc:sldMk cId="2585725793" sldId="287"/>
            <ac:spMk id="15" creationId="{EA2AEA56-4902-4CC1-A43B-1AC27C88CB90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41:50.912" v="277"/>
          <ac:spMkLst>
            <pc:docMk/>
            <pc:sldMk cId="2585725793" sldId="287"/>
            <ac:spMk id="16" creationId="{85F55C16-BC21-49EF-A4FF-C3155BB93BD3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41:50.912" v="277"/>
          <ac:spMkLst>
            <pc:docMk/>
            <pc:sldMk cId="2585725793" sldId="287"/>
            <ac:spMk id="17" creationId="{0C5F069E-AFE6-4825-8945-46F2918A5019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41:50.912" v="277"/>
          <ac:spMkLst>
            <pc:docMk/>
            <pc:sldMk cId="2585725793" sldId="287"/>
            <ac:spMk id="18" creationId="{C0DC1738-DC1C-48DC-8733-7E01005034BB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41:53.334" v="279"/>
          <ac:spMkLst>
            <pc:docMk/>
            <pc:sldMk cId="2585725793" sldId="287"/>
            <ac:spMk id="19" creationId="{0D57E7FA-E8FC-45AC-868F-CDC8144939D6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41:53.334" v="279"/>
          <ac:spMkLst>
            <pc:docMk/>
            <pc:sldMk cId="2585725793" sldId="287"/>
            <ac:spMk id="20" creationId="{9C867835-A917-4A2B-8424-3AFAF7436395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41:53.334" v="279"/>
          <ac:spMkLst>
            <pc:docMk/>
            <pc:sldMk cId="2585725793" sldId="287"/>
            <ac:spMk id="21" creationId="{EED8D03E-F375-4E67-B932-FF9B007BB420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41:57.897" v="281"/>
          <ac:spMkLst>
            <pc:docMk/>
            <pc:sldMk cId="2585725793" sldId="287"/>
            <ac:spMk id="22" creationId="{0E3596DD-156A-473E-9BB3-C6A29F7574E9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41:57.897" v="281"/>
          <ac:spMkLst>
            <pc:docMk/>
            <pc:sldMk cId="2585725793" sldId="287"/>
            <ac:spMk id="23" creationId="{2C46C4D6-C474-4E92-B52E-944C1118F7B6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41:57.897" v="281"/>
          <ac:spMkLst>
            <pc:docMk/>
            <pc:sldMk cId="2585725793" sldId="287"/>
            <ac:spMk id="24" creationId="{316802D1-CF26-4B3F-8BEB-CDFEAF2F0EA9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45:00.684" v="306"/>
          <ac:spMkLst>
            <pc:docMk/>
            <pc:sldMk cId="2585725793" sldId="287"/>
            <ac:spMk id="25" creationId="{0D57E7FA-E8FC-45AC-868F-CDC8144939D6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45:00.684" v="306"/>
          <ac:spMkLst>
            <pc:docMk/>
            <pc:sldMk cId="2585725793" sldId="287"/>
            <ac:spMk id="26" creationId="{B7BD7FCF-A254-4A97-A15C-319B67622677}"/>
          </ac:spMkLst>
        </pc:spChg>
        <pc:spChg chg="add del">
          <ac:chgData name="Ewa Probola" userId="S::ewa.probola@sppasieki.tomaszowlubelski.pl::8c47af5f-47b5-4eec-91a0-7b1a99a87987" providerId="AD" clId="Web-{6E2E45DA-2226-4EF7-BC4C-91FC9E9673DD}" dt="2021-05-12T20:45:00.684" v="306"/>
          <ac:spMkLst>
            <pc:docMk/>
            <pc:sldMk cId="2585725793" sldId="287"/>
            <ac:spMk id="27" creationId="{52FFAF72-6204-4676-9C6F-9A4CC4D91805}"/>
          </ac:spMkLst>
        </pc:spChg>
        <pc:spChg chg="add">
          <ac:chgData name="Ewa Probola" userId="S::ewa.probola@sppasieki.tomaszowlubelski.pl::8c47af5f-47b5-4eec-91a0-7b1a99a87987" providerId="AD" clId="Web-{6E2E45DA-2226-4EF7-BC4C-91FC9E9673DD}" dt="2021-05-12T20:45:00.684" v="306"/>
          <ac:spMkLst>
            <pc:docMk/>
            <pc:sldMk cId="2585725793" sldId="287"/>
            <ac:spMk id="32" creationId="{0D57E7FA-E8FC-45AC-868F-CDC8144939D6}"/>
          </ac:spMkLst>
        </pc:spChg>
        <pc:spChg chg="add">
          <ac:chgData name="Ewa Probola" userId="S::ewa.probola@sppasieki.tomaszowlubelski.pl::8c47af5f-47b5-4eec-91a0-7b1a99a87987" providerId="AD" clId="Web-{6E2E45DA-2226-4EF7-BC4C-91FC9E9673DD}" dt="2021-05-12T20:45:00.684" v="306"/>
          <ac:spMkLst>
            <pc:docMk/>
            <pc:sldMk cId="2585725793" sldId="287"/>
            <ac:spMk id="34" creationId="{B7BD7FCF-A254-4A97-A15C-319B67622677}"/>
          </ac:spMkLst>
        </pc:spChg>
        <pc:spChg chg="add">
          <ac:chgData name="Ewa Probola" userId="S::ewa.probola@sppasieki.tomaszowlubelski.pl::8c47af5f-47b5-4eec-91a0-7b1a99a87987" providerId="AD" clId="Web-{6E2E45DA-2226-4EF7-BC4C-91FC9E9673DD}" dt="2021-05-12T20:45:00.684" v="306"/>
          <ac:spMkLst>
            <pc:docMk/>
            <pc:sldMk cId="2585725793" sldId="287"/>
            <ac:spMk id="36" creationId="{52FFAF72-6204-4676-9C6F-9A4CC4D91805}"/>
          </ac:spMkLst>
        </pc:spChg>
        <pc:picChg chg="add mod ord">
          <ac:chgData name="Ewa Probola" userId="S::ewa.probola@sppasieki.tomaszowlubelski.pl::8c47af5f-47b5-4eec-91a0-7b1a99a87987" providerId="AD" clId="Web-{6E2E45DA-2226-4EF7-BC4C-91FC9E9673DD}" dt="2021-05-12T20:45:38.139" v="313" actId="14100"/>
          <ac:picMkLst>
            <pc:docMk/>
            <pc:sldMk cId="2585725793" sldId="287"/>
            <ac:picMk id="4" creationId="{0CFE947E-BCE7-4637-A4E4-F6DF98E1342A}"/>
          </ac:picMkLst>
        </pc:picChg>
      </pc:sldChg>
    </pc:docChg>
  </pc:docChgLst>
  <pc:docChgLst>
    <pc:chgData name="Ewa Probola" userId="S::ewa.probola@sppasieki.tomaszowlubelski.pl::8c47af5f-47b5-4eec-91a0-7b1a99a87987" providerId="AD" clId="Web-{8AEC5313-2B88-4082-BE23-AB2B9F9D6198}"/>
    <pc:docChg chg="addSld delSld modSld">
      <pc:chgData name="Ewa Probola" userId="S::ewa.probola@sppasieki.tomaszowlubelski.pl::8c47af5f-47b5-4eec-91a0-7b1a99a87987" providerId="AD" clId="Web-{8AEC5313-2B88-4082-BE23-AB2B9F9D6198}" dt="2021-05-12T06:53:09.877" v="48"/>
      <pc:docMkLst>
        <pc:docMk/>
      </pc:docMkLst>
      <pc:sldChg chg="addSp delSp modSp new mod setBg">
        <pc:chgData name="Ewa Probola" userId="S::ewa.probola@sppasieki.tomaszowlubelski.pl::8c47af5f-47b5-4eec-91a0-7b1a99a87987" providerId="AD" clId="Web-{8AEC5313-2B88-4082-BE23-AB2B9F9D6198}" dt="2021-05-12T06:35:26.824" v="14"/>
        <pc:sldMkLst>
          <pc:docMk/>
          <pc:sldMk cId="1634977188" sldId="275"/>
        </pc:sldMkLst>
        <pc:spChg chg="add del">
          <ac:chgData name="Ewa Probola" userId="S::ewa.probola@sppasieki.tomaszowlubelski.pl::8c47af5f-47b5-4eec-91a0-7b1a99a87987" providerId="AD" clId="Web-{8AEC5313-2B88-4082-BE23-AB2B9F9D6198}" dt="2021-05-12T06:35:13.667" v="5"/>
          <ac:spMkLst>
            <pc:docMk/>
            <pc:sldMk cId="1634977188" sldId="275"/>
            <ac:spMk id="4" creationId="{062BE4CC-E9B2-4666-A643-DEE3BA08ABE7}"/>
          </ac:spMkLst>
        </pc:spChg>
        <pc:spChg chg="add del">
          <ac:chgData name="Ewa Probola" userId="S::ewa.probola@sppasieki.tomaszowlubelski.pl::8c47af5f-47b5-4eec-91a0-7b1a99a87987" providerId="AD" clId="Web-{8AEC5313-2B88-4082-BE23-AB2B9F9D6198}" dt="2021-05-12T06:35:16.027" v="7"/>
          <ac:spMkLst>
            <pc:docMk/>
            <pc:sldMk cId="1634977188" sldId="275"/>
            <ac:spMk id="5" creationId="{6E4CD457-E37B-4177-94C9-92C24E7321B2}"/>
          </ac:spMkLst>
        </pc:spChg>
        <pc:spChg chg="add del">
          <ac:chgData name="Ewa Probola" userId="S::ewa.probola@sppasieki.tomaszowlubelski.pl::8c47af5f-47b5-4eec-91a0-7b1a99a87987" providerId="AD" clId="Web-{8AEC5313-2B88-4082-BE23-AB2B9F9D6198}" dt="2021-05-12T06:35:18.402" v="9"/>
          <ac:spMkLst>
            <pc:docMk/>
            <pc:sldMk cId="1634977188" sldId="275"/>
            <ac:spMk id="6" creationId="{062BE4CC-E9B2-4666-A643-DEE3BA08ABE7}"/>
          </ac:spMkLst>
        </pc:spChg>
        <pc:spChg chg="add del">
          <ac:chgData name="Ewa Probola" userId="S::ewa.probola@sppasieki.tomaszowlubelski.pl::8c47af5f-47b5-4eec-91a0-7b1a99a87987" providerId="AD" clId="Web-{8AEC5313-2B88-4082-BE23-AB2B9F9D6198}" dt="2021-05-12T06:35:11.058" v="3"/>
          <ac:spMkLst>
            <pc:docMk/>
            <pc:sldMk cId="1634977188" sldId="275"/>
            <ac:spMk id="7" creationId="{6E4CD457-E37B-4177-94C9-92C24E7321B2}"/>
          </ac:spMkLst>
        </pc:spChg>
        <pc:spChg chg="add del">
          <ac:chgData name="Ewa Probola" userId="S::ewa.probola@sppasieki.tomaszowlubelski.pl::8c47af5f-47b5-4eec-91a0-7b1a99a87987" providerId="AD" clId="Web-{8AEC5313-2B88-4082-BE23-AB2B9F9D6198}" dt="2021-05-12T06:35:21.277" v="11"/>
          <ac:spMkLst>
            <pc:docMk/>
            <pc:sldMk cId="1634977188" sldId="275"/>
            <ac:spMk id="8" creationId="{6E4CD457-E37B-4177-94C9-92C24E7321B2}"/>
          </ac:spMkLst>
        </pc:spChg>
        <pc:spChg chg="add del">
          <ac:chgData name="Ewa Probola" userId="S::ewa.probola@sppasieki.tomaszowlubelski.pl::8c47af5f-47b5-4eec-91a0-7b1a99a87987" providerId="AD" clId="Web-{8AEC5313-2B88-4082-BE23-AB2B9F9D6198}" dt="2021-05-12T06:35:26.824" v="13"/>
          <ac:spMkLst>
            <pc:docMk/>
            <pc:sldMk cId="1634977188" sldId="275"/>
            <ac:spMk id="9" creationId="{4613B4A9-1C7C-4729-A016-AB42D3979460}"/>
          </ac:spMkLst>
        </pc:spChg>
        <pc:spChg chg="add">
          <ac:chgData name="Ewa Probola" userId="S::ewa.probola@sppasieki.tomaszowlubelski.pl::8c47af5f-47b5-4eec-91a0-7b1a99a87987" providerId="AD" clId="Web-{8AEC5313-2B88-4082-BE23-AB2B9F9D6198}" dt="2021-05-12T06:35:26.824" v="14"/>
          <ac:spMkLst>
            <pc:docMk/>
            <pc:sldMk cId="1634977188" sldId="275"/>
            <ac:spMk id="10" creationId="{6E4CD457-E37B-4177-94C9-92C24E7321B2}"/>
          </ac:spMkLst>
        </pc:spChg>
        <pc:picChg chg="add mod">
          <ac:chgData name="Ewa Probola" userId="S::ewa.probola@sppasieki.tomaszowlubelski.pl::8c47af5f-47b5-4eec-91a0-7b1a99a87987" providerId="AD" clId="Web-{8AEC5313-2B88-4082-BE23-AB2B9F9D6198}" dt="2021-05-12T06:35:26.824" v="14"/>
          <ac:picMkLst>
            <pc:docMk/>
            <pc:sldMk cId="1634977188" sldId="275"/>
            <ac:picMk id="2" creationId="{F629C9F2-74FF-4391-8F4E-2E63F8E4BDD0}"/>
          </ac:picMkLst>
        </pc:picChg>
      </pc:sldChg>
      <pc:sldChg chg="addSp delSp modSp new mod setBg">
        <pc:chgData name="Ewa Probola" userId="S::ewa.probola@sppasieki.tomaszowlubelski.pl::8c47af5f-47b5-4eec-91a0-7b1a99a87987" providerId="AD" clId="Web-{8AEC5313-2B88-4082-BE23-AB2B9F9D6198}" dt="2021-05-12T06:52:57.455" v="47"/>
        <pc:sldMkLst>
          <pc:docMk/>
          <pc:sldMk cId="1397594380" sldId="276"/>
        </pc:sldMkLst>
        <pc:spChg chg="add del">
          <ac:chgData name="Ewa Probola" userId="S::ewa.probola@sppasieki.tomaszowlubelski.pl::8c47af5f-47b5-4eec-91a0-7b1a99a87987" providerId="AD" clId="Web-{8AEC5313-2B88-4082-BE23-AB2B9F9D6198}" dt="2021-05-12T06:51:01.906" v="25"/>
          <ac:spMkLst>
            <pc:docMk/>
            <pc:sldMk cId="1397594380" sldId="276"/>
            <ac:spMk id="4" creationId="{062BE4CC-E9B2-4666-A643-DEE3BA08ABE7}"/>
          </ac:spMkLst>
        </pc:spChg>
        <pc:spChg chg="add del">
          <ac:chgData name="Ewa Probola" userId="S::ewa.probola@sppasieki.tomaszowlubelski.pl::8c47af5f-47b5-4eec-91a0-7b1a99a87987" providerId="AD" clId="Web-{8AEC5313-2B88-4082-BE23-AB2B9F9D6198}" dt="2021-05-12T06:51:16" v="27"/>
          <ac:spMkLst>
            <pc:docMk/>
            <pc:sldMk cId="1397594380" sldId="276"/>
            <ac:spMk id="5" creationId="{6E4CD457-E37B-4177-94C9-92C24E7321B2}"/>
          </ac:spMkLst>
        </pc:spChg>
        <pc:spChg chg="add del">
          <ac:chgData name="Ewa Probola" userId="S::ewa.probola@sppasieki.tomaszowlubelski.pl::8c47af5f-47b5-4eec-91a0-7b1a99a87987" providerId="AD" clId="Web-{8AEC5313-2B88-4082-BE23-AB2B9F9D6198}" dt="2021-05-12T06:51:20.016" v="29"/>
          <ac:spMkLst>
            <pc:docMk/>
            <pc:sldMk cId="1397594380" sldId="276"/>
            <ac:spMk id="6" creationId="{736F0DFD-0954-464F-BF12-DD2E6F6E0380}"/>
          </ac:spMkLst>
        </pc:spChg>
        <pc:spChg chg="add del">
          <ac:chgData name="Ewa Probola" userId="S::ewa.probola@sppasieki.tomaszowlubelski.pl::8c47af5f-47b5-4eec-91a0-7b1a99a87987" providerId="AD" clId="Web-{8AEC5313-2B88-4082-BE23-AB2B9F9D6198}" dt="2021-05-12T06:50:59.156" v="23"/>
          <ac:spMkLst>
            <pc:docMk/>
            <pc:sldMk cId="1397594380" sldId="276"/>
            <ac:spMk id="7" creationId="{6E4CD457-E37B-4177-94C9-92C24E7321B2}"/>
          </ac:spMkLst>
        </pc:spChg>
        <pc:spChg chg="add del">
          <ac:chgData name="Ewa Probola" userId="S::ewa.probola@sppasieki.tomaszowlubelski.pl::8c47af5f-47b5-4eec-91a0-7b1a99a87987" providerId="AD" clId="Web-{8AEC5313-2B88-4082-BE23-AB2B9F9D6198}" dt="2021-05-12T06:51:26.954" v="31"/>
          <ac:spMkLst>
            <pc:docMk/>
            <pc:sldMk cId="1397594380" sldId="276"/>
            <ac:spMk id="8" creationId="{736F0DFD-0954-464F-BF12-DD2E6F6E0380}"/>
          </ac:spMkLst>
        </pc:spChg>
        <pc:spChg chg="add del">
          <ac:chgData name="Ewa Probola" userId="S::ewa.probola@sppasieki.tomaszowlubelski.pl::8c47af5f-47b5-4eec-91a0-7b1a99a87987" providerId="AD" clId="Web-{8AEC5313-2B88-4082-BE23-AB2B9F9D6198}" dt="2021-05-12T06:51:35.485" v="33"/>
          <ac:spMkLst>
            <pc:docMk/>
            <pc:sldMk cId="1397594380" sldId="276"/>
            <ac:spMk id="9" creationId="{7742A528-B5BC-48B8-92DE-9C2B44451A96}"/>
          </ac:spMkLst>
        </pc:spChg>
        <pc:spChg chg="add del">
          <ac:chgData name="Ewa Probola" userId="S::ewa.probola@sppasieki.tomaszowlubelski.pl::8c47af5f-47b5-4eec-91a0-7b1a99a87987" providerId="AD" clId="Web-{8AEC5313-2B88-4082-BE23-AB2B9F9D6198}" dt="2021-05-12T06:51:38.625" v="35"/>
          <ac:spMkLst>
            <pc:docMk/>
            <pc:sldMk cId="1397594380" sldId="276"/>
            <ac:spMk id="10" creationId="{062BE4CC-E9B2-4666-A643-DEE3BA08ABE7}"/>
          </ac:spMkLst>
        </pc:spChg>
        <pc:spChg chg="add del">
          <ac:chgData name="Ewa Probola" userId="S::ewa.probola@sppasieki.tomaszowlubelski.pl::8c47af5f-47b5-4eec-91a0-7b1a99a87987" providerId="AD" clId="Web-{8AEC5313-2B88-4082-BE23-AB2B9F9D6198}" dt="2021-05-12T06:51:49.173" v="37"/>
          <ac:spMkLst>
            <pc:docMk/>
            <pc:sldMk cId="1397594380" sldId="276"/>
            <ac:spMk id="11" creationId="{6E4CD457-E37B-4177-94C9-92C24E7321B2}"/>
          </ac:spMkLst>
        </pc:spChg>
        <pc:spChg chg="add del">
          <ac:chgData name="Ewa Probola" userId="S::ewa.probola@sppasieki.tomaszowlubelski.pl::8c47af5f-47b5-4eec-91a0-7b1a99a87987" providerId="AD" clId="Web-{8AEC5313-2B88-4082-BE23-AB2B9F9D6198}" dt="2021-05-12T06:51:51.751" v="39"/>
          <ac:spMkLst>
            <pc:docMk/>
            <pc:sldMk cId="1397594380" sldId="276"/>
            <ac:spMk id="12" creationId="{736F0DFD-0954-464F-BF12-DD2E6F6E0380}"/>
          </ac:spMkLst>
        </pc:spChg>
        <pc:spChg chg="add del">
          <ac:chgData name="Ewa Probola" userId="S::ewa.probola@sppasieki.tomaszowlubelski.pl::8c47af5f-47b5-4eec-91a0-7b1a99a87987" providerId="AD" clId="Web-{8AEC5313-2B88-4082-BE23-AB2B9F9D6198}" dt="2021-05-12T06:52:57.455" v="47"/>
          <ac:spMkLst>
            <pc:docMk/>
            <pc:sldMk cId="1397594380" sldId="276"/>
            <ac:spMk id="13" creationId="{736F0DFD-0954-464F-BF12-DD2E6F6E0380}"/>
          </ac:spMkLst>
        </pc:spChg>
        <pc:spChg chg="add del">
          <ac:chgData name="Ewa Probola" userId="S::ewa.probola@sppasieki.tomaszowlubelski.pl::8c47af5f-47b5-4eec-91a0-7b1a99a87987" providerId="AD" clId="Web-{8AEC5313-2B88-4082-BE23-AB2B9F9D6198}" dt="2021-05-12T06:52:54.518" v="44"/>
          <ac:spMkLst>
            <pc:docMk/>
            <pc:sldMk cId="1397594380" sldId="276"/>
            <ac:spMk id="15" creationId="{062BE4CC-E9B2-4666-A643-DEE3BA08ABE7}"/>
          </ac:spMkLst>
        </pc:spChg>
        <pc:spChg chg="add del">
          <ac:chgData name="Ewa Probola" userId="S::ewa.probola@sppasieki.tomaszowlubelski.pl::8c47af5f-47b5-4eec-91a0-7b1a99a87987" providerId="AD" clId="Web-{8AEC5313-2B88-4082-BE23-AB2B9F9D6198}" dt="2021-05-12T06:52:57.455" v="46"/>
          <ac:spMkLst>
            <pc:docMk/>
            <pc:sldMk cId="1397594380" sldId="276"/>
            <ac:spMk id="16" creationId="{6E4CD457-E37B-4177-94C9-92C24E7321B2}"/>
          </ac:spMkLst>
        </pc:spChg>
        <pc:spChg chg="add">
          <ac:chgData name="Ewa Probola" userId="S::ewa.probola@sppasieki.tomaszowlubelski.pl::8c47af5f-47b5-4eec-91a0-7b1a99a87987" providerId="AD" clId="Web-{8AEC5313-2B88-4082-BE23-AB2B9F9D6198}" dt="2021-05-12T06:52:57.455" v="47"/>
          <ac:spMkLst>
            <pc:docMk/>
            <pc:sldMk cId="1397594380" sldId="276"/>
            <ac:spMk id="17" creationId="{736F0DFD-0954-464F-BF12-DD2E6F6E0380}"/>
          </ac:spMkLst>
        </pc:spChg>
        <pc:spChg chg="add del">
          <ac:chgData name="Ewa Probola" userId="S::ewa.probola@sppasieki.tomaszowlubelski.pl::8c47af5f-47b5-4eec-91a0-7b1a99a87987" providerId="AD" clId="Web-{8AEC5313-2B88-4082-BE23-AB2B9F9D6198}" dt="2021-05-12T06:52:35.314" v="42"/>
          <ac:spMkLst>
            <pc:docMk/>
            <pc:sldMk cId="1397594380" sldId="276"/>
            <ac:spMk id="18" creationId="{6E4CD457-E37B-4177-94C9-92C24E7321B2}"/>
          </ac:spMkLst>
        </pc:spChg>
        <pc:picChg chg="add mod">
          <ac:chgData name="Ewa Probola" userId="S::ewa.probola@sppasieki.tomaszowlubelski.pl::8c47af5f-47b5-4eec-91a0-7b1a99a87987" providerId="AD" clId="Web-{8AEC5313-2B88-4082-BE23-AB2B9F9D6198}" dt="2021-05-12T06:52:57.455" v="47"/>
          <ac:picMkLst>
            <pc:docMk/>
            <pc:sldMk cId="1397594380" sldId="276"/>
            <ac:picMk id="2" creationId="{8EA3D0E7-3C57-45ED-9185-A55B59333650}"/>
          </ac:picMkLst>
        </pc:picChg>
      </pc:sldChg>
      <pc:sldChg chg="new del">
        <pc:chgData name="Ewa Probola" userId="S::ewa.probola@sppasieki.tomaszowlubelski.pl::8c47af5f-47b5-4eec-91a0-7b1a99a87987" providerId="AD" clId="Web-{8AEC5313-2B88-4082-BE23-AB2B9F9D6198}" dt="2021-05-12T06:53:09.877" v="48"/>
        <pc:sldMkLst>
          <pc:docMk/>
          <pc:sldMk cId="3036029620" sldId="277"/>
        </pc:sldMkLst>
      </pc:sldChg>
      <pc:sldChg chg="new del">
        <pc:chgData name="Ewa Probola" userId="S::ewa.probola@sppasieki.tomaszowlubelski.pl::8c47af5f-47b5-4eec-91a0-7b1a99a87987" providerId="AD" clId="Web-{8AEC5313-2B88-4082-BE23-AB2B9F9D6198}" dt="2021-05-12T06:50:39.718" v="20"/>
        <pc:sldMkLst>
          <pc:docMk/>
          <pc:sldMk cId="1281813091" sldId="278"/>
        </pc:sldMkLst>
      </pc:sldChg>
      <pc:sldChg chg="new del">
        <pc:chgData name="Ewa Probola" userId="S::ewa.probola@sppasieki.tomaszowlubelski.pl::8c47af5f-47b5-4eec-91a0-7b1a99a87987" providerId="AD" clId="Web-{8AEC5313-2B88-4082-BE23-AB2B9F9D6198}" dt="2021-05-12T06:50:39.734" v="21"/>
        <pc:sldMkLst>
          <pc:docMk/>
          <pc:sldMk cId="544784748" sldId="279"/>
        </pc:sldMkLst>
      </pc:sldChg>
    </pc:docChg>
  </pc:docChgLst>
  <pc:docChgLst>
    <pc:chgData name="Ewa Probola" userId="S::ewa.probola@sppasieki.tomaszowlubelski.pl::8c47af5f-47b5-4eec-91a0-7b1a99a87987" providerId="AD" clId="Web-{9BE83E44-9903-453C-98FD-AD1676CE9490}"/>
    <pc:docChg chg="addSld modSld">
      <pc:chgData name="Ewa Probola" userId="S::ewa.probola@sppasieki.tomaszowlubelski.pl::8c47af5f-47b5-4eec-91a0-7b1a99a87987" providerId="AD" clId="Web-{9BE83E44-9903-453C-98FD-AD1676CE9490}" dt="2021-05-12T19:45:40.894" v="16"/>
      <pc:docMkLst>
        <pc:docMk/>
      </pc:docMkLst>
      <pc:sldChg chg="modSp">
        <pc:chgData name="Ewa Probola" userId="S::ewa.probola@sppasieki.tomaszowlubelski.pl::8c47af5f-47b5-4eec-91a0-7b1a99a87987" providerId="AD" clId="Web-{9BE83E44-9903-453C-98FD-AD1676CE9490}" dt="2021-05-12T19:24:28.255" v="5" actId="14100"/>
        <pc:sldMkLst>
          <pc:docMk/>
          <pc:sldMk cId="3637910381" sldId="259"/>
        </pc:sldMkLst>
        <pc:picChg chg="mod">
          <ac:chgData name="Ewa Probola" userId="S::ewa.probola@sppasieki.tomaszowlubelski.pl::8c47af5f-47b5-4eec-91a0-7b1a99a87987" providerId="AD" clId="Web-{9BE83E44-9903-453C-98FD-AD1676CE9490}" dt="2021-05-12T19:24:28.255" v="5" actId="14100"/>
          <ac:picMkLst>
            <pc:docMk/>
            <pc:sldMk cId="3637910381" sldId="259"/>
            <ac:picMk id="4" creationId="{107C4A17-6468-4C82-AFF2-6807D2BF3BEA}"/>
          </ac:picMkLst>
        </pc:picChg>
      </pc:sldChg>
      <pc:sldChg chg="modSp">
        <pc:chgData name="Ewa Probola" userId="S::ewa.probola@sppasieki.tomaszowlubelski.pl::8c47af5f-47b5-4eec-91a0-7b1a99a87987" providerId="AD" clId="Web-{9BE83E44-9903-453C-98FD-AD1676CE9490}" dt="2021-05-12T19:21:49.736" v="1" actId="14100"/>
        <pc:sldMkLst>
          <pc:docMk/>
          <pc:sldMk cId="76519020" sldId="277"/>
        </pc:sldMkLst>
        <pc:picChg chg="mod">
          <ac:chgData name="Ewa Probola" userId="S::ewa.probola@sppasieki.tomaszowlubelski.pl::8c47af5f-47b5-4eec-91a0-7b1a99a87987" providerId="AD" clId="Web-{9BE83E44-9903-453C-98FD-AD1676CE9490}" dt="2021-05-12T19:21:49.736" v="1" actId="14100"/>
          <ac:picMkLst>
            <pc:docMk/>
            <pc:sldMk cId="76519020" sldId="277"/>
            <ac:picMk id="6" creationId="{2BC3946A-B32E-4488-9422-57DF74AFCE82}"/>
          </ac:picMkLst>
        </pc:picChg>
      </pc:sldChg>
      <pc:sldChg chg="modSp">
        <pc:chgData name="Ewa Probola" userId="S::ewa.probola@sppasieki.tomaszowlubelski.pl::8c47af5f-47b5-4eec-91a0-7b1a99a87987" providerId="AD" clId="Web-{9BE83E44-9903-453C-98FD-AD1676CE9490}" dt="2021-05-12T19:34:59.678" v="14" actId="14100"/>
        <pc:sldMkLst>
          <pc:docMk/>
          <pc:sldMk cId="1196822245" sldId="280"/>
        </pc:sldMkLst>
        <pc:spChg chg="mod">
          <ac:chgData name="Ewa Probola" userId="S::ewa.probola@sppasieki.tomaszowlubelski.pl::8c47af5f-47b5-4eec-91a0-7b1a99a87987" providerId="AD" clId="Web-{9BE83E44-9903-453C-98FD-AD1676CE9490}" dt="2021-05-12T19:33:51.489" v="13" actId="20577"/>
          <ac:spMkLst>
            <pc:docMk/>
            <pc:sldMk cId="1196822245" sldId="280"/>
            <ac:spMk id="3" creationId="{22C5DF65-C2C3-494A-A5AC-2270A05B5D1F}"/>
          </ac:spMkLst>
        </pc:spChg>
        <pc:picChg chg="mod">
          <ac:chgData name="Ewa Probola" userId="S::ewa.probola@sppasieki.tomaszowlubelski.pl::8c47af5f-47b5-4eec-91a0-7b1a99a87987" providerId="AD" clId="Web-{9BE83E44-9903-453C-98FD-AD1676CE9490}" dt="2021-05-12T19:34:59.678" v="14" actId="14100"/>
          <ac:picMkLst>
            <pc:docMk/>
            <pc:sldMk cId="1196822245" sldId="280"/>
            <ac:picMk id="4" creationId="{C0413472-5628-4816-B1BB-11E08DBCD36E}"/>
          </ac:picMkLst>
        </pc:picChg>
      </pc:sldChg>
      <pc:sldChg chg="addSp modSp new">
        <pc:chgData name="Ewa Probola" userId="S::ewa.probola@sppasieki.tomaszowlubelski.pl::8c47af5f-47b5-4eec-91a0-7b1a99a87987" providerId="AD" clId="Web-{9BE83E44-9903-453C-98FD-AD1676CE9490}" dt="2021-05-12T19:45:40.894" v="16"/>
        <pc:sldMkLst>
          <pc:docMk/>
          <pc:sldMk cId="1819960048" sldId="282"/>
        </pc:sldMkLst>
        <pc:picChg chg="add mod">
          <ac:chgData name="Ewa Probola" userId="S::ewa.probola@sppasieki.tomaszowlubelski.pl::8c47af5f-47b5-4eec-91a0-7b1a99a87987" providerId="AD" clId="Web-{9BE83E44-9903-453C-98FD-AD1676CE9490}" dt="2021-05-12T19:45:40.894" v="16"/>
          <ac:picMkLst>
            <pc:docMk/>
            <pc:sldMk cId="1819960048" sldId="282"/>
            <ac:picMk id="2" creationId="{98CC262F-8B5F-4AB2-A548-EEAAA73C1E80}"/>
          </ac:picMkLst>
        </pc:picChg>
      </pc:sldChg>
    </pc:docChg>
  </pc:docChgLst>
  <pc:docChgLst>
    <pc:chgData name="Ewa Probola" userId="S::ewa.probola@sppasieki.tomaszowlubelski.pl::8c47af5f-47b5-4eec-91a0-7b1a99a87987" providerId="AD" clId="Web-{87D239E1-2EE0-4CFC-93D2-2D085D2F05E0}"/>
    <pc:docChg chg="addSld delSld modSld sldOrd">
      <pc:chgData name="Ewa Probola" userId="S::ewa.probola@sppasieki.tomaszowlubelski.pl::8c47af5f-47b5-4eec-91a0-7b1a99a87987" providerId="AD" clId="Web-{87D239E1-2EE0-4CFC-93D2-2D085D2F05E0}" dt="2021-05-12T21:41:51.851" v="388" actId="20577"/>
      <pc:docMkLst>
        <pc:docMk/>
      </pc:docMkLst>
      <pc:sldChg chg="addSp delSp modSp mod setClrOvrMap">
        <pc:chgData name="Ewa Probola" userId="S::ewa.probola@sppasieki.tomaszowlubelski.pl::8c47af5f-47b5-4eec-91a0-7b1a99a87987" providerId="AD" clId="Web-{87D239E1-2EE0-4CFC-93D2-2D085D2F05E0}" dt="2021-05-12T21:24:12.286" v="308" actId="20577"/>
        <pc:sldMkLst>
          <pc:docMk/>
          <pc:sldMk cId="3349835103" sldId="272"/>
        </pc:sldMkLst>
        <pc:spChg chg="mod">
          <ac:chgData name="Ewa Probola" userId="S::ewa.probola@sppasieki.tomaszowlubelski.pl::8c47af5f-47b5-4eec-91a0-7b1a99a87987" providerId="AD" clId="Web-{87D239E1-2EE0-4CFC-93D2-2D085D2F05E0}" dt="2021-05-12T21:24:12.286" v="308" actId="20577"/>
          <ac:spMkLst>
            <pc:docMk/>
            <pc:sldMk cId="3349835103" sldId="272"/>
            <ac:spMk id="2" creationId="{B10360E5-878E-418C-8FCB-0AD19940DD34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1:09:33.615" v="155"/>
          <ac:spMkLst>
            <pc:docMk/>
            <pc:sldMk cId="3349835103" sldId="272"/>
            <ac:spMk id="6" creationId="{79BB35BC-D5C2-4C8B-A22A-A71E6191913B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1:08:35.520" v="128"/>
          <ac:spMkLst>
            <pc:docMk/>
            <pc:sldMk cId="3349835103" sldId="272"/>
            <ac:spMk id="25" creationId="{0E3596DD-156A-473E-9BB3-C6A29F7574E9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1:08:35.520" v="128"/>
          <ac:spMkLst>
            <pc:docMk/>
            <pc:sldMk cId="3349835103" sldId="272"/>
            <ac:spMk id="26" creationId="{2C46C4D6-C474-4E92-B52E-944C1118F7B6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1:08:35.520" v="128"/>
          <ac:spMkLst>
            <pc:docMk/>
            <pc:sldMk cId="3349835103" sldId="272"/>
            <ac:spMk id="27" creationId="{7ABECBE9-B67F-4549-BADA-0A5B76BDCBEA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1:08:32.567" v="126"/>
          <ac:spMkLst>
            <pc:docMk/>
            <pc:sldMk cId="3349835103" sldId="272"/>
            <ac:spMk id="28" creationId="{0D57E7FA-E8FC-45AC-868F-CDC8144939D6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1:08:38.067" v="130"/>
          <ac:spMkLst>
            <pc:docMk/>
            <pc:sldMk cId="3349835103" sldId="272"/>
            <ac:spMk id="29" creationId="{0D57E7FA-E8FC-45AC-868F-CDC8144939D6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1:08:32.567" v="126"/>
          <ac:spMkLst>
            <pc:docMk/>
            <pc:sldMk cId="3349835103" sldId="272"/>
            <ac:spMk id="30" creationId="{B7BD7FCF-A254-4A97-A15C-319B67622677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1:08:38.067" v="130"/>
          <ac:spMkLst>
            <pc:docMk/>
            <pc:sldMk cId="3349835103" sldId="272"/>
            <ac:spMk id="31" creationId="{B7BD7FCF-A254-4A97-A15C-319B67622677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1:08:32.567" v="126"/>
          <ac:spMkLst>
            <pc:docMk/>
            <pc:sldMk cId="3349835103" sldId="272"/>
            <ac:spMk id="32" creationId="{52FFAF72-6204-4676-9C6F-9A4CC4D91805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1:08:38.067" v="130"/>
          <ac:spMkLst>
            <pc:docMk/>
            <pc:sldMk cId="3349835103" sldId="272"/>
            <ac:spMk id="33" creationId="{52FFAF72-6204-4676-9C6F-9A4CC4D91805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1:08:43.004" v="132"/>
          <ac:spMkLst>
            <pc:docMk/>
            <pc:sldMk cId="3349835103" sldId="272"/>
            <ac:spMk id="34" creationId="{94C5663A-0CE3-4AEE-B47E-FB68D9EBFE1A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1:08:43.004" v="132"/>
          <ac:spMkLst>
            <pc:docMk/>
            <pc:sldMk cId="3349835103" sldId="272"/>
            <ac:spMk id="35" creationId="{65BDE4AB-E179-4B95-8B60-05372F717227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1:08:47.286" v="134"/>
          <ac:spMkLst>
            <pc:docMk/>
            <pc:sldMk cId="3349835103" sldId="272"/>
            <ac:spMk id="36" creationId="{0D57E7FA-E8FC-45AC-868F-CDC8144939D6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1:08:47.286" v="134"/>
          <ac:spMkLst>
            <pc:docMk/>
            <pc:sldMk cId="3349835103" sldId="272"/>
            <ac:spMk id="37" creationId="{B7BD7FCF-A254-4A97-A15C-319B67622677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1:08:47.286" v="134"/>
          <ac:spMkLst>
            <pc:docMk/>
            <pc:sldMk cId="3349835103" sldId="272"/>
            <ac:spMk id="38" creationId="{52FFAF72-6204-4676-9C6F-9A4CC4D91805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1:08:59.458" v="136"/>
          <ac:spMkLst>
            <pc:docMk/>
            <pc:sldMk cId="3349835103" sldId="272"/>
            <ac:spMk id="39" creationId="{0E3596DD-156A-473E-9BB3-C6A29F7574E9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1:08:59.458" v="136"/>
          <ac:spMkLst>
            <pc:docMk/>
            <pc:sldMk cId="3349835103" sldId="272"/>
            <ac:spMk id="40" creationId="{2C46C4D6-C474-4E92-B52E-944C1118F7B6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1:08:59.458" v="136"/>
          <ac:spMkLst>
            <pc:docMk/>
            <pc:sldMk cId="3349835103" sldId="272"/>
            <ac:spMk id="41" creationId="{7ABECBE9-B67F-4549-BADA-0A5B76BDCBEA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1:09:04.411" v="138"/>
          <ac:spMkLst>
            <pc:docMk/>
            <pc:sldMk cId="3349835103" sldId="272"/>
            <ac:spMk id="42" creationId="{0D57E7FA-E8FC-45AC-868F-CDC8144939D6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1:09:04.411" v="138"/>
          <ac:spMkLst>
            <pc:docMk/>
            <pc:sldMk cId="3349835103" sldId="272"/>
            <ac:spMk id="43" creationId="{9C867835-A917-4A2B-8424-3AFAF7436395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1:09:04.411" v="138"/>
          <ac:spMkLst>
            <pc:docMk/>
            <pc:sldMk cId="3349835103" sldId="272"/>
            <ac:spMk id="44" creationId="{EED8D03E-F375-4E67-B932-FF9B007BB420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1:09:09.317" v="140"/>
          <ac:spMkLst>
            <pc:docMk/>
            <pc:sldMk cId="3349835103" sldId="272"/>
            <ac:spMk id="45" creationId="{D009D6D5-DAC2-4A8B-A17A-E206B9012D09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1:09:09.317" v="140"/>
          <ac:spMkLst>
            <pc:docMk/>
            <pc:sldMk cId="3349835103" sldId="272"/>
            <ac:spMk id="46" creationId="{0BED8064-3443-48A5-B6E2-6C70023AFAF6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1:09:12.411" v="142"/>
          <ac:spMkLst>
            <pc:docMk/>
            <pc:sldMk cId="3349835103" sldId="272"/>
            <ac:spMk id="47" creationId="{AA359C7D-4B45-49B7-B3C2-04217BBCD3ED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1:09:12.411" v="142"/>
          <ac:spMkLst>
            <pc:docMk/>
            <pc:sldMk cId="3349835103" sldId="272"/>
            <ac:spMk id="48" creationId="{A0DE92DF-4769-4DE9-93FD-EE31271850CA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1:09:12.411" v="142"/>
          <ac:spMkLst>
            <pc:docMk/>
            <pc:sldMk cId="3349835103" sldId="272"/>
            <ac:spMk id="49" creationId="{2B148A8B-A95D-4C2C-8D9F-BCBC4512A282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1:09:15.505" v="144"/>
          <ac:spMkLst>
            <pc:docMk/>
            <pc:sldMk cId="3349835103" sldId="272"/>
            <ac:spMk id="50" creationId="{D009D6D5-DAC2-4A8B-A17A-E206B9012D09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1:09:15.505" v="144"/>
          <ac:spMkLst>
            <pc:docMk/>
            <pc:sldMk cId="3349835103" sldId="272"/>
            <ac:spMk id="51" creationId="{0BED8064-3443-48A5-B6E2-6C70023AFAF6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1:09:18.583" v="146"/>
          <ac:spMkLst>
            <pc:docMk/>
            <pc:sldMk cId="3349835103" sldId="272"/>
            <ac:spMk id="52" creationId="{79BB35BC-D5C2-4C8B-A22A-A71E6191913B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1:09:18.583" v="146"/>
          <ac:spMkLst>
            <pc:docMk/>
            <pc:sldMk cId="3349835103" sldId="272"/>
            <ac:spMk id="53" creationId="{35EE06C6-EB40-45FF-BC0F-3CD2843809C2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1:09:24.990" v="148"/>
          <ac:spMkLst>
            <pc:docMk/>
            <pc:sldMk cId="3349835103" sldId="272"/>
            <ac:spMk id="54" creationId="{0D57E7FA-E8FC-45AC-868F-CDC8144939D6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1:09:24.990" v="148"/>
          <ac:spMkLst>
            <pc:docMk/>
            <pc:sldMk cId="3349835103" sldId="272"/>
            <ac:spMk id="55" creationId="{9C867835-A917-4A2B-8424-3AFAF7436395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1:09:24.990" v="148"/>
          <ac:spMkLst>
            <pc:docMk/>
            <pc:sldMk cId="3349835103" sldId="272"/>
            <ac:spMk id="56" creationId="{EED8D03E-F375-4E67-B932-FF9B007BB420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1:09:28.505" v="150"/>
          <ac:spMkLst>
            <pc:docMk/>
            <pc:sldMk cId="3349835103" sldId="272"/>
            <ac:spMk id="57" creationId="{85F55C16-BC21-49EF-A4FF-C3155BB93BD3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1:09:28.505" v="150"/>
          <ac:spMkLst>
            <pc:docMk/>
            <pc:sldMk cId="3349835103" sldId="272"/>
            <ac:spMk id="58" creationId="{0C5F069E-AFE6-4825-8945-46F2918A5019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1:09:28.505" v="150"/>
          <ac:spMkLst>
            <pc:docMk/>
            <pc:sldMk cId="3349835103" sldId="272"/>
            <ac:spMk id="59" creationId="{720627CD-23D2-4668-992C-634B560BC2F2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1:09:31.115" v="152"/>
          <ac:spMkLst>
            <pc:docMk/>
            <pc:sldMk cId="3349835103" sldId="272"/>
            <ac:spMk id="60" creationId="{94C5663A-0CE3-4AEE-B47E-FB68D9EBFE1A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1:09:31.115" v="152"/>
          <ac:spMkLst>
            <pc:docMk/>
            <pc:sldMk cId="3349835103" sldId="272"/>
            <ac:spMk id="61" creationId="{65BDE4AB-E179-4B95-8B60-05372F717227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1:09:33.599" v="154"/>
          <ac:spMkLst>
            <pc:docMk/>
            <pc:sldMk cId="3349835103" sldId="272"/>
            <ac:spMk id="62" creationId="{0E3596DD-156A-473E-9BB3-C6A29F7574E9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1:09:33.599" v="154"/>
          <ac:spMkLst>
            <pc:docMk/>
            <pc:sldMk cId="3349835103" sldId="272"/>
            <ac:spMk id="63" creationId="{2C46C4D6-C474-4E92-B52E-944C1118F7B6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1:09:33.599" v="154"/>
          <ac:spMkLst>
            <pc:docMk/>
            <pc:sldMk cId="3349835103" sldId="272"/>
            <ac:spMk id="64" creationId="{7ABECBE9-B67F-4549-BADA-0A5B76BDCBEA}"/>
          </ac:spMkLst>
        </pc:spChg>
        <pc:spChg chg="add">
          <ac:chgData name="Ewa Probola" userId="S::ewa.probola@sppasieki.tomaszowlubelski.pl::8c47af5f-47b5-4eec-91a0-7b1a99a87987" providerId="AD" clId="Web-{87D239E1-2EE0-4CFC-93D2-2D085D2F05E0}" dt="2021-05-12T21:09:33.615" v="155"/>
          <ac:spMkLst>
            <pc:docMk/>
            <pc:sldMk cId="3349835103" sldId="272"/>
            <ac:spMk id="65" creationId="{0D57E7FA-E8FC-45AC-868F-CDC8144939D6}"/>
          </ac:spMkLst>
        </pc:spChg>
        <pc:spChg chg="add">
          <ac:chgData name="Ewa Probola" userId="S::ewa.probola@sppasieki.tomaszowlubelski.pl::8c47af5f-47b5-4eec-91a0-7b1a99a87987" providerId="AD" clId="Web-{87D239E1-2EE0-4CFC-93D2-2D085D2F05E0}" dt="2021-05-12T21:09:33.615" v="155"/>
          <ac:spMkLst>
            <pc:docMk/>
            <pc:sldMk cId="3349835103" sldId="272"/>
            <ac:spMk id="66" creationId="{B7BD7FCF-A254-4A97-A15C-319B67622677}"/>
          </ac:spMkLst>
        </pc:spChg>
        <pc:spChg chg="add">
          <ac:chgData name="Ewa Probola" userId="S::ewa.probola@sppasieki.tomaszowlubelski.pl::8c47af5f-47b5-4eec-91a0-7b1a99a87987" providerId="AD" clId="Web-{87D239E1-2EE0-4CFC-93D2-2D085D2F05E0}" dt="2021-05-12T21:09:33.615" v="155"/>
          <ac:spMkLst>
            <pc:docMk/>
            <pc:sldMk cId="3349835103" sldId="272"/>
            <ac:spMk id="67" creationId="{52FFAF72-6204-4676-9C6F-9A4CC4D91805}"/>
          </ac:spMkLst>
        </pc:spChg>
        <pc:picChg chg="del mod modVis">
          <ac:chgData name="Ewa Probola" userId="S::ewa.probola@sppasieki.tomaszowlubelski.pl::8c47af5f-47b5-4eec-91a0-7b1a99a87987" providerId="AD" clId="Web-{87D239E1-2EE0-4CFC-93D2-2D085D2F05E0}" dt="2021-05-12T21:08:03.457" v="122"/>
          <ac:picMkLst>
            <pc:docMk/>
            <pc:sldMk cId="3349835103" sldId="272"/>
            <ac:picMk id="4" creationId="{27687F43-4C47-47AF-9287-6119E680BF7C}"/>
          </ac:picMkLst>
        </pc:picChg>
        <pc:picChg chg="mod modVis">
          <ac:chgData name="Ewa Probola" userId="S::ewa.probola@sppasieki.tomaszowlubelski.pl::8c47af5f-47b5-4eec-91a0-7b1a99a87987" providerId="AD" clId="Web-{87D239E1-2EE0-4CFC-93D2-2D085D2F05E0}" dt="2021-05-12T21:09:33.615" v="155"/>
          <ac:picMkLst>
            <pc:docMk/>
            <pc:sldMk cId="3349835103" sldId="272"/>
            <ac:picMk id="23" creationId="{86FDACCD-C8AC-4916-BD99-6913A5D1E054}"/>
          </ac:picMkLst>
        </pc:picChg>
      </pc:sldChg>
      <pc:sldChg chg="del">
        <pc:chgData name="Ewa Probola" userId="S::ewa.probola@sppasieki.tomaszowlubelski.pl::8c47af5f-47b5-4eec-91a0-7b1a99a87987" providerId="AD" clId="Web-{87D239E1-2EE0-4CFC-93D2-2D085D2F05E0}" dt="2021-05-12T21:26:32.148" v="310"/>
        <pc:sldMkLst>
          <pc:docMk/>
          <pc:sldMk cId="1397594380" sldId="276"/>
        </pc:sldMkLst>
      </pc:sldChg>
      <pc:sldChg chg="addSp delSp modSp new mod ord setBg setClrOvrMap">
        <pc:chgData name="Ewa Probola" userId="S::ewa.probola@sppasieki.tomaszowlubelski.pl::8c47af5f-47b5-4eec-91a0-7b1a99a87987" providerId="AD" clId="Web-{87D239E1-2EE0-4CFC-93D2-2D085D2F05E0}" dt="2021-05-12T21:02:47.967" v="102"/>
        <pc:sldMkLst>
          <pc:docMk/>
          <pc:sldMk cId="1253141944" sldId="288"/>
        </pc:sldMkLst>
        <pc:spChg chg="mod ord">
          <ac:chgData name="Ewa Probola" userId="S::ewa.probola@sppasieki.tomaszowlubelski.pl::8c47af5f-47b5-4eec-91a0-7b1a99a87987" providerId="AD" clId="Web-{87D239E1-2EE0-4CFC-93D2-2D085D2F05E0}" dt="2021-05-12T20:55:05.912" v="48"/>
          <ac:spMkLst>
            <pc:docMk/>
            <pc:sldMk cId="1253141944" sldId="288"/>
            <ac:spMk id="2" creationId="{7F381CA4-0196-46BD-9BB4-8F181DF00811}"/>
          </ac:spMkLst>
        </pc:spChg>
        <pc:spChg chg="mod ord">
          <ac:chgData name="Ewa Probola" userId="S::ewa.probola@sppasieki.tomaszowlubelski.pl::8c47af5f-47b5-4eec-91a0-7b1a99a87987" providerId="AD" clId="Web-{87D239E1-2EE0-4CFC-93D2-2D085D2F05E0}" dt="2021-05-12T20:55:05.912" v="48"/>
          <ac:spMkLst>
            <pc:docMk/>
            <pc:sldMk cId="1253141944" sldId="288"/>
            <ac:spMk id="3" creationId="{BCE812BC-BD4C-491E-9122-D36A2E9B87DF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0:53:08.598" v="18"/>
          <ac:spMkLst>
            <pc:docMk/>
            <pc:sldMk cId="1253141944" sldId="288"/>
            <ac:spMk id="7" creationId="{0D57E7FA-E8FC-45AC-868F-CDC8144939D6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0:53:08.598" v="18"/>
          <ac:spMkLst>
            <pc:docMk/>
            <pc:sldMk cId="1253141944" sldId="288"/>
            <ac:spMk id="8" creationId="{DCE34F86-1928-461B-B24E-035C020BE7BC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0:53:16.926" v="20"/>
          <ac:spMkLst>
            <pc:docMk/>
            <pc:sldMk cId="1253141944" sldId="288"/>
            <ac:spMk id="9" creationId="{0D57E7FA-E8FC-45AC-868F-CDC8144939D6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0:53:01.676" v="16"/>
          <ac:spMkLst>
            <pc:docMk/>
            <pc:sldMk cId="1253141944" sldId="288"/>
            <ac:spMk id="10" creationId="{0D57E7FA-E8FC-45AC-868F-CDC8144939D6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0:53:16.926" v="20"/>
          <ac:spMkLst>
            <pc:docMk/>
            <pc:sldMk cId="1253141944" sldId="288"/>
            <ac:spMk id="11" creationId="{B2EA8511-2E24-42FC-88A7-8483621B9288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0:53:01.676" v="16"/>
          <ac:spMkLst>
            <pc:docMk/>
            <pc:sldMk cId="1253141944" sldId="288"/>
            <ac:spMk id="12" creationId="{377FCC5A-8207-433E-B7D7-3EBA6EE1BC0A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0:53:21.692" v="22"/>
          <ac:spMkLst>
            <pc:docMk/>
            <pc:sldMk cId="1253141944" sldId="288"/>
            <ac:spMk id="13" creationId="{0D57E7FA-E8FC-45AC-868F-CDC8144939D6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0:53:16.926" v="20"/>
          <ac:spMkLst>
            <pc:docMk/>
            <pc:sldMk cId="1253141944" sldId="288"/>
            <ac:spMk id="14" creationId="{42F7D510-D051-48B9-80DD-60B456D08A2A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0:53:21.692" v="22"/>
          <ac:spMkLst>
            <pc:docMk/>
            <pc:sldMk cId="1253141944" sldId="288"/>
            <ac:spMk id="15" creationId="{C1571042-4E8C-4B46-A5FC-54D486840BDE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0:53:16.926" v="20"/>
          <ac:spMkLst>
            <pc:docMk/>
            <pc:sldMk cId="1253141944" sldId="288"/>
            <ac:spMk id="16" creationId="{EED8D03E-F375-4E67-B932-FF9B007BB420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0:53:21.692" v="22"/>
          <ac:spMkLst>
            <pc:docMk/>
            <pc:sldMk cId="1253141944" sldId="288"/>
            <ac:spMk id="17" creationId="{52FFAF72-6204-4676-9C6F-9A4CC4D91805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0:53:25.926" v="24"/>
          <ac:spMkLst>
            <pc:docMk/>
            <pc:sldMk cId="1253141944" sldId="288"/>
            <ac:spMk id="18" creationId="{0D57E7FA-E8FC-45AC-868F-CDC8144939D6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0:53:25.926" v="24"/>
          <ac:spMkLst>
            <pc:docMk/>
            <pc:sldMk cId="1253141944" sldId="288"/>
            <ac:spMk id="19" creationId="{FA69AAE0-49D5-4C8B-8BA2-55898C00E05E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0:53:30.239" v="26"/>
          <ac:spMkLst>
            <pc:docMk/>
            <pc:sldMk cId="1253141944" sldId="288"/>
            <ac:spMk id="20" creationId="{0D57E7FA-E8FC-45AC-868F-CDC8144939D6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0:53:30.239" v="26"/>
          <ac:spMkLst>
            <pc:docMk/>
            <pc:sldMk cId="1253141944" sldId="288"/>
            <ac:spMk id="21" creationId="{214DB47B-6C2B-46D1-9B08-00E098C72C0F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0:55:05.912" v="48"/>
          <ac:spMkLst>
            <pc:docMk/>
            <pc:sldMk cId="1253141944" sldId="288"/>
            <ac:spMk id="22" creationId="{0D57E7FA-E8FC-45AC-868F-CDC8144939D6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0:55:05.912" v="48"/>
          <ac:spMkLst>
            <pc:docMk/>
            <pc:sldMk cId="1253141944" sldId="288"/>
            <ac:spMk id="23" creationId="{A8CCCB6D-5162-4AAE-A5E3-3AC55410DBCE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0:54:27.974" v="35"/>
          <ac:spMkLst>
            <pc:docMk/>
            <pc:sldMk cId="1253141944" sldId="288"/>
            <ac:spMk id="25" creationId="{0D57E7FA-E8FC-45AC-868F-CDC8144939D6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0:54:27.974" v="35"/>
          <ac:spMkLst>
            <pc:docMk/>
            <pc:sldMk cId="1253141944" sldId="288"/>
            <ac:spMk id="26" creationId="{0671A8AE-40A1-4631-A6B8-581AFF065482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0:54:27.974" v="35"/>
          <ac:spMkLst>
            <pc:docMk/>
            <pc:sldMk cId="1253141944" sldId="288"/>
            <ac:spMk id="27" creationId="{A44CD100-6267-4E62-AA64-2182A3A6A1C0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0:54:16.146" v="33"/>
          <ac:spMkLst>
            <pc:docMk/>
            <pc:sldMk cId="1253141944" sldId="288"/>
            <ac:spMk id="28" creationId="{0D57E7FA-E8FC-45AC-868F-CDC8144939D6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0:54:37.068" v="37"/>
          <ac:spMkLst>
            <pc:docMk/>
            <pc:sldMk cId="1253141944" sldId="288"/>
            <ac:spMk id="29" creationId="{0D57E7FA-E8FC-45AC-868F-CDC8144939D6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0:54:16.146" v="33"/>
          <ac:spMkLst>
            <pc:docMk/>
            <pc:sldMk cId="1253141944" sldId="288"/>
            <ac:spMk id="30" creationId="{007891EC-4501-44ED-A8C8-B11B6DB767AB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0:54:37.068" v="37"/>
          <ac:spMkLst>
            <pc:docMk/>
            <pc:sldMk cId="1253141944" sldId="288"/>
            <ac:spMk id="31" creationId="{4063B759-00FC-46D1-9898-8E8625268FAF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0:54:37.068" v="37"/>
          <ac:spMkLst>
            <pc:docMk/>
            <pc:sldMk cId="1253141944" sldId="288"/>
            <ac:spMk id="33" creationId="{D5B012D8-7F27-4758-9AC6-C889B154BD73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0:54:47.365" v="39"/>
          <ac:spMkLst>
            <pc:docMk/>
            <pc:sldMk cId="1253141944" sldId="288"/>
            <ac:spMk id="34" creationId="{0D57E7FA-E8FC-45AC-868F-CDC8144939D6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0:54:47.365" v="39"/>
          <ac:spMkLst>
            <pc:docMk/>
            <pc:sldMk cId="1253141944" sldId="288"/>
            <ac:spMk id="35" creationId="{D5B012D8-7F27-4758-9AC6-C889B154BD73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0:54:47.365" v="39"/>
          <ac:spMkLst>
            <pc:docMk/>
            <pc:sldMk cId="1253141944" sldId="288"/>
            <ac:spMk id="36" creationId="{4063B759-00FC-46D1-9898-8E8625268FAF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0:54:51.162" v="41"/>
          <ac:spMkLst>
            <pc:docMk/>
            <pc:sldMk cId="1253141944" sldId="288"/>
            <ac:spMk id="37" creationId="{0D57E7FA-E8FC-45AC-868F-CDC8144939D6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0:54:51.162" v="41"/>
          <ac:spMkLst>
            <pc:docMk/>
            <pc:sldMk cId="1253141944" sldId="288"/>
            <ac:spMk id="38" creationId="{B7BD7FCF-A254-4A97-A15C-319B67622677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0:54:51.162" v="41"/>
          <ac:spMkLst>
            <pc:docMk/>
            <pc:sldMk cId="1253141944" sldId="288"/>
            <ac:spMk id="39" creationId="{52FFAF72-6204-4676-9C6F-9A4CC4D91805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0:54:56.428" v="43"/>
          <ac:spMkLst>
            <pc:docMk/>
            <pc:sldMk cId="1253141944" sldId="288"/>
            <ac:spMk id="40" creationId="{0D57E7FA-E8FC-45AC-868F-CDC8144939D6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0:54:56.428" v="43"/>
          <ac:spMkLst>
            <pc:docMk/>
            <pc:sldMk cId="1253141944" sldId="288"/>
            <ac:spMk id="41" creationId="{4063B759-00FC-46D1-9898-8E8625268FAF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0:54:56.428" v="43"/>
          <ac:spMkLst>
            <pc:docMk/>
            <pc:sldMk cId="1253141944" sldId="288"/>
            <ac:spMk id="42" creationId="{D5B012D8-7F27-4758-9AC6-C889B154BD73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0:55:02.162" v="45"/>
          <ac:spMkLst>
            <pc:docMk/>
            <pc:sldMk cId="1253141944" sldId="288"/>
            <ac:spMk id="43" creationId="{0D57E7FA-E8FC-45AC-868F-CDC8144939D6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0:55:02.162" v="45"/>
          <ac:spMkLst>
            <pc:docMk/>
            <pc:sldMk cId="1253141944" sldId="288"/>
            <ac:spMk id="44" creationId="{06DA9DF9-31F7-4056-B42E-878CC92417B8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0:55:05.865" v="47"/>
          <ac:spMkLst>
            <pc:docMk/>
            <pc:sldMk cId="1253141944" sldId="288"/>
            <ac:spMk id="45" creationId="{0D57E7FA-E8FC-45AC-868F-CDC8144939D6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0:55:05.865" v="47"/>
          <ac:spMkLst>
            <pc:docMk/>
            <pc:sldMk cId="1253141944" sldId="288"/>
            <ac:spMk id="46" creationId="{007891EC-4501-44ED-A8C8-B11B6DB767AB}"/>
          </ac:spMkLst>
        </pc:spChg>
        <pc:spChg chg="add">
          <ac:chgData name="Ewa Probola" userId="S::ewa.probola@sppasieki.tomaszowlubelski.pl::8c47af5f-47b5-4eec-91a0-7b1a99a87987" providerId="AD" clId="Web-{87D239E1-2EE0-4CFC-93D2-2D085D2F05E0}" dt="2021-05-12T20:55:05.912" v="48"/>
          <ac:spMkLst>
            <pc:docMk/>
            <pc:sldMk cId="1253141944" sldId="288"/>
            <ac:spMk id="48" creationId="{0D57E7FA-E8FC-45AC-868F-CDC8144939D6}"/>
          </ac:spMkLst>
        </pc:spChg>
        <pc:spChg chg="add">
          <ac:chgData name="Ewa Probola" userId="S::ewa.probola@sppasieki.tomaszowlubelski.pl::8c47af5f-47b5-4eec-91a0-7b1a99a87987" providerId="AD" clId="Web-{87D239E1-2EE0-4CFC-93D2-2D085D2F05E0}" dt="2021-05-12T20:55:05.912" v="48"/>
          <ac:spMkLst>
            <pc:docMk/>
            <pc:sldMk cId="1253141944" sldId="288"/>
            <ac:spMk id="49" creationId="{0671A8AE-40A1-4631-A6B8-581AFF065482}"/>
          </ac:spMkLst>
        </pc:spChg>
        <pc:spChg chg="add">
          <ac:chgData name="Ewa Probola" userId="S::ewa.probola@sppasieki.tomaszowlubelski.pl::8c47af5f-47b5-4eec-91a0-7b1a99a87987" providerId="AD" clId="Web-{87D239E1-2EE0-4CFC-93D2-2D085D2F05E0}" dt="2021-05-12T20:55:05.912" v="48"/>
          <ac:spMkLst>
            <pc:docMk/>
            <pc:sldMk cId="1253141944" sldId="288"/>
            <ac:spMk id="50" creationId="{A44CD100-6267-4E62-AA64-2182A3A6A1C0}"/>
          </ac:spMkLst>
        </pc:spChg>
        <pc:picChg chg="add del mod ord">
          <ac:chgData name="Ewa Probola" userId="S::ewa.probola@sppasieki.tomaszowlubelski.pl::8c47af5f-47b5-4eec-91a0-7b1a99a87987" providerId="AD" clId="Web-{87D239E1-2EE0-4CFC-93D2-2D085D2F05E0}" dt="2021-05-12T20:54:04.927" v="31"/>
          <ac:picMkLst>
            <pc:docMk/>
            <pc:sldMk cId="1253141944" sldId="288"/>
            <ac:picMk id="4" creationId="{BA5F7DEC-7AED-47B1-BCB5-3A3007ECE7BF}"/>
          </ac:picMkLst>
        </pc:picChg>
        <pc:picChg chg="add mod ord">
          <ac:chgData name="Ewa Probola" userId="S::ewa.probola@sppasieki.tomaszowlubelski.pl::8c47af5f-47b5-4eec-91a0-7b1a99a87987" providerId="AD" clId="Web-{87D239E1-2EE0-4CFC-93D2-2D085D2F05E0}" dt="2021-05-12T20:55:05.912" v="48"/>
          <ac:picMkLst>
            <pc:docMk/>
            <pc:sldMk cId="1253141944" sldId="288"/>
            <ac:picMk id="5" creationId="{22D8D946-2B47-4BAE-B42B-ACCD973992B0}"/>
          </ac:picMkLst>
        </pc:picChg>
        <pc:cxnChg chg="add del">
          <ac:chgData name="Ewa Probola" userId="S::ewa.probola@sppasieki.tomaszowlubelski.pl::8c47af5f-47b5-4eec-91a0-7b1a99a87987" providerId="AD" clId="Web-{87D239E1-2EE0-4CFC-93D2-2D085D2F05E0}" dt="2021-05-12T20:54:16.146" v="33"/>
          <ac:cxnSpMkLst>
            <pc:docMk/>
            <pc:sldMk cId="1253141944" sldId="288"/>
            <ac:cxnSpMk id="32" creationId="{34E5597F-CE67-4085-9548-E6A8036DA3BB}"/>
          </ac:cxnSpMkLst>
        </pc:cxnChg>
        <pc:cxnChg chg="add del">
          <ac:chgData name="Ewa Probola" userId="S::ewa.probola@sppasieki.tomaszowlubelski.pl::8c47af5f-47b5-4eec-91a0-7b1a99a87987" providerId="AD" clId="Web-{87D239E1-2EE0-4CFC-93D2-2D085D2F05E0}" dt="2021-05-12T20:55:05.865" v="47"/>
          <ac:cxnSpMkLst>
            <pc:docMk/>
            <pc:sldMk cId="1253141944" sldId="288"/>
            <ac:cxnSpMk id="47" creationId="{34E5597F-CE67-4085-9548-E6A8036DA3BB}"/>
          </ac:cxnSpMkLst>
        </pc:cxnChg>
      </pc:sldChg>
      <pc:sldChg chg="addSp delSp modSp new mod setBg setClrOvrMap">
        <pc:chgData name="Ewa Probola" userId="S::ewa.probola@sppasieki.tomaszowlubelski.pl::8c47af5f-47b5-4eec-91a0-7b1a99a87987" providerId="AD" clId="Web-{87D239E1-2EE0-4CFC-93D2-2D085D2F05E0}" dt="2021-05-12T20:56:23.523" v="59"/>
        <pc:sldMkLst>
          <pc:docMk/>
          <pc:sldMk cId="2749707570" sldId="289"/>
        </pc:sldMkLst>
        <pc:spChg chg="mod">
          <ac:chgData name="Ewa Probola" userId="S::ewa.probola@sppasieki.tomaszowlubelski.pl::8c47af5f-47b5-4eec-91a0-7b1a99a87987" providerId="AD" clId="Web-{87D239E1-2EE0-4CFC-93D2-2D085D2F05E0}" dt="2021-05-12T20:56:23.523" v="59"/>
          <ac:spMkLst>
            <pc:docMk/>
            <pc:sldMk cId="2749707570" sldId="289"/>
            <ac:spMk id="2" creationId="{C73D1D9C-BDB2-42E6-B610-EF6EE323F05F}"/>
          </ac:spMkLst>
        </pc:spChg>
        <pc:spChg chg="del">
          <ac:chgData name="Ewa Probola" userId="S::ewa.probola@sppasieki.tomaszowlubelski.pl::8c47af5f-47b5-4eec-91a0-7b1a99a87987" providerId="AD" clId="Web-{87D239E1-2EE0-4CFC-93D2-2D085D2F05E0}" dt="2021-05-12T20:56:23.523" v="59"/>
          <ac:spMkLst>
            <pc:docMk/>
            <pc:sldMk cId="2749707570" sldId="289"/>
            <ac:spMk id="3" creationId="{A39F0274-D757-49C1-981B-0F04FFE2FAAB}"/>
          </ac:spMkLst>
        </pc:spChg>
        <pc:spChg chg="add">
          <ac:chgData name="Ewa Probola" userId="S::ewa.probola@sppasieki.tomaszowlubelski.pl::8c47af5f-47b5-4eec-91a0-7b1a99a87987" providerId="AD" clId="Web-{87D239E1-2EE0-4CFC-93D2-2D085D2F05E0}" dt="2021-05-12T20:56:23.523" v="59"/>
          <ac:spMkLst>
            <pc:docMk/>
            <pc:sldMk cId="2749707570" sldId="289"/>
            <ac:spMk id="9" creationId="{0D57E7FA-E8FC-45AC-868F-CDC8144939D6}"/>
          </ac:spMkLst>
        </pc:spChg>
        <pc:spChg chg="add">
          <ac:chgData name="Ewa Probola" userId="S::ewa.probola@sppasieki.tomaszowlubelski.pl::8c47af5f-47b5-4eec-91a0-7b1a99a87987" providerId="AD" clId="Web-{87D239E1-2EE0-4CFC-93D2-2D085D2F05E0}" dt="2021-05-12T20:56:23.523" v="59"/>
          <ac:spMkLst>
            <pc:docMk/>
            <pc:sldMk cId="2749707570" sldId="289"/>
            <ac:spMk id="11" creationId="{0671A8AE-40A1-4631-A6B8-581AFF065482}"/>
          </ac:spMkLst>
        </pc:spChg>
        <pc:spChg chg="add">
          <ac:chgData name="Ewa Probola" userId="S::ewa.probola@sppasieki.tomaszowlubelski.pl::8c47af5f-47b5-4eec-91a0-7b1a99a87987" providerId="AD" clId="Web-{87D239E1-2EE0-4CFC-93D2-2D085D2F05E0}" dt="2021-05-12T20:56:23.523" v="59"/>
          <ac:spMkLst>
            <pc:docMk/>
            <pc:sldMk cId="2749707570" sldId="289"/>
            <ac:spMk id="13" creationId="{A44CD100-6267-4E62-AA64-2182A3A6A1C0}"/>
          </ac:spMkLst>
        </pc:spChg>
        <pc:picChg chg="add">
          <ac:chgData name="Ewa Probola" userId="S::ewa.probola@sppasieki.tomaszowlubelski.pl::8c47af5f-47b5-4eec-91a0-7b1a99a87987" providerId="AD" clId="Web-{87D239E1-2EE0-4CFC-93D2-2D085D2F05E0}" dt="2021-05-12T20:56:23.523" v="59"/>
          <ac:picMkLst>
            <pc:docMk/>
            <pc:sldMk cId="2749707570" sldId="289"/>
            <ac:picMk id="5" creationId="{B6999535-4BCA-494C-8686-1EB95BFCCC38}"/>
          </ac:picMkLst>
        </pc:picChg>
      </pc:sldChg>
      <pc:sldChg chg="addSp delSp modSp new mod setBg">
        <pc:chgData name="Ewa Probola" userId="S::ewa.probola@sppasieki.tomaszowlubelski.pl::8c47af5f-47b5-4eec-91a0-7b1a99a87987" providerId="AD" clId="Web-{87D239E1-2EE0-4CFC-93D2-2D085D2F05E0}" dt="2021-05-12T21:25:15.100" v="309" actId="1076"/>
        <pc:sldMkLst>
          <pc:docMk/>
          <pc:sldMk cId="614021876" sldId="290"/>
        </pc:sldMkLst>
        <pc:spChg chg="mod ord">
          <ac:chgData name="Ewa Probola" userId="S::ewa.probola@sppasieki.tomaszowlubelski.pl::8c47af5f-47b5-4eec-91a0-7b1a99a87987" providerId="AD" clId="Web-{87D239E1-2EE0-4CFC-93D2-2D085D2F05E0}" dt="2021-05-12T21:02:08.482" v="98"/>
          <ac:spMkLst>
            <pc:docMk/>
            <pc:sldMk cId="614021876" sldId="290"/>
            <ac:spMk id="2" creationId="{6C5AA712-DCD7-42F3-B37D-C1F5AD8E9D2E}"/>
          </ac:spMkLst>
        </pc:spChg>
        <pc:spChg chg="del">
          <ac:chgData name="Ewa Probola" userId="S::ewa.probola@sppasieki.tomaszowlubelski.pl::8c47af5f-47b5-4eec-91a0-7b1a99a87987" providerId="AD" clId="Web-{87D239E1-2EE0-4CFC-93D2-2D085D2F05E0}" dt="2021-05-12T20:57:33.946" v="66"/>
          <ac:spMkLst>
            <pc:docMk/>
            <pc:sldMk cId="614021876" sldId="290"/>
            <ac:spMk id="3" creationId="{5E801609-1B99-4A89-B4A1-7FFAE98200EE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1:02:08.482" v="98"/>
          <ac:spMkLst>
            <pc:docMk/>
            <pc:sldMk cId="614021876" sldId="290"/>
            <ac:spMk id="6" creationId="{0E3596DD-156A-473E-9BB3-C6A29F7574E9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1:02:08.482" v="98"/>
          <ac:spMkLst>
            <pc:docMk/>
            <pc:sldMk cId="614021876" sldId="290"/>
            <ac:spMk id="7" creationId="{2C46C4D6-C474-4E92-B52E-944C1118F7B6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0:57:56.540" v="68"/>
          <ac:spMkLst>
            <pc:docMk/>
            <pc:sldMk cId="614021876" sldId="290"/>
            <ac:spMk id="8" creationId="{D7660EE2-CE7A-414F-8FB9-AEC23C52EAEE}"/>
          </ac:spMkLst>
        </pc:spChg>
        <pc:spChg chg="add mod">
          <ac:chgData name="Ewa Probola" userId="S::ewa.probola@sppasieki.tomaszowlubelski.pl::8c47af5f-47b5-4eec-91a0-7b1a99a87987" providerId="AD" clId="Web-{87D239E1-2EE0-4CFC-93D2-2D085D2F05E0}" dt="2021-05-12T21:02:08.482" v="98"/>
          <ac:spMkLst>
            <pc:docMk/>
            <pc:sldMk cId="614021876" sldId="290"/>
            <ac:spMk id="9" creationId="{D831FAD5-5E17-4DF7-961C-03E4FD396780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0:57:56.540" v="68"/>
          <ac:spMkLst>
            <pc:docMk/>
            <pc:sldMk cId="614021876" sldId="290"/>
            <ac:spMk id="11" creationId="{AA359C7D-4B45-49B7-B3C2-04217BBCD3ED}"/>
          </ac:spMkLst>
        </pc:spChg>
        <pc:spChg chg="add">
          <ac:chgData name="Ewa Probola" userId="S::ewa.probola@sppasieki.tomaszowlubelski.pl::8c47af5f-47b5-4eec-91a0-7b1a99a87987" providerId="AD" clId="Web-{87D239E1-2EE0-4CFC-93D2-2D085D2F05E0}" dt="2021-05-12T21:02:08.482" v="98"/>
          <ac:spMkLst>
            <pc:docMk/>
            <pc:sldMk cId="614021876" sldId="290"/>
            <ac:spMk id="12" creationId="{0D57E7FA-E8FC-45AC-868F-CDC8144939D6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0:57:56.540" v="68"/>
          <ac:spMkLst>
            <pc:docMk/>
            <pc:sldMk cId="614021876" sldId="290"/>
            <ac:spMk id="13" creationId="{A0DE92DF-4769-4DE9-93FD-EE31271850CA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1:02:08.451" v="97"/>
          <ac:spMkLst>
            <pc:docMk/>
            <pc:sldMk cId="614021876" sldId="290"/>
            <ac:spMk id="14" creationId="{0E3596DD-156A-473E-9BB3-C6A29F7574E9}"/>
          </ac:spMkLst>
        </pc:spChg>
        <pc:spChg chg="add">
          <ac:chgData name="Ewa Probola" userId="S::ewa.probola@sppasieki.tomaszowlubelski.pl::8c47af5f-47b5-4eec-91a0-7b1a99a87987" providerId="AD" clId="Web-{87D239E1-2EE0-4CFC-93D2-2D085D2F05E0}" dt="2021-05-12T21:02:08.482" v="98"/>
          <ac:spMkLst>
            <pc:docMk/>
            <pc:sldMk cId="614021876" sldId="290"/>
            <ac:spMk id="15" creationId="{B7BD7FCF-A254-4A97-A15C-319B67622677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1:02:08.451" v="97"/>
          <ac:spMkLst>
            <pc:docMk/>
            <pc:sldMk cId="614021876" sldId="290"/>
            <ac:spMk id="16" creationId="{2C46C4D6-C474-4E92-B52E-944C1118F7B6}"/>
          </ac:spMkLst>
        </pc:spChg>
        <pc:spChg chg="add">
          <ac:chgData name="Ewa Probola" userId="S::ewa.probola@sppasieki.tomaszowlubelski.pl::8c47af5f-47b5-4eec-91a0-7b1a99a87987" providerId="AD" clId="Web-{87D239E1-2EE0-4CFC-93D2-2D085D2F05E0}" dt="2021-05-12T21:02:08.482" v="98"/>
          <ac:spMkLst>
            <pc:docMk/>
            <pc:sldMk cId="614021876" sldId="290"/>
            <ac:spMk id="18" creationId="{52FFAF72-6204-4676-9C6F-9A4CC4D91805}"/>
          </ac:spMkLst>
        </pc:spChg>
        <pc:picChg chg="add mod ord">
          <ac:chgData name="Ewa Probola" userId="S::ewa.probola@sppasieki.tomaszowlubelski.pl::8c47af5f-47b5-4eec-91a0-7b1a99a87987" providerId="AD" clId="Web-{87D239E1-2EE0-4CFC-93D2-2D085D2F05E0}" dt="2021-05-12T21:25:15.100" v="309" actId="1076"/>
          <ac:picMkLst>
            <pc:docMk/>
            <pc:sldMk cId="614021876" sldId="290"/>
            <ac:picMk id="4" creationId="{75CE8220-717D-4882-813B-B9BB3BF934BA}"/>
          </ac:picMkLst>
        </pc:picChg>
      </pc:sldChg>
      <pc:sldChg chg="addSp modSp new mod setBg">
        <pc:chgData name="Ewa Probola" userId="S::ewa.probola@sppasieki.tomaszowlubelski.pl::8c47af5f-47b5-4eec-91a0-7b1a99a87987" providerId="AD" clId="Web-{87D239E1-2EE0-4CFC-93D2-2D085D2F05E0}" dt="2021-05-12T20:58:35.588" v="72"/>
        <pc:sldMkLst>
          <pc:docMk/>
          <pc:sldMk cId="3128757857" sldId="291"/>
        </pc:sldMkLst>
        <pc:spChg chg="add">
          <ac:chgData name="Ewa Probola" userId="S::ewa.probola@sppasieki.tomaszowlubelski.pl::8c47af5f-47b5-4eec-91a0-7b1a99a87987" providerId="AD" clId="Web-{87D239E1-2EE0-4CFC-93D2-2D085D2F05E0}" dt="2021-05-12T20:58:35.588" v="72"/>
          <ac:spMkLst>
            <pc:docMk/>
            <pc:sldMk cId="3128757857" sldId="291"/>
            <ac:spMk id="7" creationId="{736F0DFD-0954-464F-BF12-DD2E6F6E0380}"/>
          </ac:spMkLst>
        </pc:spChg>
        <pc:picChg chg="add mod">
          <ac:chgData name="Ewa Probola" userId="S::ewa.probola@sppasieki.tomaszowlubelski.pl::8c47af5f-47b5-4eec-91a0-7b1a99a87987" providerId="AD" clId="Web-{87D239E1-2EE0-4CFC-93D2-2D085D2F05E0}" dt="2021-05-12T20:58:35.588" v="72"/>
          <ac:picMkLst>
            <pc:docMk/>
            <pc:sldMk cId="3128757857" sldId="291"/>
            <ac:picMk id="2" creationId="{0FFF7F41-BA54-411D-A3EA-099DA0B507CB}"/>
          </ac:picMkLst>
        </pc:picChg>
      </pc:sldChg>
      <pc:sldChg chg="addSp delSp modSp new mod setBg addAnim delAnim">
        <pc:chgData name="Ewa Probola" userId="S::ewa.probola@sppasieki.tomaszowlubelski.pl::8c47af5f-47b5-4eec-91a0-7b1a99a87987" providerId="AD" clId="Web-{87D239E1-2EE0-4CFC-93D2-2D085D2F05E0}" dt="2021-05-12T21:13:29.181" v="216"/>
        <pc:sldMkLst>
          <pc:docMk/>
          <pc:sldMk cId="2075536166" sldId="292"/>
        </pc:sldMkLst>
        <pc:spChg chg="mod ord">
          <ac:chgData name="Ewa Probola" userId="S::ewa.probola@sppasieki.tomaszowlubelski.pl::8c47af5f-47b5-4eec-91a0-7b1a99a87987" providerId="AD" clId="Web-{87D239E1-2EE0-4CFC-93D2-2D085D2F05E0}" dt="2021-05-12T21:13:29.181" v="216"/>
          <ac:spMkLst>
            <pc:docMk/>
            <pc:sldMk cId="2075536166" sldId="292"/>
            <ac:spMk id="2" creationId="{B970118E-62F1-4B85-AE6D-582C0DFF4033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1:10:57.694" v="190"/>
          <ac:spMkLst>
            <pc:docMk/>
            <pc:sldMk cId="2075536166" sldId="292"/>
            <ac:spMk id="4" creationId="{0D57E7FA-E8FC-45AC-868F-CDC8144939D6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1:10:57.694" v="190"/>
          <ac:spMkLst>
            <pc:docMk/>
            <pc:sldMk cId="2075536166" sldId="292"/>
            <ac:spMk id="5" creationId="{D839A9B9-F246-4779-A2BA-7AD3DAB5412B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1:10:57.694" v="190"/>
          <ac:spMkLst>
            <pc:docMk/>
            <pc:sldMk cId="2075536166" sldId="292"/>
            <ac:spMk id="6" creationId="{689FF3C7-B796-4C63-BF20-B2EE56888340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1:10:53.210" v="188"/>
          <ac:spMkLst>
            <pc:docMk/>
            <pc:sldMk cId="2075536166" sldId="292"/>
            <ac:spMk id="7" creationId="{0D57E7FA-E8FC-45AC-868F-CDC8144939D6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1:11:02.539" v="192"/>
          <ac:spMkLst>
            <pc:docMk/>
            <pc:sldMk cId="2075536166" sldId="292"/>
            <ac:spMk id="8" creationId="{0D57E7FA-E8FC-45AC-868F-CDC8144939D6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1:10:53.210" v="188"/>
          <ac:spMkLst>
            <pc:docMk/>
            <pc:sldMk cId="2075536166" sldId="292"/>
            <ac:spMk id="9" creationId="{80E21785-62D8-430F-9521-90166EF7C8F0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1:11:02.539" v="192"/>
          <ac:spMkLst>
            <pc:docMk/>
            <pc:sldMk cId="2075536166" sldId="292"/>
            <ac:spMk id="10" creationId="{ED894347-C9A9-4BFD-8A6D-05A2B0CDDF79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1:10:53.210" v="188"/>
          <ac:spMkLst>
            <pc:docMk/>
            <pc:sldMk cId="2075536166" sldId="292"/>
            <ac:spMk id="11" creationId="{ED7CF8A0-D3E4-4A16-87D3-1D973AC61BF1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1:11:02.539" v="192"/>
          <ac:spMkLst>
            <pc:docMk/>
            <pc:sldMk cId="2075536166" sldId="292"/>
            <ac:spMk id="12" creationId="{284ED281-4082-46F9-86EE-D78901367138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1:11:02.539" v="192"/>
          <ac:spMkLst>
            <pc:docMk/>
            <pc:sldMk cId="2075536166" sldId="292"/>
            <ac:spMk id="13" creationId="{5531D9B7-48AB-4407-A9E8-13391FCB2E54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1:11:07.788" v="196"/>
          <ac:spMkLst>
            <pc:docMk/>
            <pc:sldMk cId="2075536166" sldId="292"/>
            <ac:spMk id="14" creationId="{0D57E7FA-E8FC-45AC-868F-CDC8144939D6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1:11:07.788" v="196"/>
          <ac:spMkLst>
            <pc:docMk/>
            <pc:sldMk cId="2075536166" sldId="292"/>
            <ac:spMk id="15" creationId="{DCE1AED4-C7FF-4468-BF54-4470A0A3E283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1:11:07.788" v="196"/>
          <ac:spMkLst>
            <pc:docMk/>
            <pc:sldMk cId="2075536166" sldId="292"/>
            <ac:spMk id="17" creationId="{BDE94FAB-AA60-43B4-A2C3-3A940B9A951A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1:11:18.242" v="198"/>
          <ac:spMkLst>
            <pc:docMk/>
            <pc:sldMk cId="2075536166" sldId="292"/>
            <ac:spMk id="18" creationId="{0D57E7FA-E8FC-45AC-868F-CDC8144939D6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1:11:18.242" v="198"/>
          <ac:spMkLst>
            <pc:docMk/>
            <pc:sldMk cId="2075536166" sldId="292"/>
            <ac:spMk id="20" creationId="{007891EC-4501-44ED-A8C8-B11B6DB767AB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1:12:24.399" v="215"/>
          <ac:spMkLst>
            <pc:docMk/>
            <pc:sldMk cId="2075536166" sldId="292"/>
            <ac:spMk id="22" creationId="{0D57E7FA-E8FC-45AC-868F-CDC8144939D6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1:12:24.399" v="215"/>
          <ac:spMkLst>
            <pc:docMk/>
            <pc:sldMk cId="2075536166" sldId="292"/>
            <ac:spMk id="23" creationId="{D839A9B9-F246-4779-A2BA-7AD3DAB5412B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1:12:24.399" v="215"/>
          <ac:spMkLst>
            <pc:docMk/>
            <pc:sldMk cId="2075536166" sldId="292"/>
            <ac:spMk id="24" creationId="{689FF3C7-B796-4C63-BF20-B2EE56888340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1:12:01.977" v="206"/>
          <ac:spMkLst>
            <pc:docMk/>
            <pc:sldMk cId="2075536166" sldId="292"/>
            <ac:spMk id="26" creationId="{0D57E7FA-E8FC-45AC-868F-CDC8144939D6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1:12:01.977" v="206"/>
          <ac:spMkLst>
            <pc:docMk/>
            <pc:sldMk cId="2075536166" sldId="292"/>
            <ac:spMk id="27" creationId="{06DA9DF9-31F7-4056-B42E-878CC92417B8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1:12:05.961" v="210"/>
          <ac:spMkLst>
            <pc:docMk/>
            <pc:sldMk cId="2075536166" sldId="292"/>
            <ac:spMk id="28" creationId="{0D57E7FA-E8FC-45AC-868F-CDC8144939D6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1:11:59.492" v="202"/>
          <ac:spMkLst>
            <pc:docMk/>
            <pc:sldMk cId="2075536166" sldId="292"/>
            <ac:spMk id="29" creationId="{0D57E7FA-E8FC-45AC-868F-CDC8144939D6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1:12:05.961" v="210"/>
          <ac:spMkLst>
            <pc:docMk/>
            <pc:sldMk cId="2075536166" sldId="292"/>
            <ac:spMk id="30" creationId="{007891EC-4501-44ED-A8C8-B11B6DB767AB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1:11:59.492" v="202"/>
          <ac:spMkLst>
            <pc:docMk/>
            <pc:sldMk cId="2075536166" sldId="292"/>
            <ac:spMk id="31" creationId="{B7BD7FCF-A254-4A97-A15C-319B67622677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1:11:59.492" v="202"/>
          <ac:spMkLst>
            <pc:docMk/>
            <pc:sldMk cId="2075536166" sldId="292"/>
            <ac:spMk id="33" creationId="{52FFAF72-6204-4676-9C6F-9A4CC4D91805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1:12:11.571" v="212"/>
          <ac:spMkLst>
            <pc:docMk/>
            <pc:sldMk cId="2075536166" sldId="292"/>
            <ac:spMk id="34" creationId="{0D57E7FA-E8FC-45AC-868F-CDC8144939D6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1:12:11.571" v="212"/>
          <ac:spMkLst>
            <pc:docMk/>
            <pc:sldMk cId="2075536166" sldId="292"/>
            <ac:spMk id="35" creationId="{9C867835-A917-4A2B-8424-3AFAF7436395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1:12:11.571" v="212"/>
          <ac:spMkLst>
            <pc:docMk/>
            <pc:sldMk cId="2075536166" sldId="292"/>
            <ac:spMk id="36" creationId="{EED8D03E-F375-4E67-B932-FF9B007BB420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1:12:24.383" v="214"/>
          <ac:spMkLst>
            <pc:docMk/>
            <pc:sldMk cId="2075536166" sldId="292"/>
            <ac:spMk id="37" creationId="{0D57E7FA-E8FC-45AC-868F-CDC8144939D6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1:12:24.383" v="214"/>
          <ac:spMkLst>
            <pc:docMk/>
            <pc:sldMk cId="2075536166" sldId="292"/>
            <ac:spMk id="38" creationId="{BD517D21-289D-4850-929A-9D0A854EA154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1:12:24.383" v="214"/>
          <ac:spMkLst>
            <pc:docMk/>
            <pc:sldMk cId="2075536166" sldId="292"/>
            <ac:spMk id="39" creationId="{69F2D923-FC6D-402C-AF7F-48E07A897935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1:13:29.181" v="216"/>
          <ac:spMkLst>
            <pc:docMk/>
            <pc:sldMk cId="2075536166" sldId="292"/>
            <ac:spMk id="40" creationId="{0D57E7FA-E8FC-45AC-868F-CDC8144939D6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1:13:29.181" v="216"/>
          <ac:spMkLst>
            <pc:docMk/>
            <pc:sldMk cId="2075536166" sldId="292"/>
            <ac:spMk id="41" creationId="{B7BD7FCF-A254-4A97-A15C-319B67622677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1:13:29.181" v="216"/>
          <ac:spMkLst>
            <pc:docMk/>
            <pc:sldMk cId="2075536166" sldId="292"/>
            <ac:spMk id="42" creationId="{52FFAF72-6204-4676-9C6F-9A4CC4D91805}"/>
          </ac:spMkLst>
        </pc:spChg>
        <pc:spChg chg="add">
          <ac:chgData name="Ewa Probola" userId="S::ewa.probola@sppasieki.tomaszowlubelski.pl::8c47af5f-47b5-4eec-91a0-7b1a99a87987" providerId="AD" clId="Web-{87D239E1-2EE0-4CFC-93D2-2D085D2F05E0}" dt="2021-05-12T21:13:29.181" v="216"/>
          <ac:spMkLst>
            <pc:docMk/>
            <pc:sldMk cId="2075536166" sldId="292"/>
            <ac:spMk id="47" creationId="{0D57E7FA-E8FC-45AC-868F-CDC8144939D6}"/>
          </ac:spMkLst>
        </pc:spChg>
        <pc:spChg chg="add">
          <ac:chgData name="Ewa Probola" userId="S::ewa.probola@sppasieki.tomaszowlubelski.pl::8c47af5f-47b5-4eec-91a0-7b1a99a87987" providerId="AD" clId="Web-{87D239E1-2EE0-4CFC-93D2-2D085D2F05E0}" dt="2021-05-12T21:13:29.181" v="216"/>
          <ac:spMkLst>
            <pc:docMk/>
            <pc:sldMk cId="2075536166" sldId="292"/>
            <ac:spMk id="49" creationId="{068EBBB4-DF6A-4503-AA1C-A6E78AF32CB6}"/>
          </ac:spMkLst>
        </pc:spChg>
        <pc:spChg chg="add">
          <ac:chgData name="Ewa Probola" userId="S::ewa.probola@sppasieki.tomaszowlubelski.pl::8c47af5f-47b5-4eec-91a0-7b1a99a87987" providerId="AD" clId="Web-{87D239E1-2EE0-4CFC-93D2-2D085D2F05E0}" dt="2021-05-12T21:13:29.181" v="216"/>
          <ac:spMkLst>
            <pc:docMk/>
            <pc:sldMk cId="2075536166" sldId="292"/>
            <ac:spMk id="51" creationId="{2927A7B7-1B6D-432E-B2C4-E71C6C361C26}"/>
          </ac:spMkLst>
        </pc:spChg>
        <pc:spChg chg="add">
          <ac:chgData name="Ewa Probola" userId="S::ewa.probola@sppasieki.tomaszowlubelski.pl::8c47af5f-47b5-4eec-91a0-7b1a99a87987" providerId="AD" clId="Web-{87D239E1-2EE0-4CFC-93D2-2D085D2F05E0}" dt="2021-05-12T21:13:29.181" v="216"/>
          <ac:spMkLst>
            <pc:docMk/>
            <pc:sldMk cId="2075536166" sldId="292"/>
            <ac:spMk id="53" creationId="{E27DBEE0-99A4-4464-9371-C89D97E7A956}"/>
          </ac:spMkLst>
        </pc:spChg>
        <pc:picChg chg="add mod">
          <ac:chgData name="Ewa Probola" userId="S::ewa.probola@sppasieki.tomaszowlubelski.pl::8c47af5f-47b5-4eec-91a0-7b1a99a87987" providerId="AD" clId="Web-{87D239E1-2EE0-4CFC-93D2-2D085D2F05E0}" dt="2021-05-12T21:13:29.181" v="216"/>
          <ac:picMkLst>
            <pc:docMk/>
            <pc:sldMk cId="2075536166" sldId="292"/>
            <ac:picMk id="3" creationId="{D6FA325A-3111-4B2E-AB70-1394C7A619DF}"/>
          </ac:picMkLst>
        </pc:picChg>
        <pc:picChg chg="add del">
          <ac:chgData name="Ewa Probola" userId="S::ewa.probola@sppasieki.tomaszowlubelski.pl::8c47af5f-47b5-4eec-91a0-7b1a99a87987" providerId="AD" clId="Web-{87D239E1-2EE0-4CFC-93D2-2D085D2F05E0}" dt="2021-05-12T21:11:07.788" v="196"/>
          <ac:picMkLst>
            <pc:docMk/>
            <pc:sldMk cId="2075536166" sldId="292"/>
            <ac:picMk id="16" creationId="{FE32E2EE-288E-454F-8B7D-721F8DF33D8E}"/>
          </ac:picMkLst>
        </pc:picChg>
        <pc:picChg chg="add del">
          <ac:chgData name="Ewa Probola" userId="S::ewa.probola@sppasieki.tomaszowlubelski.pl::8c47af5f-47b5-4eec-91a0-7b1a99a87987" providerId="AD" clId="Web-{87D239E1-2EE0-4CFC-93D2-2D085D2F05E0}" dt="2021-05-12T21:11:18.242" v="198"/>
          <ac:picMkLst>
            <pc:docMk/>
            <pc:sldMk cId="2075536166" sldId="292"/>
            <ac:picMk id="19" creationId="{65635652-C742-4E2C-8505-F4E69BE8CC55}"/>
          </ac:picMkLst>
        </pc:picChg>
        <pc:cxnChg chg="add del">
          <ac:chgData name="Ewa Probola" userId="S::ewa.probola@sppasieki.tomaszowlubelski.pl::8c47af5f-47b5-4eec-91a0-7b1a99a87987" providerId="AD" clId="Web-{87D239E1-2EE0-4CFC-93D2-2D085D2F05E0}" dt="2021-05-12T21:11:18.242" v="198"/>
          <ac:cxnSpMkLst>
            <pc:docMk/>
            <pc:sldMk cId="2075536166" sldId="292"/>
            <ac:cxnSpMk id="21" creationId="{34E5597F-CE67-4085-9548-E6A8036DA3BB}"/>
          </ac:cxnSpMkLst>
        </pc:cxnChg>
        <pc:cxnChg chg="add del">
          <ac:chgData name="Ewa Probola" userId="S::ewa.probola@sppasieki.tomaszowlubelski.pl::8c47af5f-47b5-4eec-91a0-7b1a99a87987" providerId="AD" clId="Web-{87D239E1-2EE0-4CFC-93D2-2D085D2F05E0}" dt="2021-05-12T21:12:05.961" v="210"/>
          <ac:cxnSpMkLst>
            <pc:docMk/>
            <pc:sldMk cId="2075536166" sldId="292"/>
            <ac:cxnSpMk id="32" creationId="{34E5597F-CE67-4085-9548-E6A8036DA3BB}"/>
          </ac:cxnSpMkLst>
        </pc:cxnChg>
      </pc:sldChg>
      <pc:sldChg chg="addSp delSp modSp new mod setBg">
        <pc:chgData name="Ewa Probola" userId="S::ewa.probola@sppasieki.tomaszowlubelski.pl::8c47af5f-47b5-4eec-91a0-7b1a99a87987" providerId="AD" clId="Web-{87D239E1-2EE0-4CFC-93D2-2D085D2F05E0}" dt="2021-05-12T21:22:16.940" v="286" actId="14100"/>
        <pc:sldMkLst>
          <pc:docMk/>
          <pc:sldMk cId="3594267534" sldId="293"/>
        </pc:sldMkLst>
        <pc:spChg chg="mod ord">
          <ac:chgData name="Ewa Probola" userId="S::ewa.probola@sppasieki.tomaszowlubelski.pl::8c47af5f-47b5-4eec-91a0-7b1a99a87987" providerId="AD" clId="Web-{87D239E1-2EE0-4CFC-93D2-2D085D2F05E0}" dt="2021-05-12T21:22:16.940" v="286" actId="14100"/>
          <ac:spMkLst>
            <pc:docMk/>
            <pc:sldMk cId="3594267534" sldId="293"/>
            <ac:spMk id="2" creationId="{76A4CACA-B331-4F48-B151-2CD8AB6A88C8}"/>
          </ac:spMkLst>
        </pc:spChg>
        <pc:spChg chg="mod">
          <ac:chgData name="Ewa Probola" userId="S::ewa.probola@sppasieki.tomaszowlubelski.pl::8c47af5f-47b5-4eec-91a0-7b1a99a87987" providerId="AD" clId="Web-{87D239E1-2EE0-4CFC-93D2-2D085D2F05E0}" dt="2021-05-12T21:20:53.314" v="261" actId="20577"/>
          <ac:spMkLst>
            <pc:docMk/>
            <pc:sldMk cId="3594267534" sldId="293"/>
            <ac:spMk id="3" creationId="{D2976334-C853-4102-9314-81FE638C3B04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1:17:38.764" v="228"/>
          <ac:spMkLst>
            <pc:docMk/>
            <pc:sldMk cId="3594267534" sldId="293"/>
            <ac:spMk id="8" creationId="{0D57E7FA-E8FC-45AC-868F-CDC8144939D6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1:17:38.764" v="228"/>
          <ac:spMkLst>
            <pc:docMk/>
            <pc:sldMk cId="3594267534" sldId="293"/>
            <ac:spMk id="10" creationId="{80E21785-62D8-430F-9521-90166EF7C8F0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1:17:38.764" v="228"/>
          <ac:spMkLst>
            <pc:docMk/>
            <pc:sldMk cId="3594267534" sldId="293"/>
            <ac:spMk id="12" creationId="{ED7CF8A0-D3E4-4A16-87D3-1D973AC61BF1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1:17:57.811" v="232"/>
          <ac:spMkLst>
            <pc:docMk/>
            <pc:sldMk cId="3594267534" sldId="293"/>
            <ac:spMk id="14" creationId="{0D57E7FA-E8FC-45AC-868F-CDC8144939D6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1:17:57.811" v="232"/>
          <ac:spMkLst>
            <pc:docMk/>
            <pc:sldMk cId="3594267534" sldId="293"/>
            <ac:spMk id="15" creationId="{068EBBB4-DF6A-4503-AA1C-A6E78AF32CB6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1:17:57.811" v="232"/>
          <ac:spMkLst>
            <pc:docMk/>
            <pc:sldMk cId="3594267534" sldId="293"/>
            <ac:spMk id="16" creationId="{2927A7B7-1B6D-432E-B2C4-E71C6C361C26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1:17:38.732" v="227"/>
          <ac:spMkLst>
            <pc:docMk/>
            <pc:sldMk cId="3594267534" sldId="293"/>
            <ac:spMk id="17" creationId="{0D57E7FA-E8FC-45AC-868F-CDC8144939D6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1:17:38.732" v="227"/>
          <ac:spMkLst>
            <pc:docMk/>
            <pc:sldMk cId="3594267534" sldId="293"/>
            <ac:spMk id="19" creationId="{B7BD7FCF-A254-4A97-A15C-319B67622677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1:17:38.732" v="227"/>
          <ac:spMkLst>
            <pc:docMk/>
            <pc:sldMk cId="3594267534" sldId="293"/>
            <ac:spMk id="21" creationId="{52FFAF72-6204-4676-9C6F-9A4CC4D91805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1:17:57.811" v="232"/>
          <ac:spMkLst>
            <pc:docMk/>
            <pc:sldMk cId="3594267534" sldId="293"/>
            <ac:spMk id="23" creationId="{E27DBEE0-99A4-4464-9371-C89D97E7A956}"/>
          </ac:spMkLst>
        </pc:spChg>
        <pc:spChg chg="add">
          <ac:chgData name="Ewa Probola" userId="S::ewa.probola@sppasieki.tomaszowlubelski.pl::8c47af5f-47b5-4eec-91a0-7b1a99a87987" providerId="AD" clId="Web-{87D239E1-2EE0-4CFC-93D2-2D085D2F05E0}" dt="2021-05-12T21:17:57.811" v="232"/>
          <ac:spMkLst>
            <pc:docMk/>
            <pc:sldMk cId="3594267534" sldId="293"/>
            <ac:spMk id="28" creationId="{0D57E7FA-E8FC-45AC-868F-CDC8144939D6}"/>
          </ac:spMkLst>
        </pc:spChg>
        <pc:spChg chg="add">
          <ac:chgData name="Ewa Probola" userId="S::ewa.probola@sppasieki.tomaszowlubelski.pl::8c47af5f-47b5-4eec-91a0-7b1a99a87987" providerId="AD" clId="Web-{87D239E1-2EE0-4CFC-93D2-2D085D2F05E0}" dt="2021-05-12T21:17:57.811" v="232"/>
          <ac:spMkLst>
            <pc:docMk/>
            <pc:sldMk cId="3594267534" sldId="293"/>
            <ac:spMk id="30" creationId="{068EBBB4-DF6A-4503-AA1C-A6E78AF32CB6}"/>
          </ac:spMkLst>
        </pc:spChg>
        <pc:spChg chg="add">
          <ac:chgData name="Ewa Probola" userId="S::ewa.probola@sppasieki.tomaszowlubelski.pl::8c47af5f-47b5-4eec-91a0-7b1a99a87987" providerId="AD" clId="Web-{87D239E1-2EE0-4CFC-93D2-2D085D2F05E0}" dt="2021-05-12T21:17:57.811" v="232"/>
          <ac:spMkLst>
            <pc:docMk/>
            <pc:sldMk cId="3594267534" sldId="293"/>
            <ac:spMk id="32" creationId="{2927A7B7-1B6D-432E-B2C4-E71C6C361C26}"/>
          </ac:spMkLst>
        </pc:spChg>
        <pc:spChg chg="add">
          <ac:chgData name="Ewa Probola" userId="S::ewa.probola@sppasieki.tomaszowlubelski.pl::8c47af5f-47b5-4eec-91a0-7b1a99a87987" providerId="AD" clId="Web-{87D239E1-2EE0-4CFC-93D2-2D085D2F05E0}" dt="2021-05-12T21:17:57.811" v="232"/>
          <ac:spMkLst>
            <pc:docMk/>
            <pc:sldMk cId="3594267534" sldId="293"/>
            <ac:spMk id="34" creationId="{E27DBEE0-99A4-4464-9371-C89D97E7A956}"/>
          </ac:spMkLst>
        </pc:spChg>
        <pc:picChg chg="add mod">
          <ac:chgData name="Ewa Probola" userId="S::ewa.probola@sppasieki.tomaszowlubelski.pl::8c47af5f-47b5-4eec-91a0-7b1a99a87987" providerId="AD" clId="Web-{87D239E1-2EE0-4CFC-93D2-2D085D2F05E0}" dt="2021-05-12T21:19:42.063" v="255" actId="14100"/>
          <ac:picMkLst>
            <pc:docMk/>
            <pc:sldMk cId="3594267534" sldId="293"/>
            <ac:picMk id="4" creationId="{7921A8FA-0E87-43B2-A027-7375AAA599FE}"/>
          </ac:picMkLst>
        </pc:picChg>
      </pc:sldChg>
      <pc:sldChg chg="addSp delSp modSp new mod setBg setClrOvrMap">
        <pc:chgData name="Ewa Probola" userId="S::ewa.probola@sppasieki.tomaszowlubelski.pl::8c47af5f-47b5-4eec-91a0-7b1a99a87987" providerId="AD" clId="Web-{87D239E1-2EE0-4CFC-93D2-2D085D2F05E0}" dt="2021-05-12T21:41:51.851" v="388" actId="20577"/>
        <pc:sldMkLst>
          <pc:docMk/>
          <pc:sldMk cId="2856757508" sldId="294"/>
        </pc:sldMkLst>
        <pc:spChg chg="mod">
          <ac:chgData name="Ewa Probola" userId="S::ewa.probola@sppasieki.tomaszowlubelski.pl::8c47af5f-47b5-4eec-91a0-7b1a99a87987" providerId="AD" clId="Web-{87D239E1-2EE0-4CFC-93D2-2D085D2F05E0}" dt="2021-05-12T21:40:12.053" v="384"/>
          <ac:spMkLst>
            <pc:docMk/>
            <pc:sldMk cId="2856757508" sldId="294"/>
            <ac:spMk id="2" creationId="{326F39FB-B876-422E-BDAB-A958EA764B21}"/>
          </ac:spMkLst>
        </pc:spChg>
        <pc:spChg chg="mod ord">
          <ac:chgData name="Ewa Probola" userId="S::ewa.probola@sppasieki.tomaszowlubelski.pl::8c47af5f-47b5-4eec-91a0-7b1a99a87987" providerId="AD" clId="Web-{87D239E1-2EE0-4CFC-93D2-2D085D2F05E0}" dt="2021-05-12T21:41:51.851" v="388" actId="20577"/>
          <ac:spMkLst>
            <pc:docMk/>
            <pc:sldMk cId="2856757508" sldId="294"/>
            <ac:spMk id="3" creationId="{43A87FCE-23A6-46D6-943D-7B33DC1E48DA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1:30:50.777" v="352"/>
          <ac:spMkLst>
            <pc:docMk/>
            <pc:sldMk cId="2856757508" sldId="294"/>
            <ac:spMk id="6" creationId="{9720C8A5-6B45-4E4F-BA80-8A14A9F5B35D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1:30:50.777" v="352"/>
          <ac:spMkLst>
            <pc:docMk/>
            <pc:sldMk cId="2856757508" sldId="294"/>
            <ac:spMk id="7" creationId="{C89ECBDA-51E6-4484-8F25-E777102F7D0D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1:30:57.278" v="354"/>
          <ac:spMkLst>
            <pc:docMk/>
            <pc:sldMk cId="2856757508" sldId="294"/>
            <ac:spMk id="8" creationId="{79BB35BC-D5C2-4C8B-A22A-A71E6191913B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1:30:48.121" v="350"/>
          <ac:spMkLst>
            <pc:docMk/>
            <pc:sldMk cId="2856757508" sldId="294"/>
            <ac:spMk id="9" creationId="{0E3596DD-156A-473E-9BB3-C6A29F7574E9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1:32:12.248" v="374"/>
          <ac:spMkLst>
            <pc:docMk/>
            <pc:sldMk cId="2856757508" sldId="294"/>
            <ac:spMk id="10" creationId="{D009D6D5-DAC2-4A8B-A17A-E206B9012D09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1:30:48.121" v="350"/>
          <ac:spMkLst>
            <pc:docMk/>
            <pc:sldMk cId="2856757508" sldId="294"/>
            <ac:spMk id="11" creationId="{2C46C4D6-C474-4E92-B52E-944C1118F7B6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1:31:30.169" v="363"/>
          <ac:spMkLst>
            <pc:docMk/>
            <pc:sldMk cId="2856757508" sldId="294"/>
            <ac:spMk id="12" creationId="{D009D6D5-DAC2-4A8B-A17A-E206B9012D09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1:30:50.777" v="352"/>
          <ac:spMkLst>
            <pc:docMk/>
            <pc:sldMk cId="2856757508" sldId="294"/>
            <ac:spMk id="13" creationId="{EA2AEA56-4902-4CC1-A43B-1AC27C88CB90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1:31:33.794" v="365"/>
          <ac:spMkLst>
            <pc:docMk/>
            <pc:sldMk cId="2856757508" sldId="294"/>
            <ac:spMk id="14" creationId="{9720C8A5-6B45-4E4F-BA80-8A14A9F5B35D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1:31:17.684" v="361"/>
          <ac:spMkLst>
            <pc:docMk/>
            <pc:sldMk cId="2856757508" sldId="294"/>
            <ac:spMk id="15" creationId="{9720C8A5-6B45-4E4F-BA80-8A14A9F5B35D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1:31:33.794" v="365"/>
          <ac:spMkLst>
            <pc:docMk/>
            <pc:sldMk cId="2856757508" sldId="294"/>
            <ac:spMk id="16" creationId="{C89ECBDA-51E6-4484-8F25-E777102F7D0D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1:31:17.684" v="361"/>
          <ac:spMkLst>
            <pc:docMk/>
            <pc:sldMk cId="2856757508" sldId="294"/>
            <ac:spMk id="17" creationId="{C89ECBDA-51E6-4484-8F25-E777102F7D0D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1:31:33.794" v="365"/>
          <ac:spMkLst>
            <pc:docMk/>
            <pc:sldMk cId="2856757508" sldId="294"/>
            <ac:spMk id="18" creationId="{EA2AEA56-4902-4CC1-A43B-1AC27C88CB90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1:31:17.684" v="361"/>
          <ac:spMkLst>
            <pc:docMk/>
            <pc:sldMk cId="2856757508" sldId="294"/>
            <ac:spMk id="19" creationId="{EA2AEA56-4902-4CC1-A43B-1AC27C88CB90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1:31:58.372" v="367"/>
          <ac:spMkLst>
            <pc:docMk/>
            <pc:sldMk cId="2856757508" sldId="294"/>
            <ac:spMk id="20" creationId="{D009D6D5-DAC2-4A8B-A17A-E206B9012D09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1:32:01.607" v="369"/>
          <ac:spMkLst>
            <pc:docMk/>
            <pc:sldMk cId="2856757508" sldId="294"/>
            <ac:spMk id="21" creationId="{AA866F0E-F54B-4BF5-8A88-7D97BD45FC0C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1:32:01.607" v="369"/>
          <ac:spMkLst>
            <pc:docMk/>
            <pc:sldMk cId="2856757508" sldId="294"/>
            <ac:spMk id="22" creationId="{536F6B5C-2B5F-4FEE-8263-34996D29DC5C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1:32:01.607" v="369"/>
          <ac:spMkLst>
            <pc:docMk/>
            <pc:sldMk cId="2856757508" sldId="294"/>
            <ac:spMk id="23" creationId="{8229EC50-E910-4AE2-9EEA-604A81EF6147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1:32:05.638" v="371"/>
          <ac:spMkLst>
            <pc:docMk/>
            <pc:sldMk cId="2856757508" sldId="294"/>
            <ac:spMk id="24" creationId="{AA359C7D-4B45-49B7-B3C2-04217BBCD3ED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1:32:05.638" v="371"/>
          <ac:spMkLst>
            <pc:docMk/>
            <pc:sldMk cId="2856757508" sldId="294"/>
            <ac:spMk id="25" creationId="{A0DE92DF-4769-4DE9-93FD-EE31271850CA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1:32:12.248" v="373"/>
          <ac:spMkLst>
            <pc:docMk/>
            <pc:sldMk cId="2856757508" sldId="294"/>
            <ac:spMk id="26" creationId="{94C5663A-0CE3-4AEE-B47E-FB68D9EBFE1A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1:40:12.068" v="385"/>
          <ac:spMkLst>
            <pc:docMk/>
            <pc:sldMk cId="2856757508" sldId="294"/>
            <ac:spMk id="27" creationId="{D009D6D5-DAC2-4A8B-A17A-E206B9012D09}"/>
          </ac:spMkLst>
        </pc:spChg>
        <pc:spChg chg="add">
          <ac:chgData name="Ewa Probola" userId="S::ewa.probola@sppasieki.tomaszowlubelski.pl::8c47af5f-47b5-4eec-91a0-7b1a99a87987" providerId="AD" clId="Web-{87D239E1-2EE0-4CFC-93D2-2D085D2F05E0}" dt="2021-05-12T21:40:12.068" v="385"/>
          <ac:spMkLst>
            <pc:docMk/>
            <pc:sldMk cId="2856757508" sldId="294"/>
            <ac:spMk id="29" creationId="{D009D6D5-DAC2-4A8B-A17A-E206B9012D09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1:40:12.053" v="384"/>
          <ac:spMkLst>
            <pc:docMk/>
            <pc:sldMk cId="2856757508" sldId="294"/>
            <ac:spMk id="32" creationId="{0E3596DD-156A-473E-9BB3-C6A29F7574E9}"/>
          </ac:spMkLst>
        </pc:spChg>
        <pc:spChg chg="add del">
          <ac:chgData name="Ewa Probola" userId="S::ewa.probola@sppasieki.tomaszowlubelski.pl::8c47af5f-47b5-4eec-91a0-7b1a99a87987" providerId="AD" clId="Web-{87D239E1-2EE0-4CFC-93D2-2D085D2F05E0}" dt="2021-05-12T21:40:12.053" v="384"/>
          <ac:spMkLst>
            <pc:docMk/>
            <pc:sldMk cId="2856757508" sldId="294"/>
            <ac:spMk id="34" creationId="{2C46C4D6-C474-4E92-B52E-944C1118F7B6}"/>
          </ac:spMkLst>
        </pc:spChg>
        <pc:picChg chg="add mod">
          <ac:chgData name="Ewa Probola" userId="S::ewa.probola@sppasieki.tomaszowlubelski.pl::8c47af5f-47b5-4eec-91a0-7b1a99a87987" providerId="AD" clId="Web-{87D239E1-2EE0-4CFC-93D2-2D085D2F05E0}" dt="2021-05-12T21:40:12.053" v="384"/>
          <ac:picMkLst>
            <pc:docMk/>
            <pc:sldMk cId="2856757508" sldId="294"/>
            <ac:picMk id="4" creationId="{41019191-AAFD-4F96-8EC7-7A57D532DC17}"/>
          </ac:picMkLst>
        </pc:picChg>
      </pc:sldChg>
    </pc:docChg>
  </pc:docChgLst>
  <pc:docChgLst>
    <pc:chgData name="Ewa Probola" userId="S::ewa.probola@sppasieki.tomaszowlubelski.pl::8c47af5f-47b5-4eec-91a0-7b1a99a87987" providerId="AD" clId="Web-{665E4E2C-012B-4AE7-ABE8-BB60D1047787}"/>
    <pc:docChg chg="addSld modSld">
      <pc:chgData name="Ewa Probola" userId="S::ewa.probola@sppasieki.tomaszowlubelski.pl::8c47af5f-47b5-4eec-91a0-7b1a99a87987" providerId="AD" clId="Web-{665E4E2C-012B-4AE7-ABE8-BB60D1047787}" dt="2021-05-31T19:01:31.246" v="259"/>
      <pc:docMkLst>
        <pc:docMk/>
      </pc:docMkLst>
      <pc:sldChg chg="addSp delSp modSp mod modClrScheme setClrOvrMap delDesignElem chgLayout">
        <pc:chgData name="Ewa Probola" userId="S::ewa.probola@sppasieki.tomaszowlubelski.pl::8c47af5f-47b5-4eec-91a0-7b1a99a87987" providerId="AD" clId="Web-{665E4E2C-012B-4AE7-ABE8-BB60D1047787}" dt="2021-05-31T18:54:12.782" v="253" actId="20577"/>
        <pc:sldMkLst>
          <pc:docMk/>
          <pc:sldMk cId="243299351" sldId="271"/>
        </pc:sldMkLst>
        <pc:spChg chg="add mod ord">
          <ac:chgData name="Ewa Probola" userId="S::ewa.probola@sppasieki.tomaszowlubelski.pl::8c47af5f-47b5-4eec-91a0-7b1a99a87987" providerId="AD" clId="Web-{665E4E2C-012B-4AE7-ABE8-BB60D1047787}" dt="2021-05-31T18:54:12.782" v="253" actId="20577"/>
          <ac:spMkLst>
            <pc:docMk/>
            <pc:sldMk cId="243299351" sldId="271"/>
            <ac:spMk id="5" creationId="{DA0A6B4D-DBE7-4652-952D-4D14D3ED5FD6}"/>
          </ac:spMkLst>
        </pc:spChg>
        <pc:spChg chg="add del mod ord">
          <ac:chgData name="Ewa Probola" userId="S::ewa.probola@sppasieki.tomaszowlubelski.pl::8c47af5f-47b5-4eec-91a0-7b1a99a87987" providerId="AD" clId="Web-{665E4E2C-012B-4AE7-ABE8-BB60D1047787}" dt="2021-05-31T18:45:53.192" v="134"/>
          <ac:spMkLst>
            <pc:docMk/>
            <pc:sldMk cId="243299351" sldId="271"/>
            <ac:spMk id="6" creationId="{CBA47309-8392-4675-8708-34E8C43644FE}"/>
          </ac:spMkLst>
        </pc:spChg>
        <pc:spChg chg="del">
          <ac:chgData name="Ewa Probola" userId="S::ewa.probola@sppasieki.tomaszowlubelski.pl::8c47af5f-47b5-4eec-91a0-7b1a99a87987" providerId="AD" clId="Web-{665E4E2C-012B-4AE7-ABE8-BB60D1047787}" dt="2021-05-31T18:40:39.168" v="109"/>
          <ac:spMkLst>
            <pc:docMk/>
            <pc:sldMk cId="243299351" sldId="271"/>
            <ac:spMk id="7" creationId="{736F0DFD-0954-464F-BF12-DD2E6F6E0380}"/>
          </ac:spMkLst>
        </pc:spChg>
        <pc:spChg chg="add del mod ord">
          <ac:chgData name="Ewa Probola" userId="S::ewa.probola@sppasieki.tomaszowlubelski.pl::8c47af5f-47b5-4eec-91a0-7b1a99a87987" providerId="AD" clId="Web-{665E4E2C-012B-4AE7-ABE8-BB60D1047787}" dt="2021-05-31T18:45:53.192" v="134"/>
          <ac:spMkLst>
            <pc:docMk/>
            <pc:sldMk cId="243299351" sldId="271"/>
            <ac:spMk id="8" creationId="{945AB26D-2CF5-468B-AE23-5BF0434172B5}"/>
          </ac:spMkLst>
        </pc:spChg>
        <pc:spChg chg="add del mod ord">
          <ac:chgData name="Ewa Probola" userId="S::ewa.probola@sppasieki.tomaszowlubelski.pl::8c47af5f-47b5-4eec-91a0-7b1a99a87987" providerId="AD" clId="Web-{665E4E2C-012B-4AE7-ABE8-BB60D1047787}" dt="2021-05-31T18:45:53.192" v="134"/>
          <ac:spMkLst>
            <pc:docMk/>
            <pc:sldMk cId="243299351" sldId="271"/>
            <ac:spMk id="9" creationId="{C4A38603-00E0-4949-9E88-F78D767239AA}"/>
          </ac:spMkLst>
        </pc:spChg>
        <pc:spChg chg="add del">
          <ac:chgData name="Ewa Probola" userId="S::ewa.probola@sppasieki.tomaszowlubelski.pl::8c47af5f-47b5-4eec-91a0-7b1a99a87987" providerId="AD" clId="Web-{665E4E2C-012B-4AE7-ABE8-BB60D1047787}" dt="2021-05-31T18:44:51.706" v="131"/>
          <ac:spMkLst>
            <pc:docMk/>
            <pc:sldMk cId="243299351" sldId="271"/>
            <ac:spMk id="12" creationId="{736F0DFD-0954-464F-BF12-DD2E6F6E0380}"/>
          </ac:spMkLst>
        </pc:spChg>
        <pc:spChg chg="add del">
          <ac:chgData name="Ewa Probola" userId="S::ewa.probola@sppasieki.tomaszowlubelski.pl::8c47af5f-47b5-4eec-91a0-7b1a99a87987" providerId="AD" clId="Web-{665E4E2C-012B-4AE7-ABE8-BB60D1047787}" dt="2021-05-31T18:44:26.893" v="120"/>
          <ac:spMkLst>
            <pc:docMk/>
            <pc:sldMk cId="243299351" sldId="271"/>
            <ac:spMk id="14" creationId="{736F0DFD-0954-464F-BF12-DD2E6F6E0380}"/>
          </ac:spMkLst>
        </pc:spChg>
        <pc:spChg chg="add del">
          <ac:chgData name="Ewa Probola" userId="S::ewa.probola@sppasieki.tomaszowlubelski.pl::8c47af5f-47b5-4eec-91a0-7b1a99a87987" providerId="AD" clId="Web-{665E4E2C-012B-4AE7-ABE8-BB60D1047787}" dt="2021-05-31T18:44:41.549" v="126"/>
          <ac:spMkLst>
            <pc:docMk/>
            <pc:sldMk cId="243299351" sldId="271"/>
            <ac:spMk id="15" creationId="{736F0DFD-0954-464F-BF12-DD2E6F6E0380}"/>
          </ac:spMkLst>
        </pc:spChg>
        <pc:spChg chg="add del">
          <ac:chgData name="Ewa Probola" userId="S::ewa.probola@sppasieki.tomaszowlubelski.pl::8c47af5f-47b5-4eec-91a0-7b1a99a87987" providerId="AD" clId="Web-{665E4E2C-012B-4AE7-ABE8-BB60D1047787}" dt="2021-05-31T18:49:00.712" v="207"/>
          <ac:spMkLst>
            <pc:docMk/>
            <pc:sldMk cId="243299351" sldId="271"/>
            <ac:spMk id="16" creationId="{736F0DFD-0954-464F-BF12-DD2E6F6E0380}"/>
          </ac:spMkLst>
        </pc:spChg>
        <pc:spChg chg="add del">
          <ac:chgData name="Ewa Probola" userId="S::ewa.probola@sppasieki.tomaszowlubelski.pl::8c47af5f-47b5-4eec-91a0-7b1a99a87987" providerId="AD" clId="Web-{665E4E2C-012B-4AE7-ABE8-BB60D1047787}" dt="2021-05-31T18:44:18.377" v="118"/>
          <ac:spMkLst>
            <pc:docMk/>
            <pc:sldMk cId="243299351" sldId="271"/>
            <ac:spMk id="17" creationId="{736F0DFD-0954-464F-BF12-DD2E6F6E0380}"/>
          </ac:spMkLst>
        </pc:spChg>
        <pc:spChg chg="add del">
          <ac:chgData name="Ewa Probola" userId="S::ewa.probola@sppasieki.tomaszowlubelski.pl::8c47af5f-47b5-4eec-91a0-7b1a99a87987" providerId="AD" clId="Web-{665E4E2C-012B-4AE7-ABE8-BB60D1047787}" dt="2021-05-31T18:48:19.414" v="194"/>
          <ac:spMkLst>
            <pc:docMk/>
            <pc:sldMk cId="243299351" sldId="271"/>
            <ac:spMk id="18" creationId="{0D57E7FA-E8FC-45AC-868F-CDC8144939D6}"/>
          </ac:spMkLst>
        </pc:spChg>
        <pc:spChg chg="add del">
          <ac:chgData name="Ewa Probola" userId="S::ewa.probola@sppasieki.tomaszowlubelski.pl::8c47af5f-47b5-4eec-91a0-7b1a99a87987" providerId="AD" clId="Web-{665E4E2C-012B-4AE7-ABE8-BB60D1047787}" dt="2021-05-31T18:48:19.414" v="194"/>
          <ac:spMkLst>
            <pc:docMk/>
            <pc:sldMk cId="243299351" sldId="271"/>
            <ac:spMk id="19" creationId="{A8CCCB6D-5162-4AAE-A5E3-3AC55410DBCE}"/>
          </ac:spMkLst>
        </pc:spChg>
        <pc:spChg chg="add del">
          <ac:chgData name="Ewa Probola" userId="S::ewa.probola@sppasieki.tomaszowlubelski.pl::8c47af5f-47b5-4eec-91a0-7b1a99a87987" providerId="AD" clId="Web-{665E4E2C-012B-4AE7-ABE8-BB60D1047787}" dt="2021-05-31T18:48:23.102" v="196"/>
          <ac:spMkLst>
            <pc:docMk/>
            <pc:sldMk cId="243299351" sldId="271"/>
            <ac:spMk id="20" creationId="{0D57E7FA-E8FC-45AC-868F-CDC8144939D6}"/>
          </ac:spMkLst>
        </pc:spChg>
        <pc:spChg chg="add del">
          <ac:chgData name="Ewa Probola" userId="S::ewa.probola@sppasieki.tomaszowlubelski.pl::8c47af5f-47b5-4eec-91a0-7b1a99a87987" providerId="AD" clId="Web-{665E4E2C-012B-4AE7-ABE8-BB60D1047787}" dt="2021-05-31T18:48:10.508" v="192"/>
          <ac:spMkLst>
            <pc:docMk/>
            <pc:sldMk cId="243299351" sldId="271"/>
            <ac:spMk id="21" creationId="{0D57E7FA-E8FC-45AC-868F-CDC8144939D6}"/>
          </ac:spMkLst>
        </pc:spChg>
        <pc:spChg chg="add del">
          <ac:chgData name="Ewa Probola" userId="S::ewa.probola@sppasieki.tomaszowlubelski.pl::8c47af5f-47b5-4eec-91a0-7b1a99a87987" providerId="AD" clId="Web-{665E4E2C-012B-4AE7-ABE8-BB60D1047787}" dt="2021-05-31T18:48:23.102" v="196"/>
          <ac:spMkLst>
            <pc:docMk/>
            <pc:sldMk cId="243299351" sldId="271"/>
            <ac:spMk id="22" creationId="{5C65538D-39D0-4CE4-A113-0AFE744A0BCB}"/>
          </ac:spMkLst>
        </pc:spChg>
        <pc:spChg chg="add del">
          <ac:chgData name="Ewa Probola" userId="S::ewa.probola@sppasieki.tomaszowlubelski.pl::8c47af5f-47b5-4eec-91a0-7b1a99a87987" providerId="AD" clId="Web-{665E4E2C-012B-4AE7-ABE8-BB60D1047787}" dt="2021-05-31T18:48:10.508" v="192"/>
          <ac:spMkLst>
            <pc:docMk/>
            <pc:sldMk cId="243299351" sldId="271"/>
            <ac:spMk id="23" creationId="{62245F03-66D5-45EC-A0B5-90E656B114D0}"/>
          </ac:spMkLst>
        </pc:spChg>
        <pc:spChg chg="add del">
          <ac:chgData name="Ewa Probola" userId="S::ewa.probola@sppasieki.tomaszowlubelski.pl::8c47af5f-47b5-4eec-91a0-7b1a99a87987" providerId="AD" clId="Web-{665E4E2C-012B-4AE7-ABE8-BB60D1047787}" dt="2021-05-31T18:48:27.289" v="198"/>
          <ac:spMkLst>
            <pc:docMk/>
            <pc:sldMk cId="243299351" sldId="271"/>
            <ac:spMk id="24" creationId="{0D57E7FA-E8FC-45AC-868F-CDC8144939D6}"/>
          </ac:spMkLst>
        </pc:spChg>
        <pc:spChg chg="add del">
          <ac:chgData name="Ewa Probola" userId="S::ewa.probola@sppasieki.tomaszowlubelski.pl::8c47af5f-47b5-4eec-91a0-7b1a99a87987" providerId="AD" clId="Web-{665E4E2C-012B-4AE7-ABE8-BB60D1047787}" dt="2021-05-31T18:48:23.102" v="196"/>
          <ac:spMkLst>
            <pc:docMk/>
            <pc:sldMk cId="243299351" sldId="271"/>
            <ac:spMk id="25" creationId="{F5304059-F701-40C5-BDF4-CA9BD8B93055}"/>
          </ac:spMkLst>
        </pc:spChg>
        <pc:spChg chg="add del">
          <ac:chgData name="Ewa Probola" userId="S::ewa.probola@sppasieki.tomaszowlubelski.pl::8c47af5f-47b5-4eec-91a0-7b1a99a87987" providerId="AD" clId="Web-{665E4E2C-012B-4AE7-ABE8-BB60D1047787}" dt="2021-05-31T18:48:27.289" v="198"/>
          <ac:spMkLst>
            <pc:docMk/>
            <pc:sldMk cId="243299351" sldId="271"/>
            <ac:spMk id="26" creationId="{454966A0-ADB7-4D0B-8AE5-AACA88BFF9E0}"/>
          </ac:spMkLst>
        </pc:spChg>
        <pc:spChg chg="add del">
          <ac:chgData name="Ewa Probola" userId="S::ewa.probola@sppasieki.tomaszowlubelski.pl::8c47af5f-47b5-4eec-91a0-7b1a99a87987" providerId="AD" clId="Web-{665E4E2C-012B-4AE7-ABE8-BB60D1047787}" dt="2021-05-31T18:48:23.102" v="196"/>
          <ac:spMkLst>
            <pc:docMk/>
            <pc:sldMk cId="243299351" sldId="271"/>
            <ac:spMk id="27" creationId="{D1FFBA76-EF97-477A-8B2E-7BCE8BC665D2}"/>
          </ac:spMkLst>
        </pc:spChg>
        <pc:spChg chg="add del">
          <ac:chgData name="Ewa Probola" userId="S::ewa.probola@sppasieki.tomaszowlubelski.pl::8c47af5f-47b5-4eec-91a0-7b1a99a87987" providerId="AD" clId="Web-{665E4E2C-012B-4AE7-ABE8-BB60D1047787}" dt="2021-05-31T18:48:27.289" v="198"/>
          <ac:spMkLst>
            <pc:docMk/>
            <pc:sldMk cId="243299351" sldId="271"/>
            <ac:spMk id="28" creationId="{9CF7FE1C-8BC5-4B0C-A2BC-93AB72C90FDD}"/>
          </ac:spMkLst>
        </pc:spChg>
        <pc:spChg chg="add del">
          <ac:chgData name="Ewa Probola" userId="S::ewa.probola@sppasieki.tomaszowlubelski.pl::8c47af5f-47b5-4eec-91a0-7b1a99a87987" providerId="AD" clId="Web-{665E4E2C-012B-4AE7-ABE8-BB60D1047787}" dt="2021-05-31T18:48:35.758" v="200"/>
          <ac:spMkLst>
            <pc:docMk/>
            <pc:sldMk cId="243299351" sldId="271"/>
            <ac:spMk id="29" creationId="{0D57E7FA-E8FC-45AC-868F-CDC8144939D6}"/>
          </ac:spMkLst>
        </pc:spChg>
        <pc:spChg chg="add del">
          <ac:chgData name="Ewa Probola" userId="S::ewa.probola@sppasieki.tomaszowlubelski.pl::8c47af5f-47b5-4eec-91a0-7b1a99a87987" providerId="AD" clId="Web-{665E4E2C-012B-4AE7-ABE8-BB60D1047787}" dt="2021-05-31T18:48:35.758" v="200"/>
          <ac:spMkLst>
            <pc:docMk/>
            <pc:sldMk cId="243299351" sldId="271"/>
            <ac:spMk id="30" creationId="{FA69AAE0-49D5-4C8B-8BA2-55898C00E05E}"/>
          </ac:spMkLst>
        </pc:spChg>
        <pc:spChg chg="add del">
          <ac:chgData name="Ewa Probola" userId="S::ewa.probola@sppasieki.tomaszowlubelski.pl::8c47af5f-47b5-4eec-91a0-7b1a99a87987" providerId="AD" clId="Web-{665E4E2C-012B-4AE7-ABE8-BB60D1047787}" dt="2021-05-31T18:48:46.759" v="202"/>
          <ac:spMkLst>
            <pc:docMk/>
            <pc:sldMk cId="243299351" sldId="271"/>
            <ac:spMk id="31" creationId="{0D57E7FA-E8FC-45AC-868F-CDC8144939D6}"/>
          </ac:spMkLst>
        </pc:spChg>
        <pc:spChg chg="add del">
          <ac:chgData name="Ewa Probola" userId="S::ewa.probola@sppasieki.tomaszowlubelski.pl::8c47af5f-47b5-4eec-91a0-7b1a99a87987" providerId="AD" clId="Web-{665E4E2C-012B-4AE7-ABE8-BB60D1047787}" dt="2021-05-31T18:48:46.759" v="202"/>
          <ac:spMkLst>
            <pc:docMk/>
            <pc:sldMk cId="243299351" sldId="271"/>
            <ac:spMk id="32" creationId="{C1571042-4E8C-4B46-A5FC-54D486840BDE}"/>
          </ac:spMkLst>
        </pc:spChg>
        <pc:spChg chg="add del">
          <ac:chgData name="Ewa Probola" userId="S::ewa.probola@sppasieki.tomaszowlubelski.pl::8c47af5f-47b5-4eec-91a0-7b1a99a87987" providerId="AD" clId="Web-{665E4E2C-012B-4AE7-ABE8-BB60D1047787}" dt="2021-05-31T18:48:46.759" v="202"/>
          <ac:spMkLst>
            <pc:docMk/>
            <pc:sldMk cId="243299351" sldId="271"/>
            <ac:spMk id="33" creationId="{52FFAF72-6204-4676-9C6F-9A4CC4D91805}"/>
          </ac:spMkLst>
        </pc:spChg>
        <pc:spChg chg="add del">
          <ac:chgData name="Ewa Probola" userId="S::ewa.probola@sppasieki.tomaszowlubelski.pl::8c47af5f-47b5-4eec-91a0-7b1a99a87987" providerId="AD" clId="Web-{665E4E2C-012B-4AE7-ABE8-BB60D1047787}" dt="2021-05-31T18:48:53.649" v="204"/>
          <ac:spMkLst>
            <pc:docMk/>
            <pc:sldMk cId="243299351" sldId="271"/>
            <ac:spMk id="34" creationId="{0D57E7FA-E8FC-45AC-868F-CDC8144939D6}"/>
          </ac:spMkLst>
        </pc:spChg>
        <pc:spChg chg="add del">
          <ac:chgData name="Ewa Probola" userId="S::ewa.probola@sppasieki.tomaszowlubelski.pl::8c47af5f-47b5-4eec-91a0-7b1a99a87987" providerId="AD" clId="Web-{665E4E2C-012B-4AE7-ABE8-BB60D1047787}" dt="2021-05-31T18:48:53.649" v="204"/>
          <ac:spMkLst>
            <pc:docMk/>
            <pc:sldMk cId="243299351" sldId="271"/>
            <ac:spMk id="35" creationId="{FA69AAE0-49D5-4C8B-8BA2-55898C00E05E}"/>
          </ac:spMkLst>
        </pc:spChg>
        <pc:spChg chg="add del">
          <ac:chgData name="Ewa Probola" userId="S::ewa.probola@sppasieki.tomaszowlubelski.pl::8c47af5f-47b5-4eec-91a0-7b1a99a87987" providerId="AD" clId="Web-{665E4E2C-012B-4AE7-ABE8-BB60D1047787}" dt="2021-05-31T18:49:00.696" v="206"/>
          <ac:spMkLst>
            <pc:docMk/>
            <pc:sldMk cId="243299351" sldId="271"/>
            <ac:spMk id="36" creationId="{0D57E7FA-E8FC-45AC-868F-CDC8144939D6}"/>
          </ac:spMkLst>
        </pc:spChg>
        <pc:spChg chg="add del">
          <ac:chgData name="Ewa Probola" userId="S::ewa.probola@sppasieki.tomaszowlubelski.pl::8c47af5f-47b5-4eec-91a0-7b1a99a87987" providerId="AD" clId="Web-{665E4E2C-012B-4AE7-ABE8-BB60D1047787}" dt="2021-05-31T18:49:00.696" v="206"/>
          <ac:spMkLst>
            <pc:docMk/>
            <pc:sldMk cId="243299351" sldId="271"/>
            <ac:spMk id="37" creationId="{62245F03-66D5-45EC-A0B5-90E656B114D0}"/>
          </ac:spMkLst>
        </pc:spChg>
        <pc:spChg chg="add del">
          <ac:chgData name="Ewa Probola" userId="S::ewa.probola@sppasieki.tomaszowlubelski.pl::8c47af5f-47b5-4eec-91a0-7b1a99a87987" providerId="AD" clId="Web-{665E4E2C-012B-4AE7-ABE8-BB60D1047787}" dt="2021-05-31T18:49:15.744" v="210"/>
          <ac:spMkLst>
            <pc:docMk/>
            <pc:sldMk cId="243299351" sldId="271"/>
            <ac:spMk id="38" creationId="{0D57E7FA-E8FC-45AC-868F-CDC8144939D6}"/>
          </ac:spMkLst>
        </pc:spChg>
        <pc:spChg chg="add del">
          <ac:chgData name="Ewa Probola" userId="S::ewa.probola@sppasieki.tomaszowlubelski.pl::8c47af5f-47b5-4eec-91a0-7b1a99a87987" providerId="AD" clId="Web-{665E4E2C-012B-4AE7-ABE8-BB60D1047787}" dt="2021-05-31T18:49:15.744" v="210"/>
          <ac:spMkLst>
            <pc:docMk/>
            <pc:sldMk cId="243299351" sldId="271"/>
            <ac:spMk id="39" creationId="{214DB47B-6C2B-46D1-9B08-00E098C72C0F}"/>
          </ac:spMkLst>
        </pc:spChg>
        <pc:spChg chg="add del">
          <ac:chgData name="Ewa Probola" userId="S::ewa.probola@sppasieki.tomaszowlubelski.pl::8c47af5f-47b5-4eec-91a0-7b1a99a87987" providerId="AD" clId="Web-{665E4E2C-012B-4AE7-ABE8-BB60D1047787}" dt="2021-05-31T18:49:36.838" v="218"/>
          <ac:spMkLst>
            <pc:docMk/>
            <pc:sldMk cId="243299351" sldId="271"/>
            <ac:spMk id="44" creationId="{0D57E7FA-E8FC-45AC-868F-CDC8144939D6}"/>
          </ac:spMkLst>
        </pc:spChg>
        <pc:spChg chg="add del">
          <ac:chgData name="Ewa Probola" userId="S::ewa.probola@sppasieki.tomaszowlubelski.pl::8c47af5f-47b5-4eec-91a0-7b1a99a87987" providerId="AD" clId="Web-{665E4E2C-012B-4AE7-ABE8-BB60D1047787}" dt="2021-05-31T18:49:36.838" v="218"/>
          <ac:spMkLst>
            <pc:docMk/>
            <pc:sldMk cId="243299351" sldId="271"/>
            <ac:spMk id="46" creationId="{214DB47B-6C2B-46D1-9B08-00E098C72C0F}"/>
          </ac:spMkLst>
        </pc:spChg>
        <pc:spChg chg="add del">
          <ac:chgData name="Ewa Probola" userId="S::ewa.probola@sppasieki.tomaszowlubelski.pl::8c47af5f-47b5-4eec-91a0-7b1a99a87987" providerId="AD" clId="Web-{665E4E2C-012B-4AE7-ABE8-BB60D1047787}" dt="2021-05-31T18:49:36.822" v="217"/>
          <ac:spMkLst>
            <pc:docMk/>
            <pc:sldMk cId="243299351" sldId="271"/>
            <ac:spMk id="48" creationId="{0D57E7FA-E8FC-45AC-868F-CDC8144939D6}"/>
          </ac:spMkLst>
        </pc:spChg>
        <pc:spChg chg="add del">
          <ac:chgData name="Ewa Probola" userId="S::ewa.probola@sppasieki.tomaszowlubelski.pl::8c47af5f-47b5-4eec-91a0-7b1a99a87987" providerId="AD" clId="Web-{665E4E2C-012B-4AE7-ABE8-BB60D1047787}" dt="2021-05-31T18:49:36.822" v="217"/>
          <ac:spMkLst>
            <pc:docMk/>
            <pc:sldMk cId="243299351" sldId="271"/>
            <ac:spMk id="49" creationId="{A8CCCB6D-5162-4AAE-A5E3-3AC55410DBCE}"/>
          </ac:spMkLst>
        </pc:spChg>
        <pc:spChg chg="add del">
          <ac:chgData name="Ewa Probola" userId="S::ewa.probola@sppasieki.tomaszowlubelski.pl::8c47af5f-47b5-4eec-91a0-7b1a99a87987" providerId="AD" clId="Web-{665E4E2C-012B-4AE7-ABE8-BB60D1047787}" dt="2021-05-31T18:50:36.668" v="229"/>
          <ac:spMkLst>
            <pc:docMk/>
            <pc:sldMk cId="243299351" sldId="271"/>
            <ac:spMk id="50" creationId="{0D57E7FA-E8FC-45AC-868F-CDC8144939D6}"/>
          </ac:spMkLst>
        </pc:spChg>
        <pc:spChg chg="add del">
          <ac:chgData name="Ewa Probola" userId="S::ewa.probola@sppasieki.tomaszowlubelski.pl::8c47af5f-47b5-4eec-91a0-7b1a99a87987" providerId="AD" clId="Web-{665E4E2C-012B-4AE7-ABE8-BB60D1047787}" dt="2021-05-31T18:49:31.041" v="215"/>
          <ac:spMkLst>
            <pc:docMk/>
            <pc:sldMk cId="243299351" sldId="271"/>
            <ac:spMk id="51" creationId="{0D57E7FA-E8FC-45AC-868F-CDC8144939D6}"/>
          </ac:spMkLst>
        </pc:spChg>
        <pc:spChg chg="add del">
          <ac:chgData name="Ewa Probola" userId="S::ewa.probola@sppasieki.tomaszowlubelski.pl::8c47af5f-47b5-4eec-91a0-7b1a99a87987" providerId="AD" clId="Web-{665E4E2C-012B-4AE7-ABE8-BB60D1047787}" dt="2021-05-31T18:50:36.668" v="229"/>
          <ac:spMkLst>
            <pc:docMk/>
            <pc:sldMk cId="243299351" sldId="271"/>
            <ac:spMk id="52" creationId="{FA69AAE0-49D5-4C8B-8BA2-55898C00E05E}"/>
          </ac:spMkLst>
        </pc:spChg>
        <pc:spChg chg="add del">
          <ac:chgData name="Ewa Probola" userId="S::ewa.probola@sppasieki.tomaszowlubelski.pl::8c47af5f-47b5-4eec-91a0-7b1a99a87987" providerId="AD" clId="Web-{665E4E2C-012B-4AE7-ABE8-BB60D1047787}" dt="2021-05-31T18:49:31.041" v="215"/>
          <ac:spMkLst>
            <pc:docMk/>
            <pc:sldMk cId="243299351" sldId="271"/>
            <ac:spMk id="53" creationId="{214DB47B-6C2B-46D1-9B08-00E098C72C0F}"/>
          </ac:spMkLst>
        </pc:spChg>
        <pc:spChg chg="add del">
          <ac:chgData name="Ewa Probola" userId="S::ewa.probola@sppasieki.tomaszowlubelski.pl::8c47af5f-47b5-4eec-91a0-7b1a99a87987" providerId="AD" clId="Web-{665E4E2C-012B-4AE7-ABE8-BB60D1047787}" dt="2021-05-31T18:50:15.214" v="224"/>
          <ac:spMkLst>
            <pc:docMk/>
            <pc:sldMk cId="243299351" sldId="271"/>
            <ac:spMk id="54" creationId="{13B7BB51-92B8-4089-8DAB-1202A4D1C6A3}"/>
          </ac:spMkLst>
        </pc:spChg>
        <pc:spChg chg="add del">
          <ac:chgData name="Ewa Probola" userId="S::ewa.probola@sppasieki.tomaszowlubelski.pl::8c47af5f-47b5-4eec-91a0-7b1a99a87987" providerId="AD" clId="Web-{665E4E2C-012B-4AE7-ABE8-BB60D1047787}" dt="2021-05-31T18:50:15.214" v="224"/>
          <ac:spMkLst>
            <pc:docMk/>
            <pc:sldMk cId="243299351" sldId="271"/>
            <ac:spMk id="55" creationId="{BF0F4E97-E194-4493-885A-6C7C34A446DB}"/>
          </ac:spMkLst>
        </pc:spChg>
        <pc:spChg chg="add del">
          <ac:chgData name="Ewa Probola" userId="S::ewa.probola@sppasieki.tomaszowlubelski.pl::8c47af5f-47b5-4eec-91a0-7b1a99a87987" providerId="AD" clId="Web-{665E4E2C-012B-4AE7-ABE8-BB60D1047787}" dt="2021-05-31T18:50:28.011" v="226"/>
          <ac:spMkLst>
            <pc:docMk/>
            <pc:sldMk cId="243299351" sldId="271"/>
            <ac:spMk id="56" creationId="{13B7BB51-92B8-4089-8DAB-1202A4D1C6A3}"/>
          </ac:spMkLst>
        </pc:spChg>
        <pc:spChg chg="add del">
          <ac:chgData name="Ewa Probola" userId="S::ewa.probola@sppasieki.tomaszowlubelski.pl::8c47af5f-47b5-4eec-91a0-7b1a99a87987" providerId="AD" clId="Web-{665E4E2C-012B-4AE7-ABE8-BB60D1047787}" dt="2021-05-31T18:49:56.463" v="222"/>
          <ac:spMkLst>
            <pc:docMk/>
            <pc:sldMk cId="243299351" sldId="271"/>
            <ac:spMk id="57" creationId="{13B7BB51-92B8-4089-8DAB-1202A4D1C6A3}"/>
          </ac:spMkLst>
        </pc:spChg>
        <pc:spChg chg="add del">
          <ac:chgData name="Ewa Probola" userId="S::ewa.probola@sppasieki.tomaszowlubelski.pl::8c47af5f-47b5-4eec-91a0-7b1a99a87987" providerId="AD" clId="Web-{665E4E2C-012B-4AE7-ABE8-BB60D1047787}" dt="2021-05-31T18:50:28.011" v="226"/>
          <ac:spMkLst>
            <pc:docMk/>
            <pc:sldMk cId="243299351" sldId="271"/>
            <ac:spMk id="58" creationId="{70D01807-A8DE-46B5-A11C-B4AAB2EEF9AD}"/>
          </ac:spMkLst>
        </pc:spChg>
        <pc:spChg chg="add del">
          <ac:chgData name="Ewa Probola" userId="S::ewa.probola@sppasieki.tomaszowlubelski.pl::8c47af5f-47b5-4eec-91a0-7b1a99a87987" providerId="AD" clId="Web-{665E4E2C-012B-4AE7-ABE8-BB60D1047787}" dt="2021-05-31T18:49:56.463" v="222"/>
          <ac:spMkLst>
            <pc:docMk/>
            <pc:sldMk cId="243299351" sldId="271"/>
            <ac:spMk id="59" creationId="{99F1FFA9-D672-408C-9220-ADEEC6ABDD09}"/>
          </ac:spMkLst>
        </pc:spChg>
        <pc:spChg chg="add del">
          <ac:chgData name="Ewa Probola" userId="S::ewa.probola@sppasieki.tomaszowlubelski.pl::8c47af5f-47b5-4eec-91a0-7b1a99a87987" providerId="AD" clId="Web-{665E4E2C-012B-4AE7-ABE8-BB60D1047787}" dt="2021-05-31T18:50:28.011" v="226"/>
          <ac:spMkLst>
            <pc:docMk/>
            <pc:sldMk cId="243299351" sldId="271"/>
            <ac:spMk id="60" creationId="{721F817A-BF7E-440D-B296-66D86EDB067C}"/>
          </ac:spMkLst>
        </pc:spChg>
        <pc:spChg chg="add del">
          <ac:chgData name="Ewa Probola" userId="S::ewa.probola@sppasieki.tomaszowlubelski.pl::8c47af5f-47b5-4eec-91a0-7b1a99a87987" providerId="AD" clId="Web-{665E4E2C-012B-4AE7-ABE8-BB60D1047787}" dt="2021-05-31T18:50:15.214" v="224"/>
          <ac:spMkLst>
            <pc:docMk/>
            <pc:sldMk cId="243299351" sldId="271"/>
            <ac:spMk id="61" creationId="{9CF7FE1C-8BC5-4B0C-A2BC-93AB72C90FDD}"/>
          </ac:spMkLst>
        </pc:spChg>
        <pc:spChg chg="add del">
          <ac:chgData name="Ewa Probola" userId="S::ewa.probola@sppasieki.tomaszowlubelski.pl::8c47af5f-47b5-4eec-91a0-7b1a99a87987" providerId="AD" clId="Web-{665E4E2C-012B-4AE7-ABE8-BB60D1047787}" dt="2021-05-31T18:50:36.636" v="228"/>
          <ac:spMkLst>
            <pc:docMk/>
            <pc:sldMk cId="243299351" sldId="271"/>
            <ac:spMk id="62" creationId="{13B7BB51-92B8-4089-8DAB-1202A4D1C6A3}"/>
          </ac:spMkLst>
        </pc:spChg>
        <pc:spChg chg="add del">
          <ac:chgData name="Ewa Probola" userId="S::ewa.probola@sppasieki.tomaszowlubelski.pl::8c47af5f-47b5-4eec-91a0-7b1a99a87987" providerId="AD" clId="Web-{665E4E2C-012B-4AE7-ABE8-BB60D1047787}" dt="2021-05-31T18:50:36.636" v="228"/>
          <ac:spMkLst>
            <pc:docMk/>
            <pc:sldMk cId="243299351" sldId="271"/>
            <ac:spMk id="63" creationId="{2172A0AC-3DCE-4672-BCAF-28FEF91F6020}"/>
          </ac:spMkLst>
        </pc:spChg>
        <pc:spChg chg="add del">
          <ac:chgData name="Ewa Probola" userId="S::ewa.probola@sppasieki.tomaszowlubelski.pl::8c47af5f-47b5-4eec-91a0-7b1a99a87987" providerId="AD" clId="Web-{665E4E2C-012B-4AE7-ABE8-BB60D1047787}" dt="2021-05-31T18:53:32.063" v="248"/>
          <ac:spMkLst>
            <pc:docMk/>
            <pc:sldMk cId="243299351" sldId="271"/>
            <ac:spMk id="64" creationId="{13B7BB51-92B8-4089-8DAB-1202A4D1C6A3}"/>
          </ac:spMkLst>
        </pc:spChg>
        <pc:spChg chg="add del">
          <ac:chgData name="Ewa Probola" userId="S::ewa.probola@sppasieki.tomaszowlubelski.pl::8c47af5f-47b5-4eec-91a0-7b1a99a87987" providerId="AD" clId="Web-{665E4E2C-012B-4AE7-ABE8-BB60D1047787}" dt="2021-05-31T18:53:32.063" v="248"/>
          <ac:spMkLst>
            <pc:docMk/>
            <pc:sldMk cId="243299351" sldId="271"/>
            <ac:spMk id="65" creationId="{FE8F7A3B-7778-42B8-9D8F-E5F9E44C7854}"/>
          </ac:spMkLst>
        </pc:spChg>
        <pc:spChg chg="add del">
          <ac:chgData name="Ewa Probola" userId="S::ewa.probola@sppasieki.tomaszowlubelski.pl::8c47af5f-47b5-4eec-91a0-7b1a99a87987" providerId="AD" clId="Web-{665E4E2C-012B-4AE7-ABE8-BB60D1047787}" dt="2021-05-31T18:53:32.047" v="247"/>
          <ac:spMkLst>
            <pc:docMk/>
            <pc:sldMk cId="243299351" sldId="271"/>
            <ac:spMk id="67" creationId="{13B7BB51-92B8-4089-8DAB-1202A4D1C6A3}"/>
          </ac:spMkLst>
        </pc:spChg>
        <pc:spChg chg="add del">
          <ac:chgData name="Ewa Probola" userId="S::ewa.probola@sppasieki.tomaszowlubelski.pl::8c47af5f-47b5-4eec-91a0-7b1a99a87987" providerId="AD" clId="Web-{665E4E2C-012B-4AE7-ABE8-BB60D1047787}" dt="2021-05-31T18:53:32.047" v="247"/>
          <ac:spMkLst>
            <pc:docMk/>
            <pc:sldMk cId="243299351" sldId="271"/>
            <ac:spMk id="68" creationId="{2172A0AC-3DCE-4672-BCAF-28FEF91F6020}"/>
          </ac:spMkLst>
        </pc:spChg>
        <pc:spChg chg="add">
          <ac:chgData name="Ewa Probola" userId="S::ewa.probola@sppasieki.tomaszowlubelski.pl::8c47af5f-47b5-4eec-91a0-7b1a99a87987" providerId="AD" clId="Web-{665E4E2C-012B-4AE7-ABE8-BB60D1047787}" dt="2021-05-31T18:53:32.063" v="248"/>
          <ac:spMkLst>
            <pc:docMk/>
            <pc:sldMk cId="243299351" sldId="271"/>
            <ac:spMk id="69" creationId="{13B7BB51-92B8-4089-8DAB-1202A4D1C6A3}"/>
          </ac:spMkLst>
        </pc:spChg>
        <pc:spChg chg="add del">
          <ac:chgData name="Ewa Probola" userId="S::ewa.probola@sppasieki.tomaszowlubelski.pl::8c47af5f-47b5-4eec-91a0-7b1a99a87987" providerId="AD" clId="Web-{665E4E2C-012B-4AE7-ABE8-BB60D1047787}" dt="2021-05-31T18:53:23.031" v="245"/>
          <ac:spMkLst>
            <pc:docMk/>
            <pc:sldMk cId="243299351" sldId="271"/>
            <ac:spMk id="70" creationId="{13B7BB51-92B8-4089-8DAB-1202A4D1C6A3}"/>
          </ac:spMkLst>
        </pc:spChg>
        <pc:spChg chg="add">
          <ac:chgData name="Ewa Probola" userId="S::ewa.probola@sppasieki.tomaszowlubelski.pl::8c47af5f-47b5-4eec-91a0-7b1a99a87987" providerId="AD" clId="Web-{665E4E2C-012B-4AE7-ABE8-BB60D1047787}" dt="2021-05-31T18:53:32.063" v="248"/>
          <ac:spMkLst>
            <pc:docMk/>
            <pc:sldMk cId="243299351" sldId="271"/>
            <ac:spMk id="71" creationId="{FE8F7A3B-7778-42B8-9D8F-E5F9E44C7854}"/>
          </ac:spMkLst>
        </pc:spChg>
        <pc:spChg chg="add del">
          <ac:chgData name="Ewa Probola" userId="S::ewa.probola@sppasieki.tomaszowlubelski.pl::8c47af5f-47b5-4eec-91a0-7b1a99a87987" providerId="AD" clId="Web-{665E4E2C-012B-4AE7-ABE8-BB60D1047787}" dt="2021-05-31T18:53:23.031" v="245"/>
          <ac:spMkLst>
            <pc:docMk/>
            <pc:sldMk cId="243299351" sldId="271"/>
            <ac:spMk id="72" creationId="{FE8F7A3B-7778-42B8-9D8F-E5F9E44C7854}"/>
          </ac:spMkLst>
        </pc:spChg>
        <pc:picChg chg="mod ord">
          <ac:chgData name="Ewa Probola" userId="S::ewa.probola@sppasieki.tomaszowlubelski.pl::8c47af5f-47b5-4eec-91a0-7b1a99a87987" providerId="AD" clId="Web-{665E4E2C-012B-4AE7-ABE8-BB60D1047787}" dt="2021-05-31T18:53:32.047" v="247"/>
          <ac:picMkLst>
            <pc:docMk/>
            <pc:sldMk cId="243299351" sldId="271"/>
            <ac:picMk id="2" creationId="{A01261D3-172F-4EF2-8AB3-6D7F66A0F78B}"/>
          </ac:picMkLst>
        </pc:picChg>
        <pc:picChg chg="add del mod">
          <ac:chgData name="Ewa Probola" userId="S::ewa.probola@sppasieki.tomaszowlubelski.pl::8c47af5f-47b5-4eec-91a0-7b1a99a87987" providerId="AD" clId="Web-{665E4E2C-012B-4AE7-ABE8-BB60D1047787}" dt="2021-05-31T18:43:12.422" v="110"/>
          <ac:picMkLst>
            <pc:docMk/>
            <pc:sldMk cId="243299351" sldId="271"/>
            <ac:picMk id="3" creationId="{7740EB46-D58C-4192-937F-DBA2427A23B8}"/>
          </ac:picMkLst>
        </pc:picChg>
        <pc:picChg chg="add mod ord">
          <ac:chgData name="Ewa Probola" userId="S::ewa.probola@sppasieki.tomaszowlubelski.pl::8c47af5f-47b5-4eec-91a0-7b1a99a87987" providerId="AD" clId="Web-{665E4E2C-012B-4AE7-ABE8-BB60D1047787}" dt="2021-05-31T18:53:32.047" v="247"/>
          <ac:picMkLst>
            <pc:docMk/>
            <pc:sldMk cId="243299351" sldId="271"/>
            <ac:picMk id="4" creationId="{7CF52C33-4057-4B97-9712-B234579795F9}"/>
          </ac:picMkLst>
        </pc:picChg>
      </pc:sldChg>
      <pc:sldChg chg="modSp">
        <pc:chgData name="Ewa Probola" userId="S::ewa.probola@sppasieki.tomaszowlubelski.pl::8c47af5f-47b5-4eec-91a0-7b1a99a87987" providerId="AD" clId="Web-{665E4E2C-012B-4AE7-ABE8-BB60D1047787}" dt="2021-05-31T18:22:25.125" v="66" actId="20577"/>
        <pc:sldMkLst>
          <pc:docMk/>
          <pc:sldMk cId="2191669927" sldId="299"/>
        </pc:sldMkLst>
        <pc:spChg chg="mod">
          <ac:chgData name="Ewa Probola" userId="S::ewa.probola@sppasieki.tomaszowlubelski.pl::8c47af5f-47b5-4eec-91a0-7b1a99a87987" providerId="AD" clId="Web-{665E4E2C-012B-4AE7-ABE8-BB60D1047787}" dt="2021-05-31T18:21:02.513" v="61" actId="20577"/>
          <ac:spMkLst>
            <pc:docMk/>
            <pc:sldMk cId="2191669927" sldId="299"/>
            <ac:spMk id="2" creationId="{0248EFD1-FBE3-4363-B680-A83B3A3F1B50}"/>
          </ac:spMkLst>
        </pc:spChg>
        <pc:spChg chg="mod">
          <ac:chgData name="Ewa Probola" userId="S::ewa.probola@sppasieki.tomaszowlubelski.pl::8c47af5f-47b5-4eec-91a0-7b1a99a87987" providerId="AD" clId="Web-{665E4E2C-012B-4AE7-ABE8-BB60D1047787}" dt="2021-05-31T18:22:25.125" v="66" actId="20577"/>
          <ac:spMkLst>
            <pc:docMk/>
            <pc:sldMk cId="2191669927" sldId="299"/>
            <ac:spMk id="13" creationId="{2C042F0B-6DCE-4CE8-A093-D99B21888B26}"/>
          </ac:spMkLst>
        </pc:spChg>
        <pc:picChg chg="mod">
          <ac:chgData name="Ewa Probola" userId="S::ewa.probola@sppasieki.tomaszowlubelski.pl::8c47af5f-47b5-4eec-91a0-7b1a99a87987" providerId="AD" clId="Web-{665E4E2C-012B-4AE7-ABE8-BB60D1047787}" dt="2021-05-31T18:19:26.230" v="47" actId="14100"/>
          <ac:picMkLst>
            <pc:docMk/>
            <pc:sldMk cId="2191669927" sldId="299"/>
            <ac:picMk id="9" creationId="{65CAA67C-00BC-41ED-A30C-4E9C9283B882}"/>
          </ac:picMkLst>
        </pc:picChg>
      </pc:sldChg>
      <pc:sldChg chg="addSp delSp modSp">
        <pc:chgData name="Ewa Probola" userId="S::ewa.probola@sppasieki.tomaszowlubelski.pl::8c47af5f-47b5-4eec-91a0-7b1a99a87987" providerId="AD" clId="Web-{665E4E2C-012B-4AE7-ABE8-BB60D1047787}" dt="2021-05-31T18:37:54.117" v="106"/>
        <pc:sldMkLst>
          <pc:docMk/>
          <pc:sldMk cId="93636644" sldId="304"/>
        </pc:sldMkLst>
        <pc:spChg chg="mod">
          <ac:chgData name="Ewa Probola" userId="S::ewa.probola@sppasieki.tomaszowlubelski.pl::8c47af5f-47b5-4eec-91a0-7b1a99a87987" providerId="AD" clId="Web-{665E4E2C-012B-4AE7-ABE8-BB60D1047787}" dt="2021-05-31T18:37:54.117" v="106"/>
          <ac:spMkLst>
            <pc:docMk/>
            <pc:sldMk cId="93636644" sldId="304"/>
            <ac:spMk id="2" creationId="{8A3FE476-0463-42AF-B7B9-CA560D520A24}"/>
          </ac:spMkLst>
        </pc:spChg>
        <pc:spChg chg="mod">
          <ac:chgData name="Ewa Probola" userId="S::ewa.probola@sppasieki.tomaszowlubelski.pl::8c47af5f-47b5-4eec-91a0-7b1a99a87987" providerId="AD" clId="Web-{665E4E2C-012B-4AE7-ABE8-BB60D1047787}" dt="2021-05-31T18:37:54.117" v="106"/>
          <ac:spMkLst>
            <pc:docMk/>
            <pc:sldMk cId="93636644" sldId="304"/>
            <ac:spMk id="23" creationId="{590A1A06-25F7-4D0A-A791-23DA90DE22DD}"/>
          </ac:spMkLst>
        </pc:spChg>
        <pc:spChg chg="add del">
          <ac:chgData name="Ewa Probola" userId="S::ewa.probola@sppasieki.tomaszowlubelski.pl::8c47af5f-47b5-4eec-91a0-7b1a99a87987" providerId="AD" clId="Web-{665E4E2C-012B-4AE7-ABE8-BB60D1047787}" dt="2021-05-31T18:37:54.117" v="106"/>
          <ac:spMkLst>
            <pc:docMk/>
            <pc:sldMk cId="93636644" sldId="304"/>
            <ac:spMk id="74" creationId="{0D57E7FA-E8FC-45AC-868F-CDC8144939D6}"/>
          </ac:spMkLst>
        </pc:spChg>
        <pc:spChg chg="add del">
          <ac:chgData name="Ewa Probola" userId="S::ewa.probola@sppasieki.tomaszowlubelski.pl::8c47af5f-47b5-4eec-91a0-7b1a99a87987" providerId="AD" clId="Web-{665E4E2C-012B-4AE7-ABE8-BB60D1047787}" dt="2021-05-31T18:37:54.117" v="106"/>
          <ac:spMkLst>
            <pc:docMk/>
            <pc:sldMk cId="93636644" sldId="304"/>
            <ac:spMk id="75" creationId="{984E8A5F-8F29-4175-AA4B-B9BEB4434783}"/>
          </ac:spMkLst>
        </pc:spChg>
        <pc:spChg chg="add del">
          <ac:chgData name="Ewa Probola" userId="S::ewa.probola@sppasieki.tomaszowlubelski.pl::8c47af5f-47b5-4eec-91a0-7b1a99a87987" providerId="AD" clId="Web-{665E4E2C-012B-4AE7-ABE8-BB60D1047787}" dt="2021-05-31T18:37:54.117" v="106"/>
          <ac:spMkLst>
            <pc:docMk/>
            <pc:sldMk cId="93636644" sldId="304"/>
            <ac:spMk id="76" creationId="{FA505F40-D149-43ED-AF99-35E23BCA8F15}"/>
          </ac:spMkLst>
        </pc:spChg>
        <pc:spChg chg="add del">
          <ac:chgData name="Ewa Probola" userId="S::ewa.probola@sppasieki.tomaszowlubelski.pl::8c47af5f-47b5-4eec-91a0-7b1a99a87987" providerId="AD" clId="Web-{665E4E2C-012B-4AE7-ABE8-BB60D1047787}" dt="2021-05-31T18:37:54.117" v="106"/>
          <ac:spMkLst>
            <pc:docMk/>
            <pc:sldMk cId="93636644" sldId="304"/>
            <ac:spMk id="77" creationId="{552309E5-CDC5-4689-B459-780990ADE7A4}"/>
          </ac:spMkLst>
        </pc:spChg>
        <pc:spChg chg="add del">
          <ac:chgData name="Ewa Probola" userId="S::ewa.probola@sppasieki.tomaszowlubelski.pl::8c47af5f-47b5-4eec-91a0-7b1a99a87987" providerId="AD" clId="Web-{665E4E2C-012B-4AE7-ABE8-BB60D1047787}" dt="2021-05-31T18:37:47.539" v="103"/>
          <ac:spMkLst>
            <pc:docMk/>
            <pc:sldMk cId="93636644" sldId="304"/>
            <ac:spMk id="79" creationId="{0D57E7FA-E8FC-45AC-868F-CDC8144939D6}"/>
          </ac:spMkLst>
        </pc:spChg>
        <pc:spChg chg="add del">
          <ac:chgData name="Ewa Probola" userId="S::ewa.probola@sppasieki.tomaszowlubelski.pl::8c47af5f-47b5-4eec-91a0-7b1a99a87987" providerId="AD" clId="Web-{665E4E2C-012B-4AE7-ABE8-BB60D1047787}" dt="2021-05-31T18:37:47.539" v="103"/>
          <ac:spMkLst>
            <pc:docMk/>
            <pc:sldMk cId="93636644" sldId="304"/>
            <ac:spMk id="80" creationId="{4628FE9B-01B7-471B-8565-B3BEC8B1DE4B}"/>
          </ac:spMkLst>
        </pc:spChg>
        <pc:spChg chg="add del">
          <ac:chgData name="Ewa Probola" userId="S::ewa.probola@sppasieki.tomaszowlubelski.pl::8c47af5f-47b5-4eec-91a0-7b1a99a87987" providerId="AD" clId="Web-{665E4E2C-012B-4AE7-ABE8-BB60D1047787}" dt="2021-05-31T18:37:47.539" v="103"/>
          <ac:spMkLst>
            <pc:docMk/>
            <pc:sldMk cId="93636644" sldId="304"/>
            <ac:spMk id="81" creationId="{88E97DF3-0C21-48BF-BC24-2CC9B3E924BD}"/>
          </ac:spMkLst>
        </pc:spChg>
        <pc:spChg chg="add del">
          <ac:chgData name="Ewa Probola" userId="S::ewa.probola@sppasieki.tomaszowlubelski.pl::8c47af5f-47b5-4eec-91a0-7b1a99a87987" providerId="AD" clId="Web-{665E4E2C-012B-4AE7-ABE8-BB60D1047787}" dt="2021-05-31T18:37:43.429" v="101"/>
          <ac:spMkLst>
            <pc:docMk/>
            <pc:sldMk cId="93636644" sldId="304"/>
            <ac:spMk id="82" creationId="{0D57E7FA-E8FC-45AC-868F-CDC8144939D6}"/>
          </ac:spMkLst>
        </pc:spChg>
        <pc:spChg chg="add del">
          <ac:chgData name="Ewa Probola" userId="S::ewa.probola@sppasieki.tomaszowlubelski.pl::8c47af5f-47b5-4eec-91a0-7b1a99a87987" providerId="AD" clId="Web-{665E4E2C-012B-4AE7-ABE8-BB60D1047787}" dt="2021-05-31T18:37:47.539" v="103"/>
          <ac:spMkLst>
            <pc:docMk/>
            <pc:sldMk cId="93636644" sldId="304"/>
            <ac:spMk id="83" creationId="{E49A599F-4A39-491E-A718-FE521D772D06}"/>
          </ac:spMkLst>
        </pc:spChg>
        <pc:spChg chg="add del">
          <ac:chgData name="Ewa Probola" userId="S::ewa.probola@sppasieki.tomaszowlubelski.pl::8c47af5f-47b5-4eec-91a0-7b1a99a87987" providerId="AD" clId="Web-{665E4E2C-012B-4AE7-ABE8-BB60D1047787}" dt="2021-05-31T18:37:43.429" v="101"/>
          <ac:spMkLst>
            <pc:docMk/>
            <pc:sldMk cId="93636644" sldId="304"/>
            <ac:spMk id="84" creationId="{37B024FF-40E3-4234-A8A8-4AEA325DC651}"/>
          </ac:spMkLst>
        </pc:spChg>
        <pc:spChg chg="add del">
          <ac:chgData name="Ewa Probola" userId="S::ewa.probola@sppasieki.tomaszowlubelski.pl::8c47af5f-47b5-4eec-91a0-7b1a99a87987" providerId="AD" clId="Web-{665E4E2C-012B-4AE7-ABE8-BB60D1047787}" dt="2021-05-31T18:37:54.086" v="105"/>
          <ac:spMkLst>
            <pc:docMk/>
            <pc:sldMk cId="93636644" sldId="304"/>
            <ac:spMk id="85" creationId="{0D57E7FA-E8FC-45AC-868F-CDC8144939D6}"/>
          </ac:spMkLst>
        </pc:spChg>
        <pc:spChg chg="add del">
          <ac:chgData name="Ewa Probola" userId="S::ewa.probola@sppasieki.tomaszowlubelski.pl::8c47af5f-47b5-4eec-91a0-7b1a99a87987" providerId="AD" clId="Web-{665E4E2C-012B-4AE7-ABE8-BB60D1047787}" dt="2021-05-31T18:37:43.429" v="101"/>
          <ac:spMkLst>
            <pc:docMk/>
            <pc:sldMk cId="93636644" sldId="304"/>
            <ac:spMk id="86" creationId="{5686D085-F759-4499-94EC-3EA028126B29}"/>
          </ac:spMkLst>
        </pc:spChg>
        <pc:spChg chg="add del">
          <ac:chgData name="Ewa Probola" userId="S::ewa.probola@sppasieki.tomaszowlubelski.pl::8c47af5f-47b5-4eec-91a0-7b1a99a87987" providerId="AD" clId="Web-{665E4E2C-012B-4AE7-ABE8-BB60D1047787}" dt="2021-05-31T18:37:54.086" v="105"/>
          <ac:spMkLst>
            <pc:docMk/>
            <pc:sldMk cId="93636644" sldId="304"/>
            <ac:spMk id="87" creationId="{37B024FF-40E3-4234-A8A8-4AEA325DC651}"/>
          </ac:spMkLst>
        </pc:spChg>
        <pc:spChg chg="add del">
          <ac:chgData name="Ewa Probola" userId="S::ewa.probola@sppasieki.tomaszowlubelski.pl::8c47af5f-47b5-4eec-91a0-7b1a99a87987" providerId="AD" clId="Web-{665E4E2C-012B-4AE7-ABE8-BB60D1047787}" dt="2021-05-31T18:37:43.429" v="101"/>
          <ac:spMkLst>
            <pc:docMk/>
            <pc:sldMk cId="93636644" sldId="304"/>
            <ac:spMk id="88" creationId="{B9D56ACA-1E9F-4685-8853-D3A4777AC060}"/>
          </ac:spMkLst>
        </pc:spChg>
        <pc:spChg chg="add del">
          <ac:chgData name="Ewa Probola" userId="S::ewa.probola@sppasieki.tomaszowlubelski.pl::8c47af5f-47b5-4eec-91a0-7b1a99a87987" providerId="AD" clId="Web-{665E4E2C-012B-4AE7-ABE8-BB60D1047787}" dt="2021-05-31T18:37:54.086" v="105"/>
          <ac:spMkLst>
            <pc:docMk/>
            <pc:sldMk cId="93636644" sldId="304"/>
            <ac:spMk id="89" creationId="{5686D085-F759-4499-94EC-3EA028126B29}"/>
          </ac:spMkLst>
        </pc:spChg>
        <pc:spChg chg="add del">
          <ac:chgData name="Ewa Probola" userId="S::ewa.probola@sppasieki.tomaszowlubelski.pl::8c47af5f-47b5-4eec-91a0-7b1a99a87987" providerId="AD" clId="Web-{665E4E2C-012B-4AE7-ABE8-BB60D1047787}" dt="2021-05-31T18:37:54.086" v="105"/>
          <ac:spMkLst>
            <pc:docMk/>
            <pc:sldMk cId="93636644" sldId="304"/>
            <ac:spMk id="90" creationId="{B9D56ACA-1E9F-4685-8853-D3A4777AC060}"/>
          </ac:spMkLst>
        </pc:spChg>
        <pc:spChg chg="add">
          <ac:chgData name="Ewa Probola" userId="S::ewa.probola@sppasieki.tomaszowlubelski.pl::8c47af5f-47b5-4eec-91a0-7b1a99a87987" providerId="AD" clId="Web-{665E4E2C-012B-4AE7-ABE8-BB60D1047787}" dt="2021-05-31T18:37:54.117" v="106"/>
          <ac:spMkLst>
            <pc:docMk/>
            <pc:sldMk cId="93636644" sldId="304"/>
            <ac:spMk id="91" creationId="{0D57E7FA-E8FC-45AC-868F-CDC8144939D6}"/>
          </ac:spMkLst>
        </pc:spChg>
        <pc:spChg chg="add">
          <ac:chgData name="Ewa Probola" userId="S::ewa.probola@sppasieki.tomaszowlubelski.pl::8c47af5f-47b5-4eec-91a0-7b1a99a87987" providerId="AD" clId="Web-{665E4E2C-012B-4AE7-ABE8-BB60D1047787}" dt="2021-05-31T18:37:54.117" v="106"/>
          <ac:spMkLst>
            <pc:docMk/>
            <pc:sldMk cId="93636644" sldId="304"/>
            <ac:spMk id="92" creationId="{4628FE9B-01B7-471B-8565-B3BEC8B1DE4B}"/>
          </ac:spMkLst>
        </pc:spChg>
        <pc:spChg chg="add">
          <ac:chgData name="Ewa Probola" userId="S::ewa.probola@sppasieki.tomaszowlubelski.pl::8c47af5f-47b5-4eec-91a0-7b1a99a87987" providerId="AD" clId="Web-{665E4E2C-012B-4AE7-ABE8-BB60D1047787}" dt="2021-05-31T18:37:54.117" v="106"/>
          <ac:spMkLst>
            <pc:docMk/>
            <pc:sldMk cId="93636644" sldId="304"/>
            <ac:spMk id="93" creationId="{88E97DF3-0C21-48BF-BC24-2CC9B3E924BD}"/>
          </ac:spMkLst>
        </pc:spChg>
        <pc:spChg chg="add">
          <ac:chgData name="Ewa Probola" userId="S::ewa.probola@sppasieki.tomaszowlubelski.pl::8c47af5f-47b5-4eec-91a0-7b1a99a87987" providerId="AD" clId="Web-{665E4E2C-012B-4AE7-ABE8-BB60D1047787}" dt="2021-05-31T18:37:54.117" v="106"/>
          <ac:spMkLst>
            <pc:docMk/>
            <pc:sldMk cId="93636644" sldId="304"/>
            <ac:spMk id="94" creationId="{E49A599F-4A39-491E-A718-FE521D772D06}"/>
          </ac:spMkLst>
        </pc:spChg>
        <pc:picChg chg="add mod">
          <ac:chgData name="Ewa Probola" userId="S::ewa.probola@sppasieki.tomaszowlubelski.pl::8c47af5f-47b5-4eec-91a0-7b1a99a87987" providerId="AD" clId="Web-{665E4E2C-012B-4AE7-ABE8-BB60D1047787}" dt="2021-05-31T18:37:54.117" v="106"/>
          <ac:picMkLst>
            <pc:docMk/>
            <pc:sldMk cId="93636644" sldId="304"/>
            <ac:picMk id="3" creationId="{5F2B6919-F689-45DA-B133-253011139D14}"/>
          </ac:picMkLst>
        </pc:picChg>
        <pc:picChg chg="mod ord">
          <ac:chgData name="Ewa Probola" userId="S::ewa.probola@sppasieki.tomaszowlubelski.pl::8c47af5f-47b5-4eec-91a0-7b1a99a87987" providerId="AD" clId="Web-{665E4E2C-012B-4AE7-ABE8-BB60D1047787}" dt="2021-05-31T18:37:54.117" v="106"/>
          <ac:picMkLst>
            <pc:docMk/>
            <pc:sldMk cId="93636644" sldId="304"/>
            <ac:picMk id="5" creationId="{C92541E3-B563-4D3A-B499-ECD0795561A0}"/>
          </ac:picMkLst>
        </pc:picChg>
        <pc:picChg chg="mod ord">
          <ac:chgData name="Ewa Probola" userId="S::ewa.probola@sppasieki.tomaszowlubelski.pl::8c47af5f-47b5-4eec-91a0-7b1a99a87987" providerId="AD" clId="Web-{665E4E2C-012B-4AE7-ABE8-BB60D1047787}" dt="2021-05-31T18:37:54.117" v="106"/>
          <ac:picMkLst>
            <pc:docMk/>
            <pc:sldMk cId="93636644" sldId="304"/>
            <ac:picMk id="6" creationId="{BE62E72D-F245-47C6-81D9-F00341CBA6C7}"/>
          </ac:picMkLst>
        </pc:picChg>
        <pc:picChg chg="mod ord">
          <ac:chgData name="Ewa Probola" userId="S::ewa.probola@sppasieki.tomaszowlubelski.pl::8c47af5f-47b5-4eec-91a0-7b1a99a87987" providerId="AD" clId="Web-{665E4E2C-012B-4AE7-ABE8-BB60D1047787}" dt="2021-05-31T18:37:54.117" v="106"/>
          <ac:picMkLst>
            <pc:docMk/>
            <pc:sldMk cId="93636644" sldId="304"/>
            <ac:picMk id="7" creationId="{8A933EFF-99D0-4AA1-B3DF-3000A020904B}"/>
          </ac:picMkLst>
        </pc:picChg>
      </pc:sldChg>
      <pc:sldChg chg="modSp">
        <pc:chgData name="Ewa Probola" userId="S::ewa.probola@sppasieki.tomaszowlubelski.pl::8c47af5f-47b5-4eec-91a0-7b1a99a87987" providerId="AD" clId="Web-{665E4E2C-012B-4AE7-ABE8-BB60D1047787}" dt="2021-05-31T18:55:05.705" v="256" actId="14100"/>
        <pc:sldMkLst>
          <pc:docMk/>
          <pc:sldMk cId="3100735512" sldId="305"/>
        </pc:sldMkLst>
        <pc:spChg chg="mod">
          <ac:chgData name="Ewa Probola" userId="S::ewa.probola@sppasieki.tomaszowlubelski.pl::8c47af5f-47b5-4eec-91a0-7b1a99a87987" providerId="AD" clId="Web-{665E4E2C-012B-4AE7-ABE8-BB60D1047787}" dt="2021-05-31T18:55:05.705" v="256" actId="14100"/>
          <ac:spMkLst>
            <pc:docMk/>
            <pc:sldMk cId="3100735512" sldId="305"/>
            <ac:spMk id="2" creationId="{BB4B3EBD-B072-4F78-90D9-506B4F91382C}"/>
          </ac:spMkLst>
        </pc:spChg>
      </pc:sldChg>
      <pc:sldChg chg="addSp modSp new mod setBg">
        <pc:chgData name="Ewa Probola" userId="S::ewa.probola@sppasieki.tomaszowlubelski.pl::8c47af5f-47b5-4eec-91a0-7b1a99a87987" providerId="AD" clId="Web-{665E4E2C-012B-4AE7-ABE8-BB60D1047787}" dt="2021-05-31T19:01:31.246" v="259"/>
        <pc:sldMkLst>
          <pc:docMk/>
          <pc:sldMk cId="1575389487" sldId="306"/>
        </pc:sldMkLst>
        <pc:spChg chg="add">
          <ac:chgData name="Ewa Probola" userId="S::ewa.probola@sppasieki.tomaszowlubelski.pl::8c47af5f-47b5-4eec-91a0-7b1a99a87987" providerId="AD" clId="Web-{665E4E2C-012B-4AE7-ABE8-BB60D1047787}" dt="2021-05-31T19:01:31.246" v="259"/>
          <ac:spMkLst>
            <pc:docMk/>
            <pc:sldMk cId="1575389487" sldId="306"/>
            <ac:spMk id="7" creationId="{4613B4A9-1C7C-4729-A016-AB42D3979460}"/>
          </ac:spMkLst>
        </pc:spChg>
        <pc:picChg chg="add mod">
          <ac:chgData name="Ewa Probola" userId="S::ewa.probola@sppasieki.tomaszowlubelski.pl::8c47af5f-47b5-4eec-91a0-7b1a99a87987" providerId="AD" clId="Web-{665E4E2C-012B-4AE7-ABE8-BB60D1047787}" dt="2021-05-31T19:01:31.246" v="259"/>
          <ac:picMkLst>
            <pc:docMk/>
            <pc:sldMk cId="1575389487" sldId="306"/>
            <ac:picMk id="2" creationId="{BF4E5842-9FE5-4C22-83F0-6E2D1C2B6F84}"/>
          </ac:picMkLst>
        </pc:picChg>
      </pc:sldChg>
    </pc:docChg>
  </pc:docChgLst>
  <pc:docChgLst>
    <pc:chgData name="Ewa Probola" userId="S::ewa.probola@sppasieki.tomaszowlubelski.pl::8c47af5f-47b5-4eec-91a0-7b1a99a87987" providerId="AD" clId="Web-{152BB080-8CD9-3116-A1A5-6E695DF15114}"/>
    <pc:docChg chg="addSld modSld">
      <pc:chgData name="Ewa Probola" userId="S::ewa.probola@sppasieki.tomaszowlubelski.pl::8c47af5f-47b5-4eec-91a0-7b1a99a87987" providerId="AD" clId="Web-{152BB080-8CD9-3116-A1A5-6E695DF15114}" dt="2021-05-31T11:52:31.071" v="7" actId="20577"/>
      <pc:docMkLst>
        <pc:docMk/>
      </pc:docMkLst>
      <pc:sldChg chg="modSp new">
        <pc:chgData name="Ewa Probola" userId="S::ewa.probola@sppasieki.tomaszowlubelski.pl::8c47af5f-47b5-4eec-91a0-7b1a99a87987" providerId="AD" clId="Web-{152BB080-8CD9-3116-A1A5-6E695DF15114}" dt="2021-05-31T11:52:31.071" v="7" actId="20577"/>
        <pc:sldMkLst>
          <pc:docMk/>
          <pc:sldMk cId="2191669927" sldId="299"/>
        </pc:sldMkLst>
        <pc:spChg chg="mod">
          <ac:chgData name="Ewa Probola" userId="S::ewa.probola@sppasieki.tomaszowlubelski.pl::8c47af5f-47b5-4eec-91a0-7b1a99a87987" providerId="AD" clId="Web-{152BB080-8CD9-3116-A1A5-6E695DF15114}" dt="2021-05-31T11:52:31.071" v="7" actId="20577"/>
          <ac:spMkLst>
            <pc:docMk/>
            <pc:sldMk cId="2191669927" sldId="299"/>
            <ac:spMk id="2" creationId="{0248EFD1-FBE3-4363-B680-A83B3A3F1B50}"/>
          </ac:spMkLst>
        </pc:spChg>
      </pc:sldChg>
    </pc:docChg>
  </pc:docChgLst>
  <pc:docChgLst>
    <pc:chgData name="Ewa Probola" userId="S::ewa.probola@sppasieki.tomaszowlubelski.pl::8c47af5f-47b5-4eec-91a0-7b1a99a87987" providerId="AD" clId="Web-{9DBC5C01-F9C0-4E58-AF39-C95DCC3F6915}"/>
    <pc:docChg chg="addSld delSld modSld sldOrd">
      <pc:chgData name="Ewa Probola" userId="S::ewa.probola@sppasieki.tomaszowlubelski.pl::8c47af5f-47b5-4eec-91a0-7b1a99a87987" providerId="AD" clId="Web-{9DBC5C01-F9C0-4E58-AF39-C95DCC3F6915}" dt="2021-05-11T19:12:07.340" v="78" actId="20577"/>
      <pc:docMkLst>
        <pc:docMk/>
      </pc:docMkLst>
      <pc:sldChg chg="modSp">
        <pc:chgData name="Ewa Probola" userId="S::ewa.probola@sppasieki.tomaszowlubelski.pl::8c47af5f-47b5-4eec-91a0-7b1a99a87987" providerId="AD" clId="Web-{9DBC5C01-F9C0-4E58-AF39-C95DCC3F6915}" dt="2021-05-11T19:12:07.340" v="78" actId="20577"/>
        <pc:sldMkLst>
          <pc:docMk/>
          <pc:sldMk cId="650317164" sldId="256"/>
        </pc:sldMkLst>
        <pc:spChg chg="mod">
          <ac:chgData name="Ewa Probola" userId="S::ewa.probola@sppasieki.tomaszowlubelski.pl::8c47af5f-47b5-4eec-91a0-7b1a99a87987" providerId="AD" clId="Web-{9DBC5C01-F9C0-4E58-AF39-C95DCC3F6915}" dt="2021-05-11T19:12:07.340" v="78" actId="20577"/>
          <ac:spMkLst>
            <pc:docMk/>
            <pc:sldMk cId="650317164" sldId="256"/>
            <ac:spMk id="2" creationId="{00000000-0000-0000-0000-000000000000}"/>
          </ac:spMkLst>
        </pc:spChg>
      </pc:sldChg>
      <pc:sldChg chg="del">
        <pc:chgData name="Ewa Probola" userId="S::ewa.probola@sppasieki.tomaszowlubelski.pl::8c47af5f-47b5-4eec-91a0-7b1a99a87987" providerId="AD" clId="Web-{9DBC5C01-F9C0-4E58-AF39-C95DCC3F6915}" dt="2021-05-11T18:53:48.721" v="27"/>
        <pc:sldMkLst>
          <pc:docMk/>
          <pc:sldMk cId="3817068968" sldId="261"/>
        </pc:sldMkLst>
      </pc:sldChg>
      <pc:sldChg chg="del ord">
        <pc:chgData name="Ewa Probola" userId="S::ewa.probola@sppasieki.tomaszowlubelski.pl::8c47af5f-47b5-4eec-91a0-7b1a99a87987" providerId="AD" clId="Web-{9DBC5C01-F9C0-4E58-AF39-C95DCC3F6915}" dt="2021-05-11T18:53:59.081" v="28"/>
        <pc:sldMkLst>
          <pc:docMk/>
          <pc:sldMk cId="884156353" sldId="263"/>
        </pc:sldMkLst>
      </pc:sldChg>
      <pc:sldChg chg="del">
        <pc:chgData name="Ewa Probola" userId="S::ewa.probola@sppasieki.tomaszowlubelski.pl::8c47af5f-47b5-4eec-91a0-7b1a99a87987" providerId="AD" clId="Web-{9DBC5C01-F9C0-4E58-AF39-C95DCC3F6915}" dt="2021-05-11T18:57:47.773" v="52"/>
        <pc:sldMkLst>
          <pc:docMk/>
          <pc:sldMk cId="338398752" sldId="265"/>
        </pc:sldMkLst>
      </pc:sldChg>
      <pc:sldChg chg="addSp delSp modSp mod setClrOvrMap">
        <pc:chgData name="Ewa Probola" userId="S::ewa.probola@sppasieki.tomaszowlubelski.pl::8c47af5f-47b5-4eec-91a0-7b1a99a87987" providerId="AD" clId="Web-{9DBC5C01-F9C0-4E58-AF39-C95DCC3F6915}" dt="2021-05-11T18:57:23.117" v="50"/>
        <pc:sldMkLst>
          <pc:docMk/>
          <pc:sldMk cId="1796572414" sldId="266"/>
        </pc:sldMkLst>
        <pc:spChg chg="mod">
          <ac:chgData name="Ewa Probola" userId="S::ewa.probola@sppasieki.tomaszowlubelski.pl::8c47af5f-47b5-4eec-91a0-7b1a99a87987" providerId="AD" clId="Web-{9DBC5C01-F9C0-4E58-AF39-C95DCC3F6915}" dt="2021-05-11T18:57:23.117" v="50"/>
          <ac:spMkLst>
            <pc:docMk/>
            <pc:sldMk cId="1796572414" sldId="266"/>
            <ac:spMk id="2" creationId="{27E6407E-377C-4A82-AAB2-48C57F241172}"/>
          </ac:spMkLst>
        </pc:spChg>
        <pc:spChg chg="add del">
          <ac:chgData name="Ewa Probola" userId="S::ewa.probola@sppasieki.tomaszowlubelski.pl::8c47af5f-47b5-4eec-91a0-7b1a99a87987" providerId="AD" clId="Web-{9DBC5C01-F9C0-4E58-AF39-C95DCC3F6915}" dt="2021-05-11T18:57:23.117" v="50"/>
          <ac:spMkLst>
            <pc:docMk/>
            <pc:sldMk cId="1796572414" sldId="266"/>
            <ac:spMk id="6" creationId="{068EBBB4-DF6A-4503-AA1C-A6E78AF32CB6}"/>
          </ac:spMkLst>
        </pc:spChg>
        <pc:spChg chg="add del">
          <ac:chgData name="Ewa Probola" userId="S::ewa.probola@sppasieki.tomaszowlubelski.pl::8c47af5f-47b5-4eec-91a0-7b1a99a87987" providerId="AD" clId="Web-{9DBC5C01-F9C0-4E58-AF39-C95DCC3F6915}" dt="2021-05-11T18:57:23.117" v="50"/>
          <ac:spMkLst>
            <pc:docMk/>
            <pc:sldMk cId="1796572414" sldId="266"/>
            <ac:spMk id="9" creationId="{0D57E7FA-E8FC-45AC-868F-CDC8144939D6}"/>
          </ac:spMkLst>
        </pc:spChg>
        <pc:spChg chg="add del">
          <ac:chgData name="Ewa Probola" userId="S::ewa.probola@sppasieki.tomaszowlubelski.pl::8c47af5f-47b5-4eec-91a0-7b1a99a87987" providerId="AD" clId="Web-{9DBC5C01-F9C0-4E58-AF39-C95DCC3F6915}" dt="2021-05-11T18:57:23.117" v="50"/>
          <ac:spMkLst>
            <pc:docMk/>
            <pc:sldMk cId="1796572414" sldId="266"/>
            <ac:spMk id="13" creationId="{2927A7B7-1B6D-432E-B2C4-E71C6C361C26}"/>
          </ac:spMkLst>
        </pc:spChg>
        <pc:spChg chg="add del">
          <ac:chgData name="Ewa Probola" userId="S::ewa.probola@sppasieki.tomaszowlubelski.pl::8c47af5f-47b5-4eec-91a0-7b1a99a87987" providerId="AD" clId="Web-{9DBC5C01-F9C0-4E58-AF39-C95DCC3F6915}" dt="2021-05-11T18:57:23.117" v="50"/>
          <ac:spMkLst>
            <pc:docMk/>
            <pc:sldMk cId="1796572414" sldId="266"/>
            <ac:spMk id="15" creationId="{E27DBEE0-99A4-4464-9371-C89D97E7A956}"/>
          </ac:spMkLst>
        </pc:spChg>
        <pc:spChg chg="add del mod">
          <ac:chgData name="Ewa Probola" userId="S::ewa.probola@sppasieki.tomaszowlubelski.pl::8c47af5f-47b5-4eec-91a0-7b1a99a87987" providerId="AD" clId="Web-{9DBC5C01-F9C0-4E58-AF39-C95DCC3F6915}" dt="2021-05-11T18:57:23.117" v="50"/>
          <ac:spMkLst>
            <pc:docMk/>
            <pc:sldMk cId="1796572414" sldId="266"/>
            <ac:spMk id="19" creationId="{CBAFA420-A0B5-4ACF-B5E4-3035F501C237}"/>
          </ac:spMkLst>
        </pc:spChg>
        <pc:spChg chg="add del">
          <ac:chgData name="Ewa Probola" userId="S::ewa.probola@sppasieki.tomaszowlubelski.pl::8c47af5f-47b5-4eec-91a0-7b1a99a87987" providerId="AD" clId="Web-{9DBC5C01-F9C0-4E58-AF39-C95DCC3F6915}" dt="2021-05-11T18:57:23.117" v="50"/>
          <ac:spMkLst>
            <pc:docMk/>
            <pc:sldMk cId="1796572414" sldId="266"/>
            <ac:spMk id="22" creationId="{85F55C16-BC21-49EF-A4FF-C3155BB93BD3}"/>
          </ac:spMkLst>
        </pc:spChg>
        <pc:spChg chg="add del">
          <ac:chgData name="Ewa Probola" userId="S::ewa.probola@sppasieki.tomaszowlubelski.pl::8c47af5f-47b5-4eec-91a0-7b1a99a87987" providerId="AD" clId="Web-{9DBC5C01-F9C0-4E58-AF39-C95DCC3F6915}" dt="2021-05-11T18:57:23.117" v="50"/>
          <ac:spMkLst>
            <pc:docMk/>
            <pc:sldMk cId="1796572414" sldId="266"/>
            <ac:spMk id="24" creationId="{0C5F069E-AFE6-4825-8945-46F2918A5019}"/>
          </ac:spMkLst>
        </pc:spChg>
        <pc:spChg chg="add del">
          <ac:chgData name="Ewa Probola" userId="S::ewa.probola@sppasieki.tomaszowlubelski.pl::8c47af5f-47b5-4eec-91a0-7b1a99a87987" providerId="AD" clId="Web-{9DBC5C01-F9C0-4E58-AF39-C95DCC3F6915}" dt="2021-05-11T18:56:51.428" v="42"/>
          <ac:spMkLst>
            <pc:docMk/>
            <pc:sldMk cId="1796572414" sldId="266"/>
            <ac:spMk id="26" creationId="{9720C8A5-6B45-4E4F-BA80-8A14A9F5B35D}"/>
          </ac:spMkLst>
        </pc:spChg>
        <pc:spChg chg="add del">
          <ac:chgData name="Ewa Probola" userId="S::ewa.probola@sppasieki.tomaszowlubelski.pl::8c47af5f-47b5-4eec-91a0-7b1a99a87987" providerId="AD" clId="Web-{9DBC5C01-F9C0-4E58-AF39-C95DCC3F6915}" dt="2021-05-11T18:56:51.428" v="42"/>
          <ac:spMkLst>
            <pc:docMk/>
            <pc:sldMk cId="1796572414" sldId="266"/>
            <ac:spMk id="27" creationId="{C89ECBDA-51E6-4484-8F25-E777102F7D0D}"/>
          </ac:spMkLst>
        </pc:spChg>
        <pc:spChg chg="add del">
          <ac:chgData name="Ewa Probola" userId="S::ewa.probola@sppasieki.tomaszowlubelski.pl::8c47af5f-47b5-4eec-91a0-7b1a99a87987" providerId="AD" clId="Web-{9DBC5C01-F9C0-4E58-AF39-C95DCC3F6915}" dt="2021-05-11T18:56:51.428" v="42"/>
          <ac:spMkLst>
            <pc:docMk/>
            <pc:sldMk cId="1796572414" sldId="266"/>
            <ac:spMk id="28" creationId="{EA2AEA56-4902-4CC1-A43B-1AC27C88CB90}"/>
          </ac:spMkLst>
        </pc:spChg>
        <pc:spChg chg="add del">
          <ac:chgData name="Ewa Probola" userId="S::ewa.probola@sppasieki.tomaszowlubelski.pl::8c47af5f-47b5-4eec-91a0-7b1a99a87987" providerId="AD" clId="Web-{9DBC5C01-F9C0-4E58-AF39-C95DCC3F6915}" dt="2021-05-11T18:56:44.975" v="40"/>
          <ac:spMkLst>
            <pc:docMk/>
            <pc:sldMk cId="1796572414" sldId="266"/>
            <ac:spMk id="29" creationId="{0D57E7FA-E8FC-45AC-868F-CDC8144939D6}"/>
          </ac:spMkLst>
        </pc:spChg>
        <pc:spChg chg="add del">
          <ac:chgData name="Ewa Probola" userId="S::ewa.probola@sppasieki.tomaszowlubelski.pl::8c47af5f-47b5-4eec-91a0-7b1a99a87987" providerId="AD" clId="Web-{9DBC5C01-F9C0-4E58-AF39-C95DCC3F6915}" dt="2021-05-11T18:57:14.882" v="46"/>
          <ac:spMkLst>
            <pc:docMk/>
            <pc:sldMk cId="1796572414" sldId="266"/>
            <ac:spMk id="30" creationId="{79BB35BC-D5C2-4C8B-A22A-A71E6191913B}"/>
          </ac:spMkLst>
        </pc:spChg>
        <pc:spChg chg="add del">
          <ac:chgData name="Ewa Probola" userId="S::ewa.probola@sppasieki.tomaszowlubelski.pl::8c47af5f-47b5-4eec-91a0-7b1a99a87987" providerId="AD" clId="Web-{9DBC5C01-F9C0-4E58-AF39-C95DCC3F6915}" dt="2021-05-11T18:56:44.975" v="40"/>
          <ac:spMkLst>
            <pc:docMk/>
            <pc:sldMk cId="1796572414" sldId="266"/>
            <ac:spMk id="31" creationId="{B7BD7FCF-A254-4A97-A15C-319B67622677}"/>
          </ac:spMkLst>
        </pc:spChg>
        <pc:spChg chg="add del">
          <ac:chgData name="Ewa Probola" userId="S::ewa.probola@sppasieki.tomaszowlubelski.pl::8c47af5f-47b5-4eec-91a0-7b1a99a87987" providerId="AD" clId="Web-{9DBC5C01-F9C0-4E58-AF39-C95DCC3F6915}" dt="2021-05-11T18:56:44.975" v="40"/>
          <ac:spMkLst>
            <pc:docMk/>
            <pc:sldMk cId="1796572414" sldId="266"/>
            <ac:spMk id="33" creationId="{52FFAF72-6204-4676-9C6F-9A4CC4D91805}"/>
          </ac:spMkLst>
        </pc:spChg>
        <pc:picChg chg="mod">
          <ac:chgData name="Ewa Probola" userId="S::ewa.probola@sppasieki.tomaszowlubelski.pl::8c47af5f-47b5-4eec-91a0-7b1a99a87987" providerId="AD" clId="Web-{9DBC5C01-F9C0-4E58-AF39-C95DCC3F6915}" dt="2021-05-11T18:57:23.117" v="50"/>
          <ac:picMkLst>
            <pc:docMk/>
            <pc:sldMk cId="1796572414" sldId="266"/>
            <ac:picMk id="4" creationId="{87239E71-164B-4B28-8D6A-C327D474D535}"/>
          </ac:picMkLst>
        </pc:picChg>
      </pc:sldChg>
      <pc:sldChg chg="del">
        <pc:chgData name="Ewa Probola" userId="S::ewa.probola@sppasieki.tomaszowlubelski.pl::8c47af5f-47b5-4eec-91a0-7b1a99a87987" providerId="AD" clId="Web-{9DBC5C01-F9C0-4E58-AF39-C95DCC3F6915}" dt="2021-05-11T18:57:42.320" v="51"/>
        <pc:sldMkLst>
          <pc:docMk/>
          <pc:sldMk cId="1545587920" sldId="269"/>
        </pc:sldMkLst>
      </pc:sldChg>
      <pc:sldChg chg="del">
        <pc:chgData name="Ewa Probola" userId="S::ewa.probola@sppasieki.tomaszowlubelski.pl::8c47af5f-47b5-4eec-91a0-7b1a99a87987" providerId="AD" clId="Web-{9DBC5C01-F9C0-4E58-AF39-C95DCC3F6915}" dt="2021-05-11T18:58:13.571" v="53"/>
        <pc:sldMkLst>
          <pc:docMk/>
          <pc:sldMk cId="2644755599" sldId="270"/>
        </pc:sldMkLst>
      </pc:sldChg>
      <pc:sldChg chg="addSp delSp modSp mod setClrOvrMap chgLayout">
        <pc:chgData name="Ewa Probola" userId="S::ewa.probola@sppasieki.tomaszowlubelski.pl::8c47af5f-47b5-4eec-91a0-7b1a99a87987" providerId="AD" clId="Web-{9DBC5C01-F9C0-4E58-AF39-C95DCC3F6915}" dt="2021-05-11T19:05:44.112" v="68" actId="14100"/>
        <pc:sldMkLst>
          <pc:docMk/>
          <pc:sldMk cId="243299351" sldId="271"/>
        </pc:sldMkLst>
        <pc:spChg chg="add del mod ord">
          <ac:chgData name="Ewa Probola" userId="S::ewa.probola@sppasieki.tomaszowlubelski.pl::8c47af5f-47b5-4eec-91a0-7b1a99a87987" providerId="AD" clId="Web-{9DBC5C01-F9C0-4E58-AF39-C95DCC3F6915}" dt="2021-05-11T19:05:21.221" v="61"/>
          <ac:spMkLst>
            <pc:docMk/>
            <pc:sldMk cId="243299351" sldId="271"/>
            <ac:spMk id="3" creationId="{78A488A2-E525-483B-A3E2-265E6A4395C5}"/>
          </ac:spMkLst>
        </pc:spChg>
        <pc:spChg chg="add del">
          <ac:chgData name="Ewa Probola" userId="S::ewa.probola@sppasieki.tomaszowlubelski.pl::8c47af5f-47b5-4eec-91a0-7b1a99a87987" providerId="AD" clId="Web-{9DBC5C01-F9C0-4E58-AF39-C95DCC3F6915}" dt="2021-05-11T19:05:26.893" v="65"/>
          <ac:spMkLst>
            <pc:docMk/>
            <pc:sldMk cId="243299351" sldId="271"/>
            <ac:spMk id="7" creationId="{736F0DFD-0954-464F-BF12-DD2E6F6E0380}"/>
          </ac:spMkLst>
        </pc:spChg>
        <pc:picChg chg="mod">
          <ac:chgData name="Ewa Probola" userId="S::ewa.probola@sppasieki.tomaszowlubelski.pl::8c47af5f-47b5-4eec-91a0-7b1a99a87987" providerId="AD" clId="Web-{9DBC5C01-F9C0-4E58-AF39-C95DCC3F6915}" dt="2021-05-11T19:05:44.112" v="68" actId="14100"/>
          <ac:picMkLst>
            <pc:docMk/>
            <pc:sldMk cId="243299351" sldId="271"/>
            <ac:picMk id="2" creationId="{A01261D3-172F-4EF2-8AB3-6D7F66A0F78B}"/>
          </ac:picMkLst>
        </pc:picChg>
      </pc:sldChg>
      <pc:sldChg chg="modSp">
        <pc:chgData name="Ewa Probola" userId="S::ewa.probola@sppasieki.tomaszowlubelski.pl::8c47af5f-47b5-4eec-91a0-7b1a99a87987" providerId="AD" clId="Web-{9DBC5C01-F9C0-4E58-AF39-C95DCC3F6915}" dt="2021-05-11T19:08:14.912" v="76" actId="20577"/>
        <pc:sldMkLst>
          <pc:docMk/>
          <pc:sldMk cId="3349835103" sldId="272"/>
        </pc:sldMkLst>
        <pc:spChg chg="mod">
          <ac:chgData name="Ewa Probola" userId="S::ewa.probola@sppasieki.tomaszowlubelski.pl::8c47af5f-47b5-4eec-91a0-7b1a99a87987" providerId="AD" clId="Web-{9DBC5C01-F9C0-4E58-AF39-C95DCC3F6915}" dt="2021-05-11T19:08:14.912" v="76" actId="20577"/>
          <ac:spMkLst>
            <pc:docMk/>
            <pc:sldMk cId="3349835103" sldId="272"/>
            <ac:spMk id="2" creationId="{B10360E5-878E-418C-8FCB-0AD19940DD34}"/>
          </ac:spMkLst>
        </pc:spChg>
      </pc:sldChg>
      <pc:sldChg chg="addSp delSp modSp">
        <pc:chgData name="Ewa Probola" userId="S::ewa.probola@sppasieki.tomaszowlubelski.pl::8c47af5f-47b5-4eec-91a0-7b1a99a87987" providerId="AD" clId="Web-{9DBC5C01-F9C0-4E58-AF39-C95DCC3F6915}" dt="2021-05-11T18:51:32.531" v="12" actId="20577"/>
        <pc:sldMkLst>
          <pc:docMk/>
          <pc:sldMk cId="2150931928" sldId="273"/>
        </pc:sldMkLst>
        <pc:spChg chg="mod">
          <ac:chgData name="Ewa Probola" userId="S::ewa.probola@sppasieki.tomaszowlubelski.pl::8c47af5f-47b5-4eec-91a0-7b1a99a87987" providerId="AD" clId="Web-{9DBC5C01-F9C0-4E58-AF39-C95DCC3F6915}" dt="2021-05-11T18:51:32.531" v="12" actId="20577"/>
          <ac:spMkLst>
            <pc:docMk/>
            <pc:sldMk cId="2150931928" sldId="273"/>
            <ac:spMk id="2" creationId="{E51FBE18-5520-4CDF-AC7A-256813936918}"/>
          </ac:spMkLst>
        </pc:spChg>
        <pc:spChg chg="del">
          <ac:chgData name="Ewa Probola" userId="S::ewa.probola@sppasieki.tomaszowlubelski.pl::8c47af5f-47b5-4eec-91a0-7b1a99a87987" providerId="AD" clId="Web-{9DBC5C01-F9C0-4E58-AF39-C95DCC3F6915}" dt="2021-05-11T18:47:38.229" v="4"/>
          <ac:spMkLst>
            <pc:docMk/>
            <pc:sldMk cId="2150931928" sldId="273"/>
            <ac:spMk id="7" creationId="{0D57E7FA-E8FC-45AC-868F-CDC8144939D6}"/>
          </ac:spMkLst>
        </pc:spChg>
        <pc:spChg chg="del">
          <ac:chgData name="Ewa Probola" userId="S::ewa.probola@sppasieki.tomaszowlubelski.pl::8c47af5f-47b5-4eec-91a0-7b1a99a87987" providerId="AD" clId="Web-{9DBC5C01-F9C0-4E58-AF39-C95DCC3F6915}" dt="2021-05-11T18:47:38.229" v="4"/>
          <ac:spMkLst>
            <pc:docMk/>
            <pc:sldMk cId="2150931928" sldId="273"/>
            <ac:spMk id="9" creationId="{ED894347-C9A9-4BFD-8A6D-05A2B0CDDF79}"/>
          </ac:spMkLst>
        </pc:spChg>
        <pc:spChg chg="del">
          <ac:chgData name="Ewa Probola" userId="S::ewa.probola@sppasieki.tomaszowlubelski.pl::8c47af5f-47b5-4eec-91a0-7b1a99a87987" providerId="AD" clId="Web-{9DBC5C01-F9C0-4E58-AF39-C95DCC3F6915}" dt="2021-05-11T18:47:38.229" v="4"/>
          <ac:spMkLst>
            <pc:docMk/>
            <pc:sldMk cId="2150931928" sldId="273"/>
            <ac:spMk id="11" creationId="{284ED281-4082-46F9-86EE-D78901367138}"/>
          </ac:spMkLst>
        </pc:spChg>
        <pc:spChg chg="del">
          <ac:chgData name="Ewa Probola" userId="S::ewa.probola@sppasieki.tomaszowlubelski.pl::8c47af5f-47b5-4eec-91a0-7b1a99a87987" providerId="AD" clId="Web-{9DBC5C01-F9C0-4E58-AF39-C95DCC3F6915}" dt="2021-05-11T18:47:38.229" v="4"/>
          <ac:spMkLst>
            <pc:docMk/>
            <pc:sldMk cId="2150931928" sldId="273"/>
            <ac:spMk id="13" creationId="{5531D9B7-48AB-4407-A9E8-13391FCB2E54}"/>
          </ac:spMkLst>
        </pc:spChg>
        <pc:spChg chg="add">
          <ac:chgData name="Ewa Probola" userId="S::ewa.probola@sppasieki.tomaszowlubelski.pl::8c47af5f-47b5-4eec-91a0-7b1a99a87987" providerId="AD" clId="Web-{9DBC5C01-F9C0-4E58-AF39-C95DCC3F6915}" dt="2021-05-11T18:47:38.229" v="4"/>
          <ac:spMkLst>
            <pc:docMk/>
            <pc:sldMk cId="2150931928" sldId="273"/>
            <ac:spMk id="18" creationId="{0D57E7FA-E8FC-45AC-868F-CDC8144939D6}"/>
          </ac:spMkLst>
        </pc:spChg>
        <pc:spChg chg="add">
          <ac:chgData name="Ewa Probola" userId="S::ewa.probola@sppasieki.tomaszowlubelski.pl::8c47af5f-47b5-4eec-91a0-7b1a99a87987" providerId="AD" clId="Web-{9DBC5C01-F9C0-4E58-AF39-C95DCC3F6915}" dt="2021-05-11T18:47:38.229" v="4"/>
          <ac:spMkLst>
            <pc:docMk/>
            <pc:sldMk cId="2150931928" sldId="273"/>
            <ac:spMk id="20" creationId="{B7BD7FCF-A254-4A97-A15C-319B67622677}"/>
          </ac:spMkLst>
        </pc:spChg>
        <pc:spChg chg="add">
          <ac:chgData name="Ewa Probola" userId="S::ewa.probola@sppasieki.tomaszowlubelski.pl::8c47af5f-47b5-4eec-91a0-7b1a99a87987" providerId="AD" clId="Web-{9DBC5C01-F9C0-4E58-AF39-C95DCC3F6915}" dt="2021-05-11T18:47:38.229" v="4"/>
          <ac:spMkLst>
            <pc:docMk/>
            <pc:sldMk cId="2150931928" sldId="273"/>
            <ac:spMk id="22" creationId="{52FFAF72-6204-4676-9C6F-9A4CC4D91805}"/>
          </ac:spMkLst>
        </pc:spChg>
        <pc:picChg chg="add mod">
          <ac:chgData name="Ewa Probola" userId="S::ewa.probola@sppasieki.tomaszowlubelski.pl::8c47af5f-47b5-4eec-91a0-7b1a99a87987" providerId="AD" clId="Web-{9DBC5C01-F9C0-4E58-AF39-C95DCC3F6915}" dt="2021-05-11T18:47:38.229" v="4"/>
          <ac:picMkLst>
            <pc:docMk/>
            <pc:sldMk cId="2150931928" sldId="273"/>
            <ac:picMk id="3" creationId="{1AF54C37-B2CD-4320-80DA-39244B4F692F}"/>
          </ac:picMkLst>
        </pc:picChg>
      </pc:sldChg>
      <pc:sldChg chg="addSp delSp modSp new mod setBg">
        <pc:chgData name="Ewa Probola" userId="S::ewa.probola@sppasieki.tomaszowlubelski.pl::8c47af5f-47b5-4eec-91a0-7b1a99a87987" providerId="AD" clId="Web-{9DBC5C01-F9C0-4E58-AF39-C95DCC3F6915}" dt="2021-05-11T18:53:25.705" v="26"/>
        <pc:sldMkLst>
          <pc:docMk/>
          <pc:sldMk cId="322784510" sldId="274"/>
        </pc:sldMkLst>
        <pc:spChg chg="add del">
          <ac:chgData name="Ewa Probola" userId="S::ewa.probola@sppasieki.tomaszowlubelski.pl::8c47af5f-47b5-4eec-91a0-7b1a99a87987" providerId="AD" clId="Web-{9DBC5C01-F9C0-4E58-AF39-C95DCC3F6915}" dt="2021-05-11T18:53:03.126" v="19"/>
          <ac:spMkLst>
            <pc:docMk/>
            <pc:sldMk cId="322784510" sldId="274"/>
            <ac:spMk id="4" creationId="{6E4CD457-E37B-4177-94C9-92C24E7321B2}"/>
          </ac:spMkLst>
        </pc:spChg>
        <pc:spChg chg="add del">
          <ac:chgData name="Ewa Probola" userId="S::ewa.probola@sppasieki.tomaszowlubelski.pl::8c47af5f-47b5-4eec-91a0-7b1a99a87987" providerId="AD" clId="Web-{9DBC5C01-F9C0-4E58-AF39-C95DCC3F6915}" dt="2021-05-11T18:53:13.955" v="21"/>
          <ac:spMkLst>
            <pc:docMk/>
            <pc:sldMk cId="322784510" sldId="274"/>
            <ac:spMk id="5" creationId="{062BE4CC-E9B2-4666-A643-DEE3BA08ABE7}"/>
          </ac:spMkLst>
        </pc:spChg>
        <pc:spChg chg="add del">
          <ac:chgData name="Ewa Probola" userId="S::ewa.probola@sppasieki.tomaszowlubelski.pl::8c47af5f-47b5-4eec-91a0-7b1a99a87987" providerId="AD" clId="Web-{9DBC5C01-F9C0-4E58-AF39-C95DCC3F6915}" dt="2021-05-11T18:53:23.424" v="23"/>
          <ac:spMkLst>
            <pc:docMk/>
            <pc:sldMk cId="322784510" sldId="274"/>
            <ac:spMk id="6" creationId="{4613B4A9-1C7C-4729-A016-AB42D3979460}"/>
          </ac:spMkLst>
        </pc:spChg>
        <pc:spChg chg="add del">
          <ac:chgData name="Ewa Probola" userId="S::ewa.probola@sppasieki.tomaszowlubelski.pl::8c47af5f-47b5-4eec-91a0-7b1a99a87987" providerId="AD" clId="Web-{9DBC5C01-F9C0-4E58-AF39-C95DCC3F6915}" dt="2021-05-11T18:52:55.939" v="17"/>
          <ac:spMkLst>
            <pc:docMk/>
            <pc:sldMk cId="322784510" sldId="274"/>
            <ac:spMk id="7" creationId="{062BE4CC-E9B2-4666-A643-DEE3BA08ABE7}"/>
          </ac:spMkLst>
        </pc:spChg>
        <pc:spChg chg="add del">
          <ac:chgData name="Ewa Probola" userId="S::ewa.probola@sppasieki.tomaszowlubelski.pl::8c47af5f-47b5-4eec-91a0-7b1a99a87987" providerId="AD" clId="Web-{9DBC5C01-F9C0-4E58-AF39-C95DCC3F6915}" dt="2021-05-11T18:53:25.705" v="25"/>
          <ac:spMkLst>
            <pc:docMk/>
            <pc:sldMk cId="322784510" sldId="274"/>
            <ac:spMk id="8" creationId="{6E4CD457-E37B-4177-94C9-92C24E7321B2}"/>
          </ac:spMkLst>
        </pc:spChg>
        <pc:spChg chg="add">
          <ac:chgData name="Ewa Probola" userId="S::ewa.probola@sppasieki.tomaszowlubelski.pl::8c47af5f-47b5-4eec-91a0-7b1a99a87987" providerId="AD" clId="Web-{9DBC5C01-F9C0-4E58-AF39-C95DCC3F6915}" dt="2021-05-11T18:53:25.705" v="26"/>
          <ac:spMkLst>
            <pc:docMk/>
            <pc:sldMk cId="322784510" sldId="274"/>
            <ac:spMk id="9" creationId="{062BE4CC-E9B2-4666-A643-DEE3BA08ABE7}"/>
          </ac:spMkLst>
        </pc:spChg>
        <pc:picChg chg="add mod">
          <ac:chgData name="Ewa Probola" userId="S::ewa.probola@sppasieki.tomaszowlubelski.pl::8c47af5f-47b5-4eec-91a0-7b1a99a87987" providerId="AD" clId="Web-{9DBC5C01-F9C0-4E58-AF39-C95DCC3F6915}" dt="2021-05-11T18:53:25.705" v="26"/>
          <ac:picMkLst>
            <pc:docMk/>
            <pc:sldMk cId="322784510" sldId="274"/>
            <ac:picMk id="2" creationId="{29D64A35-FF77-4B08-B52E-C5F70D014522}"/>
          </ac:picMkLst>
        </pc:picChg>
      </pc:sldChg>
    </pc:docChg>
  </pc:docChgLst>
  <pc:docChgLst>
    <pc:chgData name="Ewa Probola" userId="S::ewa.probola@sppasieki.tomaszowlubelski.pl::8c47af5f-47b5-4eec-91a0-7b1a99a87987" providerId="AD" clId="Web-{E08191EF-7381-45AA-BEFF-24E6E237EA29}"/>
    <pc:docChg chg="addSld delSld modSld">
      <pc:chgData name="Ewa Probola" userId="S::ewa.probola@sppasieki.tomaszowlubelski.pl::8c47af5f-47b5-4eec-91a0-7b1a99a87987" providerId="AD" clId="Web-{E08191EF-7381-45AA-BEFF-24E6E237EA29}" dt="2021-05-12T22:17:57.431" v="447"/>
      <pc:docMkLst>
        <pc:docMk/>
      </pc:docMkLst>
      <pc:sldChg chg="modSp">
        <pc:chgData name="Ewa Probola" userId="S::ewa.probola@sppasieki.tomaszowlubelski.pl::8c47af5f-47b5-4eec-91a0-7b1a99a87987" providerId="AD" clId="Web-{E08191EF-7381-45AA-BEFF-24E6E237EA29}" dt="2021-05-12T21:51:02.099" v="5" actId="14100"/>
        <pc:sldMkLst>
          <pc:docMk/>
          <pc:sldMk cId="2585725793" sldId="287"/>
        </pc:sldMkLst>
        <pc:picChg chg="mod">
          <ac:chgData name="Ewa Probola" userId="S::ewa.probola@sppasieki.tomaszowlubelski.pl::8c47af5f-47b5-4eec-91a0-7b1a99a87987" providerId="AD" clId="Web-{E08191EF-7381-45AA-BEFF-24E6E237EA29}" dt="2021-05-12T21:51:02.099" v="5" actId="14100"/>
          <ac:picMkLst>
            <pc:docMk/>
            <pc:sldMk cId="2585725793" sldId="287"/>
            <ac:picMk id="4" creationId="{0CFE947E-BCE7-4637-A4E4-F6DF98E1342A}"/>
          </ac:picMkLst>
        </pc:picChg>
      </pc:sldChg>
      <pc:sldChg chg="del">
        <pc:chgData name="Ewa Probola" userId="S::ewa.probola@sppasieki.tomaszowlubelski.pl::8c47af5f-47b5-4eec-91a0-7b1a99a87987" providerId="AD" clId="Web-{E08191EF-7381-45AA-BEFF-24E6E237EA29}" dt="2021-05-12T21:50:47.912" v="4"/>
        <pc:sldMkLst>
          <pc:docMk/>
          <pc:sldMk cId="1253141944" sldId="288"/>
        </pc:sldMkLst>
      </pc:sldChg>
      <pc:sldChg chg="del">
        <pc:chgData name="Ewa Probola" userId="S::ewa.probola@sppasieki.tomaszowlubelski.pl::8c47af5f-47b5-4eec-91a0-7b1a99a87987" providerId="AD" clId="Web-{E08191EF-7381-45AA-BEFF-24E6E237EA29}" dt="2021-05-12T21:50:40.099" v="3"/>
        <pc:sldMkLst>
          <pc:docMk/>
          <pc:sldMk cId="2749707570" sldId="289"/>
        </pc:sldMkLst>
      </pc:sldChg>
      <pc:sldChg chg="del">
        <pc:chgData name="Ewa Probola" userId="S::ewa.probola@sppasieki.tomaszowlubelski.pl::8c47af5f-47b5-4eec-91a0-7b1a99a87987" providerId="AD" clId="Web-{E08191EF-7381-45AA-BEFF-24E6E237EA29}" dt="2021-05-12T21:50:04.067" v="1"/>
        <pc:sldMkLst>
          <pc:docMk/>
          <pc:sldMk cId="3128757857" sldId="291"/>
        </pc:sldMkLst>
      </pc:sldChg>
      <pc:sldChg chg="del">
        <pc:chgData name="Ewa Probola" userId="S::ewa.probola@sppasieki.tomaszowlubelski.pl::8c47af5f-47b5-4eec-91a0-7b1a99a87987" providerId="AD" clId="Web-{E08191EF-7381-45AA-BEFF-24E6E237EA29}" dt="2021-05-12T21:49:44.723" v="0"/>
        <pc:sldMkLst>
          <pc:docMk/>
          <pc:sldMk cId="2075536166" sldId="292"/>
        </pc:sldMkLst>
      </pc:sldChg>
      <pc:sldChg chg="del">
        <pc:chgData name="Ewa Probola" userId="S::ewa.probola@sppasieki.tomaszowlubelski.pl::8c47af5f-47b5-4eec-91a0-7b1a99a87987" providerId="AD" clId="Web-{E08191EF-7381-45AA-BEFF-24E6E237EA29}" dt="2021-05-12T21:50:17.411" v="2"/>
        <pc:sldMkLst>
          <pc:docMk/>
          <pc:sldMk cId="3594267534" sldId="293"/>
        </pc:sldMkLst>
      </pc:sldChg>
      <pc:sldChg chg="addSp modSp new mod setBg">
        <pc:chgData name="Ewa Probola" userId="S::ewa.probola@sppasieki.tomaszowlubelski.pl::8c47af5f-47b5-4eec-91a0-7b1a99a87987" providerId="AD" clId="Web-{E08191EF-7381-45AA-BEFF-24E6E237EA29}" dt="2021-05-12T21:53:30.367" v="8"/>
        <pc:sldMkLst>
          <pc:docMk/>
          <pc:sldMk cId="1422820064" sldId="295"/>
        </pc:sldMkLst>
        <pc:spChg chg="add">
          <ac:chgData name="Ewa Probola" userId="S::ewa.probola@sppasieki.tomaszowlubelski.pl::8c47af5f-47b5-4eec-91a0-7b1a99a87987" providerId="AD" clId="Web-{E08191EF-7381-45AA-BEFF-24E6E237EA29}" dt="2021-05-12T21:53:30.367" v="8"/>
          <ac:spMkLst>
            <pc:docMk/>
            <pc:sldMk cId="1422820064" sldId="295"/>
            <ac:spMk id="7" creationId="{6E4CD457-E37B-4177-94C9-92C24E7321B2}"/>
          </ac:spMkLst>
        </pc:spChg>
        <pc:picChg chg="add mod">
          <ac:chgData name="Ewa Probola" userId="S::ewa.probola@sppasieki.tomaszowlubelski.pl::8c47af5f-47b5-4eec-91a0-7b1a99a87987" providerId="AD" clId="Web-{E08191EF-7381-45AA-BEFF-24E6E237EA29}" dt="2021-05-12T21:53:30.367" v="8"/>
          <ac:picMkLst>
            <pc:docMk/>
            <pc:sldMk cId="1422820064" sldId="295"/>
            <ac:picMk id="2" creationId="{E2B54387-E956-4378-8D61-A50C78E606A1}"/>
          </ac:picMkLst>
        </pc:picChg>
      </pc:sldChg>
      <pc:sldChg chg="addSp delSp modSp new mod setBg setClrOvrMap">
        <pc:chgData name="Ewa Probola" userId="S::ewa.probola@sppasieki.tomaszowlubelski.pl::8c47af5f-47b5-4eec-91a0-7b1a99a87987" providerId="AD" clId="Web-{E08191EF-7381-45AA-BEFF-24E6E237EA29}" dt="2021-05-12T22:17:57.431" v="447"/>
        <pc:sldMkLst>
          <pc:docMk/>
          <pc:sldMk cId="3922055821" sldId="296"/>
        </pc:sldMkLst>
        <pc:spChg chg="mod">
          <ac:chgData name="Ewa Probola" userId="S::ewa.probola@sppasieki.tomaszowlubelski.pl::8c47af5f-47b5-4eec-91a0-7b1a99a87987" providerId="AD" clId="Web-{E08191EF-7381-45AA-BEFF-24E6E237EA29}" dt="2021-05-12T22:17:32.119" v="442"/>
          <ac:spMkLst>
            <pc:docMk/>
            <pc:sldMk cId="3922055821" sldId="296"/>
            <ac:spMk id="2" creationId="{5A2350BA-6CF5-4B9D-BD69-144DB79ED90A}"/>
          </ac:spMkLst>
        </pc:spChg>
        <pc:spChg chg="del">
          <ac:chgData name="Ewa Probola" userId="S::ewa.probola@sppasieki.tomaszowlubelski.pl::8c47af5f-47b5-4eec-91a0-7b1a99a87987" providerId="AD" clId="Web-{E08191EF-7381-45AA-BEFF-24E6E237EA29}" dt="2021-05-12T22:00:47.841" v="31"/>
          <ac:spMkLst>
            <pc:docMk/>
            <pc:sldMk cId="3922055821" sldId="296"/>
            <ac:spMk id="3" creationId="{9F23A0E4-0D63-41F4-84B8-9AA20B279795}"/>
          </ac:spMkLst>
        </pc:spChg>
        <pc:spChg chg="add del mod ord">
          <ac:chgData name="Ewa Probola" userId="S::ewa.probola@sppasieki.tomaszowlubelski.pl::8c47af5f-47b5-4eec-91a0-7b1a99a87987" providerId="AD" clId="Web-{E08191EF-7381-45AA-BEFF-24E6E237EA29}" dt="2021-05-12T22:17:57.431" v="447"/>
          <ac:spMkLst>
            <pc:docMk/>
            <pc:sldMk cId="3922055821" sldId="296"/>
            <ac:spMk id="4" creationId="{64542E4D-5EF2-49E0-AD85-3A5048493225}"/>
          </ac:spMkLst>
        </pc:spChg>
        <pc:spChg chg="add del">
          <ac:chgData name="Ewa Probola" userId="S::ewa.probola@sppasieki.tomaszowlubelski.pl::8c47af5f-47b5-4eec-91a0-7b1a99a87987" providerId="AD" clId="Web-{E08191EF-7381-45AA-BEFF-24E6E237EA29}" dt="2021-05-12T22:14:09.835" v="399"/>
          <ac:spMkLst>
            <pc:docMk/>
            <pc:sldMk cId="3922055821" sldId="296"/>
            <ac:spMk id="7" creationId="{13B7BB51-92B8-4089-8DAB-1202A4D1C6A3}"/>
          </ac:spMkLst>
        </pc:spChg>
        <pc:spChg chg="add del">
          <ac:chgData name="Ewa Probola" userId="S::ewa.probola@sppasieki.tomaszowlubelski.pl::8c47af5f-47b5-4eec-91a0-7b1a99a87987" providerId="AD" clId="Web-{E08191EF-7381-45AA-BEFF-24E6E237EA29}" dt="2021-05-12T22:14:09.835" v="399"/>
          <ac:spMkLst>
            <pc:docMk/>
            <pc:sldMk cId="3922055821" sldId="296"/>
            <ac:spMk id="8" creationId="{79BB35BC-D5C2-4C8B-A22A-A71E6191913B}"/>
          </ac:spMkLst>
        </pc:spChg>
        <pc:spChg chg="add del">
          <ac:chgData name="Ewa Probola" userId="S::ewa.probola@sppasieki.tomaszowlubelski.pl::8c47af5f-47b5-4eec-91a0-7b1a99a87987" providerId="AD" clId="Web-{E08191EF-7381-45AA-BEFF-24E6E237EA29}" dt="2021-05-12T22:14:15.585" v="401"/>
          <ac:spMkLst>
            <pc:docMk/>
            <pc:sldMk cId="3922055821" sldId="296"/>
            <ac:spMk id="9" creationId="{13B7BB51-92B8-4089-8DAB-1202A4D1C6A3}"/>
          </ac:spMkLst>
        </pc:spChg>
        <pc:spChg chg="add del">
          <ac:chgData name="Ewa Probola" userId="S::ewa.probola@sppasieki.tomaszowlubelski.pl::8c47af5f-47b5-4eec-91a0-7b1a99a87987" providerId="AD" clId="Web-{E08191EF-7381-45AA-BEFF-24E6E237EA29}" dt="2021-05-12T22:14:04.085" v="397"/>
          <ac:spMkLst>
            <pc:docMk/>
            <pc:sldMk cId="3922055821" sldId="296"/>
            <ac:spMk id="10" creationId="{13B7BB51-92B8-4089-8DAB-1202A4D1C6A3}"/>
          </ac:spMkLst>
        </pc:spChg>
        <pc:spChg chg="add del">
          <ac:chgData name="Ewa Probola" userId="S::ewa.probola@sppasieki.tomaszowlubelski.pl::8c47af5f-47b5-4eec-91a0-7b1a99a87987" providerId="AD" clId="Web-{E08191EF-7381-45AA-BEFF-24E6E237EA29}" dt="2021-05-12T22:14:15.585" v="401"/>
          <ac:spMkLst>
            <pc:docMk/>
            <pc:sldMk cId="3922055821" sldId="296"/>
            <ac:spMk id="11" creationId="{D009D6D5-DAC2-4A8B-A17A-E206B9012D09}"/>
          </ac:spMkLst>
        </pc:spChg>
        <pc:spChg chg="add del">
          <ac:chgData name="Ewa Probola" userId="S::ewa.probola@sppasieki.tomaszowlubelski.pl::8c47af5f-47b5-4eec-91a0-7b1a99a87987" providerId="AD" clId="Web-{E08191EF-7381-45AA-BEFF-24E6E237EA29}" dt="2021-05-12T22:14:04.085" v="397"/>
          <ac:spMkLst>
            <pc:docMk/>
            <pc:sldMk cId="3922055821" sldId="296"/>
            <ac:spMk id="12" creationId="{94C5663A-0CE3-4AEE-B47E-FB68D9EBFE1A}"/>
          </ac:spMkLst>
        </pc:spChg>
        <pc:spChg chg="add del">
          <ac:chgData name="Ewa Probola" userId="S::ewa.probola@sppasieki.tomaszowlubelski.pl::8c47af5f-47b5-4eec-91a0-7b1a99a87987" providerId="AD" clId="Web-{E08191EF-7381-45AA-BEFF-24E6E237EA29}" dt="2021-05-12T22:14:20.319" v="403"/>
          <ac:spMkLst>
            <pc:docMk/>
            <pc:sldMk cId="3922055821" sldId="296"/>
            <ac:spMk id="13" creationId="{13B7BB51-92B8-4089-8DAB-1202A4D1C6A3}"/>
          </ac:spMkLst>
        </pc:spChg>
        <pc:spChg chg="add del">
          <ac:chgData name="Ewa Probola" userId="S::ewa.probola@sppasieki.tomaszowlubelski.pl::8c47af5f-47b5-4eec-91a0-7b1a99a87987" providerId="AD" clId="Web-{E08191EF-7381-45AA-BEFF-24E6E237EA29}" dt="2021-05-12T22:14:20.319" v="403"/>
          <ac:spMkLst>
            <pc:docMk/>
            <pc:sldMk cId="3922055821" sldId="296"/>
            <ac:spMk id="14" creationId="{317B7366-37C8-497F-8B24-C0D854C71ADD}"/>
          </ac:spMkLst>
        </pc:spChg>
        <pc:spChg chg="add del">
          <ac:chgData name="Ewa Probola" userId="S::ewa.probola@sppasieki.tomaszowlubelski.pl::8c47af5f-47b5-4eec-91a0-7b1a99a87987" providerId="AD" clId="Web-{E08191EF-7381-45AA-BEFF-24E6E237EA29}" dt="2021-05-12T22:14:28.569" v="405"/>
          <ac:spMkLst>
            <pc:docMk/>
            <pc:sldMk cId="3922055821" sldId="296"/>
            <ac:spMk id="15" creationId="{13B7BB51-92B8-4089-8DAB-1202A4D1C6A3}"/>
          </ac:spMkLst>
        </pc:spChg>
        <pc:spChg chg="add del">
          <ac:chgData name="Ewa Probola" userId="S::ewa.probola@sppasieki.tomaszowlubelski.pl::8c47af5f-47b5-4eec-91a0-7b1a99a87987" providerId="AD" clId="Web-{E08191EF-7381-45AA-BEFF-24E6E237EA29}" dt="2021-05-12T22:14:28.569" v="405"/>
          <ac:spMkLst>
            <pc:docMk/>
            <pc:sldMk cId="3922055821" sldId="296"/>
            <ac:spMk id="16" creationId="{0E3596DD-156A-473E-9BB3-C6A29F7574E9}"/>
          </ac:spMkLst>
        </pc:spChg>
        <pc:spChg chg="add del">
          <ac:chgData name="Ewa Probola" userId="S::ewa.probola@sppasieki.tomaszowlubelski.pl::8c47af5f-47b5-4eec-91a0-7b1a99a87987" providerId="AD" clId="Web-{E08191EF-7381-45AA-BEFF-24E6E237EA29}" dt="2021-05-12T22:14:28.569" v="405"/>
          <ac:spMkLst>
            <pc:docMk/>
            <pc:sldMk cId="3922055821" sldId="296"/>
            <ac:spMk id="17" creationId="{2C46C4D6-C474-4E92-B52E-944C1118F7B6}"/>
          </ac:spMkLst>
        </pc:spChg>
        <pc:spChg chg="add del">
          <ac:chgData name="Ewa Probola" userId="S::ewa.probola@sppasieki.tomaszowlubelski.pl::8c47af5f-47b5-4eec-91a0-7b1a99a87987" providerId="AD" clId="Web-{E08191EF-7381-45AA-BEFF-24E6E237EA29}" dt="2021-05-12T22:14:34.850" v="407"/>
          <ac:spMkLst>
            <pc:docMk/>
            <pc:sldMk cId="3922055821" sldId="296"/>
            <ac:spMk id="18" creationId="{13B7BB51-92B8-4089-8DAB-1202A4D1C6A3}"/>
          </ac:spMkLst>
        </pc:spChg>
        <pc:spChg chg="add del">
          <ac:chgData name="Ewa Probola" userId="S::ewa.probola@sppasieki.tomaszowlubelski.pl::8c47af5f-47b5-4eec-91a0-7b1a99a87987" providerId="AD" clId="Web-{E08191EF-7381-45AA-BEFF-24E6E237EA29}" dt="2021-05-12T22:14:34.850" v="407"/>
          <ac:spMkLst>
            <pc:docMk/>
            <pc:sldMk cId="3922055821" sldId="296"/>
            <ac:spMk id="19" creationId="{687AFE0E-B37D-4531-AFE8-231C8348EAF1}"/>
          </ac:spMkLst>
        </pc:spChg>
        <pc:spChg chg="add del">
          <ac:chgData name="Ewa Probola" userId="S::ewa.probola@sppasieki.tomaszowlubelski.pl::8c47af5f-47b5-4eec-91a0-7b1a99a87987" providerId="AD" clId="Web-{E08191EF-7381-45AA-BEFF-24E6E237EA29}" dt="2021-05-12T22:15:36.929" v="415"/>
          <ac:spMkLst>
            <pc:docMk/>
            <pc:sldMk cId="3922055821" sldId="296"/>
            <ac:spMk id="20" creationId="{13B7BB51-92B8-4089-8DAB-1202A4D1C6A3}"/>
          </ac:spMkLst>
        </pc:spChg>
        <pc:spChg chg="add del">
          <ac:chgData name="Ewa Probola" userId="S::ewa.probola@sppasieki.tomaszowlubelski.pl::8c47af5f-47b5-4eec-91a0-7b1a99a87987" providerId="AD" clId="Web-{E08191EF-7381-45AA-BEFF-24E6E237EA29}" dt="2021-05-12T22:15:36.929" v="415"/>
          <ac:spMkLst>
            <pc:docMk/>
            <pc:sldMk cId="3922055821" sldId="296"/>
            <ac:spMk id="21" creationId="{0E3596DD-156A-473E-9BB3-C6A29F7574E9}"/>
          </ac:spMkLst>
        </pc:spChg>
        <pc:spChg chg="add del">
          <ac:chgData name="Ewa Probola" userId="S::ewa.probola@sppasieki.tomaszowlubelski.pl::8c47af5f-47b5-4eec-91a0-7b1a99a87987" providerId="AD" clId="Web-{E08191EF-7381-45AA-BEFF-24E6E237EA29}" dt="2021-05-12T22:15:36.929" v="415"/>
          <ac:spMkLst>
            <pc:docMk/>
            <pc:sldMk cId="3922055821" sldId="296"/>
            <ac:spMk id="22" creationId="{2C46C4D6-C474-4E92-B52E-944C1118F7B6}"/>
          </ac:spMkLst>
        </pc:spChg>
        <pc:spChg chg="add del">
          <ac:chgData name="Ewa Probola" userId="S::ewa.probola@sppasieki.tomaszowlubelski.pl::8c47af5f-47b5-4eec-91a0-7b1a99a87987" providerId="AD" clId="Web-{E08191EF-7381-45AA-BEFF-24E6E237EA29}" dt="2021-05-12T22:17:38.118" v="444"/>
          <ac:spMkLst>
            <pc:docMk/>
            <pc:sldMk cId="3922055821" sldId="296"/>
            <ac:spMk id="27" creationId="{13B7BB51-92B8-4089-8DAB-1202A4D1C6A3}"/>
          </ac:spMkLst>
        </pc:spChg>
        <pc:spChg chg="add del">
          <ac:chgData name="Ewa Probola" userId="S::ewa.probola@sppasieki.tomaszowlubelski.pl::8c47af5f-47b5-4eec-91a0-7b1a99a87987" providerId="AD" clId="Web-{E08191EF-7381-45AA-BEFF-24E6E237EA29}" dt="2021-05-12T22:17:38.118" v="444"/>
          <ac:spMkLst>
            <pc:docMk/>
            <pc:sldMk cId="3922055821" sldId="296"/>
            <ac:spMk id="29" creationId="{F541DB91-0B10-46D9-B34B-7BFF9602606D}"/>
          </ac:spMkLst>
        </pc:spChg>
        <pc:spChg chg="add del">
          <ac:chgData name="Ewa Probola" userId="S::ewa.probola@sppasieki.tomaszowlubelski.pl::8c47af5f-47b5-4eec-91a0-7b1a99a87987" providerId="AD" clId="Web-{E08191EF-7381-45AA-BEFF-24E6E237EA29}" dt="2021-05-12T22:17:38.118" v="444"/>
          <ac:spMkLst>
            <pc:docMk/>
            <pc:sldMk cId="3922055821" sldId="296"/>
            <ac:spMk id="31" creationId="{9CF7FE1C-8BC5-4B0C-A2BC-93AB72C90FDD}"/>
          </ac:spMkLst>
        </pc:spChg>
        <pc:spChg chg="add del">
          <ac:chgData name="Ewa Probola" userId="S::ewa.probola@sppasieki.tomaszowlubelski.pl::8c47af5f-47b5-4eec-91a0-7b1a99a87987" providerId="AD" clId="Web-{E08191EF-7381-45AA-BEFF-24E6E237EA29}" dt="2021-05-12T22:16:49.258" v="426"/>
          <ac:spMkLst>
            <pc:docMk/>
            <pc:sldMk cId="3922055821" sldId="296"/>
            <ac:spMk id="33" creationId="{13B7BB51-92B8-4089-8DAB-1202A4D1C6A3}"/>
          </ac:spMkLst>
        </pc:spChg>
        <pc:spChg chg="add del">
          <ac:chgData name="Ewa Probola" userId="S::ewa.probola@sppasieki.tomaszowlubelski.pl::8c47af5f-47b5-4eec-91a0-7b1a99a87987" providerId="AD" clId="Web-{E08191EF-7381-45AA-BEFF-24E6E237EA29}" dt="2021-05-12T22:16:49.258" v="426"/>
          <ac:spMkLst>
            <pc:docMk/>
            <pc:sldMk cId="3922055821" sldId="296"/>
            <ac:spMk id="34" creationId="{0E3596DD-156A-473E-9BB3-C6A29F7574E9}"/>
          </ac:spMkLst>
        </pc:spChg>
        <pc:spChg chg="add del">
          <ac:chgData name="Ewa Probola" userId="S::ewa.probola@sppasieki.tomaszowlubelski.pl::8c47af5f-47b5-4eec-91a0-7b1a99a87987" providerId="AD" clId="Web-{E08191EF-7381-45AA-BEFF-24E6E237EA29}" dt="2021-05-12T22:16:54.180" v="428"/>
          <ac:spMkLst>
            <pc:docMk/>
            <pc:sldMk cId="3922055821" sldId="296"/>
            <ac:spMk id="35" creationId="{13B7BB51-92B8-4089-8DAB-1202A4D1C6A3}"/>
          </ac:spMkLst>
        </pc:spChg>
        <pc:spChg chg="add del">
          <ac:chgData name="Ewa Probola" userId="S::ewa.probola@sppasieki.tomaszowlubelski.pl::8c47af5f-47b5-4eec-91a0-7b1a99a87987" providerId="AD" clId="Web-{E08191EF-7381-45AA-BEFF-24E6E237EA29}" dt="2021-05-12T22:16:46.618" v="424"/>
          <ac:spMkLst>
            <pc:docMk/>
            <pc:sldMk cId="3922055821" sldId="296"/>
            <ac:spMk id="36" creationId="{13B7BB51-92B8-4089-8DAB-1202A4D1C6A3}"/>
          </ac:spMkLst>
        </pc:spChg>
        <pc:spChg chg="add del">
          <ac:chgData name="Ewa Probola" userId="S::ewa.probola@sppasieki.tomaszowlubelski.pl::8c47af5f-47b5-4eec-91a0-7b1a99a87987" providerId="AD" clId="Web-{E08191EF-7381-45AA-BEFF-24E6E237EA29}" dt="2021-05-12T22:16:54.180" v="428"/>
          <ac:spMkLst>
            <pc:docMk/>
            <pc:sldMk cId="3922055821" sldId="296"/>
            <ac:spMk id="37" creationId="{317B7366-37C8-497F-8B24-C0D854C71ADD}"/>
          </ac:spMkLst>
        </pc:spChg>
        <pc:spChg chg="add del">
          <ac:chgData name="Ewa Probola" userId="S::ewa.probola@sppasieki.tomaszowlubelski.pl::8c47af5f-47b5-4eec-91a0-7b1a99a87987" providerId="AD" clId="Web-{E08191EF-7381-45AA-BEFF-24E6E237EA29}" dt="2021-05-12T22:16:46.618" v="424"/>
          <ac:spMkLst>
            <pc:docMk/>
            <pc:sldMk cId="3922055821" sldId="296"/>
            <ac:spMk id="38" creationId="{687AFE0E-B37D-4531-AFE8-231C8348EAF1}"/>
          </ac:spMkLst>
        </pc:spChg>
        <pc:spChg chg="add del">
          <ac:chgData name="Ewa Probola" userId="S::ewa.probola@sppasieki.tomaszowlubelski.pl::8c47af5f-47b5-4eec-91a0-7b1a99a87987" providerId="AD" clId="Web-{E08191EF-7381-45AA-BEFF-24E6E237EA29}" dt="2021-05-12T22:16:59.821" v="430"/>
          <ac:spMkLst>
            <pc:docMk/>
            <pc:sldMk cId="3922055821" sldId="296"/>
            <ac:spMk id="39" creationId="{13B7BB51-92B8-4089-8DAB-1202A4D1C6A3}"/>
          </ac:spMkLst>
        </pc:spChg>
        <pc:spChg chg="add del">
          <ac:chgData name="Ewa Probola" userId="S::ewa.probola@sppasieki.tomaszowlubelski.pl::8c47af5f-47b5-4eec-91a0-7b1a99a87987" providerId="AD" clId="Web-{E08191EF-7381-45AA-BEFF-24E6E237EA29}" dt="2021-05-12T22:16:49.258" v="426"/>
          <ac:spMkLst>
            <pc:docMk/>
            <pc:sldMk cId="3922055821" sldId="296"/>
            <ac:spMk id="40" creationId="{2C46C4D6-C474-4E92-B52E-944C1118F7B6}"/>
          </ac:spMkLst>
        </pc:spChg>
        <pc:spChg chg="add del">
          <ac:chgData name="Ewa Probola" userId="S::ewa.probola@sppasieki.tomaszowlubelski.pl::8c47af5f-47b5-4eec-91a0-7b1a99a87987" providerId="AD" clId="Web-{E08191EF-7381-45AA-BEFF-24E6E237EA29}" dt="2021-05-12T22:16:59.821" v="430"/>
          <ac:spMkLst>
            <pc:docMk/>
            <pc:sldMk cId="3922055821" sldId="296"/>
            <ac:spMk id="41" creationId="{94C5663A-0CE3-4AEE-B47E-FB68D9EBFE1A}"/>
          </ac:spMkLst>
        </pc:spChg>
        <pc:spChg chg="add del">
          <ac:chgData name="Ewa Probola" userId="S::ewa.probola@sppasieki.tomaszowlubelski.pl::8c47af5f-47b5-4eec-91a0-7b1a99a87987" providerId="AD" clId="Web-{E08191EF-7381-45AA-BEFF-24E6E237EA29}" dt="2021-05-12T22:17:08.696" v="432"/>
          <ac:spMkLst>
            <pc:docMk/>
            <pc:sldMk cId="3922055821" sldId="296"/>
            <ac:spMk id="42" creationId="{13B7BB51-92B8-4089-8DAB-1202A4D1C6A3}"/>
          </ac:spMkLst>
        </pc:spChg>
        <pc:spChg chg="add del">
          <ac:chgData name="Ewa Probola" userId="S::ewa.probola@sppasieki.tomaszowlubelski.pl::8c47af5f-47b5-4eec-91a0-7b1a99a87987" providerId="AD" clId="Web-{E08191EF-7381-45AA-BEFF-24E6E237EA29}" dt="2021-05-12T22:17:08.696" v="432"/>
          <ac:spMkLst>
            <pc:docMk/>
            <pc:sldMk cId="3922055821" sldId="296"/>
            <ac:spMk id="43" creationId="{79BB35BC-D5C2-4C8B-A22A-A71E6191913B}"/>
          </ac:spMkLst>
        </pc:spChg>
        <pc:spChg chg="add del">
          <ac:chgData name="Ewa Probola" userId="S::ewa.probola@sppasieki.tomaszowlubelski.pl::8c47af5f-47b5-4eec-91a0-7b1a99a87987" providerId="AD" clId="Web-{E08191EF-7381-45AA-BEFF-24E6E237EA29}" dt="2021-05-12T22:17:13.649" v="434"/>
          <ac:spMkLst>
            <pc:docMk/>
            <pc:sldMk cId="3922055821" sldId="296"/>
            <ac:spMk id="44" creationId="{13B7BB51-92B8-4089-8DAB-1202A4D1C6A3}"/>
          </ac:spMkLst>
        </pc:spChg>
        <pc:spChg chg="add del">
          <ac:chgData name="Ewa Probola" userId="S::ewa.probola@sppasieki.tomaszowlubelski.pl::8c47af5f-47b5-4eec-91a0-7b1a99a87987" providerId="AD" clId="Web-{E08191EF-7381-45AA-BEFF-24E6E237EA29}" dt="2021-05-12T22:17:13.649" v="434"/>
          <ac:spMkLst>
            <pc:docMk/>
            <pc:sldMk cId="3922055821" sldId="296"/>
            <ac:spMk id="45" creationId="{D009D6D5-DAC2-4A8B-A17A-E206B9012D09}"/>
          </ac:spMkLst>
        </pc:spChg>
        <pc:spChg chg="add del">
          <ac:chgData name="Ewa Probola" userId="S::ewa.probola@sppasieki.tomaszowlubelski.pl::8c47af5f-47b5-4eec-91a0-7b1a99a87987" providerId="AD" clId="Web-{E08191EF-7381-45AA-BEFF-24E6E237EA29}" dt="2021-05-12T22:17:17.649" v="436"/>
          <ac:spMkLst>
            <pc:docMk/>
            <pc:sldMk cId="3922055821" sldId="296"/>
            <ac:spMk id="46" creationId="{13B7BB51-92B8-4089-8DAB-1202A4D1C6A3}"/>
          </ac:spMkLst>
        </pc:spChg>
        <pc:spChg chg="add del">
          <ac:chgData name="Ewa Probola" userId="S::ewa.probola@sppasieki.tomaszowlubelski.pl::8c47af5f-47b5-4eec-91a0-7b1a99a87987" providerId="AD" clId="Web-{E08191EF-7381-45AA-BEFF-24E6E237EA29}" dt="2021-05-12T22:17:17.649" v="436"/>
          <ac:spMkLst>
            <pc:docMk/>
            <pc:sldMk cId="3922055821" sldId="296"/>
            <ac:spMk id="47" creationId="{317B7366-37C8-497F-8B24-C0D854C71ADD}"/>
          </ac:spMkLst>
        </pc:spChg>
        <pc:spChg chg="add del">
          <ac:chgData name="Ewa Probola" userId="S::ewa.probola@sppasieki.tomaszowlubelski.pl::8c47af5f-47b5-4eec-91a0-7b1a99a87987" providerId="AD" clId="Web-{E08191EF-7381-45AA-BEFF-24E6E237EA29}" dt="2021-05-12T22:17:23.602" v="438"/>
          <ac:spMkLst>
            <pc:docMk/>
            <pc:sldMk cId="3922055821" sldId="296"/>
            <ac:spMk id="48" creationId="{13B7BB51-92B8-4089-8DAB-1202A4D1C6A3}"/>
          </ac:spMkLst>
        </pc:spChg>
        <pc:spChg chg="add del">
          <ac:chgData name="Ewa Probola" userId="S::ewa.probola@sppasieki.tomaszowlubelski.pl::8c47af5f-47b5-4eec-91a0-7b1a99a87987" providerId="AD" clId="Web-{E08191EF-7381-45AA-BEFF-24E6E237EA29}" dt="2021-05-12T22:17:23.602" v="438"/>
          <ac:spMkLst>
            <pc:docMk/>
            <pc:sldMk cId="3922055821" sldId="296"/>
            <ac:spMk id="49" creationId="{0E3596DD-156A-473E-9BB3-C6A29F7574E9}"/>
          </ac:spMkLst>
        </pc:spChg>
        <pc:spChg chg="add del">
          <ac:chgData name="Ewa Probola" userId="S::ewa.probola@sppasieki.tomaszowlubelski.pl::8c47af5f-47b5-4eec-91a0-7b1a99a87987" providerId="AD" clId="Web-{E08191EF-7381-45AA-BEFF-24E6E237EA29}" dt="2021-05-12T22:17:23.602" v="438"/>
          <ac:spMkLst>
            <pc:docMk/>
            <pc:sldMk cId="3922055821" sldId="296"/>
            <ac:spMk id="50" creationId="{2C46C4D6-C474-4E92-B52E-944C1118F7B6}"/>
          </ac:spMkLst>
        </pc:spChg>
        <pc:spChg chg="add del">
          <ac:chgData name="Ewa Probola" userId="S::ewa.probola@sppasieki.tomaszowlubelski.pl::8c47af5f-47b5-4eec-91a0-7b1a99a87987" providerId="AD" clId="Web-{E08191EF-7381-45AA-BEFF-24E6E237EA29}" dt="2021-05-12T22:17:28.790" v="440"/>
          <ac:spMkLst>
            <pc:docMk/>
            <pc:sldMk cId="3922055821" sldId="296"/>
            <ac:spMk id="51" creationId="{13B7BB51-92B8-4089-8DAB-1202A4D1C6A3}"/>
          </ac:spMkLst>
        </pc:spChg>
        <pc:spChg chg="add del">
          <ac:chgData name="Ewa Probola" userId="S::ewa.probola@sppasieki.tomaszowlubelski.pl::8c47af5f-47b5-4eec-91a0-7b1a99a87987" providerId="AD" clId="Web-{E08191EF-7381-45AA-BEFF-24E6E237EA29}" dt="2021-05-12T22:17:28.790" v="440"/>
          <ac:spMkLst>
            <pc:docMk/>
            <pc:sldMk cId="3922055821" sldId="296"/>
            <ac:spMk id="52" creationId="{687AFE0E-B37D-4531-AFE8-231C8348EAF1}"/>
          </ac:spMkLst>
        </pc:spChg>
        <pc:spChg chg="add del">
          <ac:chgData name="Ewa Probola" userId="S::ewa.probola@sppasieki.tomaszowlubelski.pl::8c47af5f-47b5-4eec-91a0-7b1a99a87987" providerId="AD" clId="Web-{E08191EF-7381-45AA-BEFF-24E6E237EA29}" dt="2021-05-12T22:17:32.119" v="442"/>
          <ac:spMkLst>
            <pc:docMk/>
            <pc:sldMk cId="3922055821" sldId="296"/>
            <ac:spMk id="53" creationId="{13B7BB51-92B8-4089-8DAB-1202A4D1C6A3}"/>
          </ac:spMkLst>
        </pc:spChg>
        <pc:spChg chg="add del">
          <ac:chgData name="Ewa Probola" userId="S::ewa.probola@sppasieki.tomaszowlubelski.pl::8c47af5f-47b5-4eec-91a0-7b1a99a87987" providerId="AD" clId="Web-{E08191EF-7381-45AA-BEFF-24E6E237EA29}" dt="2021-05-12T22:17:32.119" v="442"/>
          <ac:spMkLst>
            <pc:docMk/>
            <pc:sldMk cId="3922055821" sldId="296"/>
            <ac:spMk id="54" creationId="{85F55C16-BC21-49EF-A4FF-C3155BB93BD3}"/>
          </ac:spMkLst>
        </pc:spChg>
        <pc:spChg chg="add del">
          <ac:chgData name="Ewa Probola" userId="S::ewa.probola@sppasieki.tomaszowlubelski.pl::8c47af5f-47b5-4eec-91a0-7b1a99a87987" providerId="AD" clId="Web-{E08191EF-7381-45AA-BEFF-24E6E237EA29}" dt="2021-05-12T22:17:32.119" v="442"/>
          <ac:spMkLst>
            <pc:docMk/>
            <pc:sldMk cId="3922055821" sldId="296"/>
            <ac:spMk id="55" creationId="{0C5F069E-AFE6-4825-8945-46F2918A5019}"/>
          </ac:spMkLst>
        </pc:spChg>
        <pc:spChg chg="add del">
          <ac:chgData name="Ewa Probola" userId="S::ewa.probola@sppasieki.tomaszowlubelski.pl::8c47af5f-47b5-4eec-91a0-7b1a99a87987" providerId="AD" clId="Web-{E08191EF-7381-45AA-BEFF-24E6E237EA29}" dt="2021-05-12T22:17:38.118" v="444"/>
          <ac:spMkLst>
            <pc:docMk/>
            <pc:sldMk cId="3922055821" sldId="296"/>
            <ac:spMk id="56" creationId="{13B7BB51-92B8-4089-8DAB-1202A4D1C6A3}"/>
          </ac:spMkLst>
        </pc:spChg>
        <pc:spChg chg="add del">
          <ac:chgData name="Ewa Probola" userId="S::ewa.probola@sppasieki.tomaszowlubelski.pl::8c47af5f-47b5-4eec-91a0-7b1a99a87987" providerId="AD" clId="Web-{E08191EF-7381-45AA-BEFF-24E6E237EA29}" dt="2021-05-12T22:17:38.118" v="444"/>
          <ac:spMkLst>
            <pc:docMk/>
            <pc:sldMk cId="3922055821" sldId="296"/>
            <ac:spMk id="57" creationId="{F541DB91-0B10-46D9-B34B-7BFF9602606D}"/>
          </ac:spMkLst>
        </pc:spChg>
        <pc:spChg chg="add del">
          <ac:chgData name="Ewa Probola" userId="S::ewa.probola@sppasieki.tomaszowlubelski.pl::8c47af5f-47b5-4eec-91a0-7b1a99a87987" providerId="AD" clId="Web-{E08191EF-7381-45AA-BEFF-24E6E237EA29}" dt="2021-05-12T22:17:38.118" v="444"/>
          <ac:spMkLst>
            <pc:docMk/>
            <pc:sldMk cId="3922055821" sldId="296"/>
            <ac:spMk id="58" creationId="{9CF7FE1C-8BC5-4B0C-A2BC-93AB72C90FDD}"/>
          </ac:spMkLst>
        </pc:spChg>
        <pc:graphicFrameChg chg="add del">
          <ac:chgData name="Ewa Probola" userId="S::ewa.probola@sppasieki.tomaszowlubelski.pl::8c47af5f-47b5-4eec-91a0-7b1a99a87987" providerId="AD" clId="Web-{E08191EF-7381-45AA-BEFF-24E6E237EA29}" dt="2021-05-12T22:17:51.837" v="446"/>
          <ac:graphicFrameMkLst>
            <pc:docMk/>
            <pc:sldMk cId="3922055821" sldId="296"/>
            <ac:graphicFrameMk id="59" creationId="{BF4E0FC4-A16C-42A4-A087-162511FFFD39}"/>
          </ac:graphicFrameMkLst>
        </pc:graphicFrameChg>
        <pc:graphicFrameChg chg="add">
          <ac:chgData name="Ewa Probola" userId="S::ewa.probola@sppasieki.tomaszowlubelski.pl::8c47af5f-47b5-4eec-91a0-7b1a99a87987" providerId="AD" clId="Web-{E08191EF-7381-45AA-BEFF-24E6E237EA29}" dt="2021-05-12T22:17:57.431" v="447"/>
          <ac:graphicFrameMkLst>
            <pc:docMk/>
            <pc:sldMk cId="3922055821" sldId="296"/>
            <ac:graphicFrameMk id="60" creationId="{BF4E0FC4-A16C-42A4-A087-162511FFFD39}"/>
          </ac:graphicFrameMkLst>
        </pc:graphicFrameChg>
        <pc:picChg chg="add mod ord">
          <ac:chgData name="Ewa Probola" userId="S::ewa.probola@sppasieki.tomaszowlubelski.pl::8c47af5f-47b5-4eec-91a0-7b1a99a87987" providerId="AD" clId="Web-{E08191EF-7381-45AA-BEFF-24E6E237EA29}" dt="2021-05-12T22:17:32.119" v="442"/>
          <ac:picMkLst>
            <pc:docMk/>
            <pc:sldMk cId="3922055821" sldId="296"/>
            <ac:picMk id="5" creationId="{57297F1D-A017-4BCE-972F-FD40E90D1249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4A95D8E-5E6B-4438-B308-75E6BEC6D080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5F0E0F0A-2753-4B18-84AA-7139B0466EA2}">
      <dgm:prSet/>
      <dgm:spPr/>
      <dgm:t>
        <a:bodyPr/>
        <a:lstStyle/>
        <a:p>
          <a:r>
            <a:rPr lang="en-US"/>
            <a:t>Składniki : makaron,  boczek, zielony mrożony groszek, cebula, sól, pieprz, oliwa z oliwek, natka pietruszki.</a:t>
          </a:r>
        </a:p>
      </dgm:t>
    </dgm:pt>
    <dgm:pt modelId="{BE36F9BB-0BDF-4298-B66A-A5F836F7B1C4}" type="parTrans" cxnId="{99A16548-0638-4483-903B-67F0F62F00E1}">
      <dgm:prSet/>
      <dgm:spPr/>
      <dgm:t>
        <a:bodyPr/>
        <a:lstStyle/>
        <a:p>
          <a:endParaRPr lang="en-US"/>
        </a:p>
      </dgm:t>
    </dgm:pt>
    <dgm:pt modelId="{D10AE3DB-001F-47DC-9BD9-211985080227}" type="sibTrans" cxnId="{99A16548-0638-4483-903B-67F0F62F00E1}">
      <dgm:prSet/>
      <dgm:spPr/>
      <dgm:t>
        <a:bodyPr/>
        <a:lstStyle/>
        <a:p>
          <a:endParaRPr lang="en-US"/>
        </a:p>
      </dgm:t>
    </dgm:pt>
    <dgm:pt modelId="{CDDE2AE5-FC07-407E-87B8-8EB22C5AF27C}">
      <dgm:prSet/>
      <dgm:spPr/>
      <dgm:t>
        <a:bodyPr/>
        <a:lstStyle/>
        <a:p>
          <a:r>
            <a:rPr lang="en-US"/>
            <a:t>Wykonanie: Cebulę pokrojoną w kostkę wrzucamy na rozgrzany olej do garnka z grubym dnem. Dodajemy pokrojony w kostkę boczek (ok 25 dag). Potem wrzucamy ½ paczki groszku. Po 10 min. wlewamy do garnka gotowaną wodę tak, aby sięgała nieco wyżej groszku. Następnie wrzucamy ½ paczki makaronu i gotujemy(lub wrzucamy ten co pozostał nam z poprzedniego dnia) Dosmaczamy solą pieprzem i dodajemy pokrojoną pietruszkę.</a:t>
          </a:r>
        </a:p>
      </dgm:t>
    </dgm:pt>
    <dgm:pt modelId="{D62A719D-07E2-43FE-9C2A-1BEC5D0AF24A}" type="parTrans" cxnId="{D6C23A0A-3124-4A5C-83C4-229FBE54ED52}">
      <dgm:prSet/>
      <dgm:spPr/>
      <dgm:t>
        <a:bodyPr/>
        <a:lstStyle/>
        <a:p>
          <a:endParaRPr lang="en-US"/>
        </a:p>
      </dgm:t>
    </dgm:pt>
    <dgm:pt modelId="{1389E9E5-4B42-4BDA-8935-518B4367AA75}" type="sibTrans" cxnId="{D6C23A0A-3124-4A5C-83C4-229FBE54ED52}">
      <dgm:prSet/>
      <dgm:spPr/>
      <dgm:t>
        <a:bodyPr/>
        <a:lstStyle/>
        <a:p>
          <a:endParaRPr lang="en-US"/>
        </a:p>
      </dgm:t>
    </dgm:pt>
    <dgm:pt modelId="{67DC2FD6-9EF0-40A9-A839-8419323B38BE}">
      <dgm:prSet/>
      <dgm:spPr/>
      <dgm:t>
        <a:bodyPr/>
        <a:lstStyle/>
        <a:p>
          <a:r>
            <a:rPr lang="en-US"/>
            <a:t>SMACZNEGO</a:t>
          </a:r>
        </a:p>
      </dgm:t>
    </dgm:pt>
    <dgm:pt modelId="{3413988C-D192-4329-89CA-B212D5C53C31}" type="parTrans" cxnId="{3C8595A3-B882-446A-B2FF-C6569219F696}">
      <dgm:prSet/>
      <dgm:spPr/>
      <dgm:t>
        <a:bodyPr/>
        <a:lstStyle/>
        <a:p>
          <a:endParaRPr lang="en-US"/>
        </a:p>
      </dgm:t>
    </dgm:pt>
    <dgm:pt modelId="{1A0180AA-CA56-4E17-9806-14087BD12401}" type="sibTrans" cxnId="{3C8595A3-B882-446A-B2FF-C6569219F696}">
      <dgm:prSet/>
      <dgm:spPr/>
      <dgm:t>
        <a:bodyPr/>
        <a:lstStyle/>
        <a:p>
          <a:endParaRPr lang="en-US"/>
        </a:p>
      </dgm:t>
    </dgm:pt>
    <dgm:pt modelId="{945BEBC7-8832-4F67-86C2-0F2AF1788DC1}" type="pres">
      <dgm:prSet presAssocID="{B4A95D8E-5E6B-4438-B308-75E6BEC6D080}" presName="vert0" presStyleCnt="0">
        <dgm:presLayoutVars>
          <dgm:dir/>
          <dgm:animOne val="branch"/>
          <dgm:animLvl val="lvl"/>
        </dgm:presLayoutVars>
      </dgm:prSet>
      <dgm:spPr/>
    </dgm:pt>
    <dgm:pt modelId="{31C72D87-FFF3-42E6-ACC0-D10AD700C091}" type="pres">
      <dgm:prSet presAssocID="{5F0E0F0A-2753-4B18-84AA-7139B0466EA2}" presName="thickLine" presStyleLbl="alignNode1" presStyleIdx="0" presStyleCnt="3"/>
      <dgm:spPr/>
    </dgm:pt>
    <dgm:pt modelId="{17C16195-38E6-40B0-9004-B4533B138BAA}" type="pres">
      <dgm:prSet presAssocID="{5F0E0F0A-2753-4B18-84AA-7139B0466EA2}" presName="horz1" presStyleCnt="0"/>
      <dgm:spPr/>
    </dgm:pt>
    <dgm:pt modelId="{1A75D581-E321-4B2A-BF48-9AEA0AD92F21}" type="pres">
      <dgm:prSet presAssocID="{5F0E0F0A-2753-4B18-84AA-7139B0466EA2}" presName="tx1" presStyleLbl="revTx" presStyleIdx="0" presStyleCnt="3"/>
      <dgm:spPr/>
    </dgm:pt>
    <dgm:pt modelId="{A9E31BC0-3795-47E5-8B91-3E167184C3A9}" type="pres">
      <dgm:prSet presAssocID="{5F0E0F0A-2753-4B18-84AA-7139B0466EA2}" presName="vert1" presStyleCnt="0"/>
      <dgm:spPr/>
    </dgm:pt>
    <dgm:pt modelId="{92BA74C1-4DEA-430A-B795-EA0D8DE38215}" type="pres">
      <dgm:prSet presAssocID="{CDDE2AE5-FC07-407E-87B8-8EB22C5AF27C}" presName="thickLine" presStyleLbl="alignNode1" presStyleIdx="1" presStyleCnt="3"/>
      <dgm:spPr/>
    </dgm:pt>
    <dgm:pt modelId="{F28D7C71-CD74-43AA-91DC-CB3727B9ED8A}" type="pres">
      <dgm:prSet presAssocID="{CDDE2AE5-FC07-407E-87B8-8EB22C5AF27C}" presName="horz1" presStyleCnt="0"/>
      <dgm:spPr/>
    </dgm:pt>
    <dgm:pt modelId="{98C8518B-D27C-49C0-81D2-D70E2B6A31A7}" type="pres">
      <dgm:prSet presAssocID="{CDDE2AE5-FC07-407E-87B8-8EB22C5AF27C}" presName="tx1" presStyleLbl="revTx" presStyleIdx="1" presStyleCnt="3"/>
      <dgm:spPr/>
    </dgm:pt>
    <dgm:pt modelId="{7321EE6C-D3EA-498E-9E7F-AB536A575071}" type="pres">
      <dgm:prSet presAssocID="{CDDE2AE5-FC07-407E-87B8-8EB22C5AF27C}" presName="vert1" presStyleCnt="0"/>
      <dgm:spPr/>
    </dgm:pt>
    <dgm:pt modelId="{18EC321C-32A7-4126-9E68-4EF35308AE7B}" type="pres">
      <dgm:prSet presAssocID="{67DC2FD6-9EF0-40A9-A839-8419323B38BE}" presName="thickLine" presStyleLbl="alignNode1" presStyleIdx="2" presStyleCnt="3"/>
      <dgm:spPr/>
    </dgm:pt>
    <dgm:pt modelId="{006EA911-23F7-4C8F-9401-AFD3B5351F43}" type="pres">
      <dgm:prSet presAssocID="{67DC2FD6-9EF0-40A9-A839-8419323B38BE}" presName="horz1" presStyleCnt="0"/>
      <dgm:spPr/>
    </dgm:pt>
    <dgm:pt modelId="{AF8A3EDA-2DB4-4D4F-860D-F30C216A813C}" type="pres">
      <dgm:prSet presAssocID="{67DC2FD6-9EF0-40A9-A839-8419323B38BE}" presName="tx1" presStyleLbl="revTx" presStyleIdx="2" presStyleCnt="3"/>
      <dgm:spPr/>
    </dgm:pt>
    <dgm:pt modelId="{AED57B75-3428-44FC-BB9F-2C8356F0267A}" type="pres">
      <dgm:prSet presAssocID="{67DC2FD6-9EF0-40A9-A839-8419323B38BE}" presName="vert1" presStyleCnt="0"/>
      <dgm:spPr/>
    </dgm:pt>
  </dgm:ptLst>
  <dgm:cxnLst>
    <dgm:cxn modelId="{D6C23A0A-3124-4A5C-83C4-229FBE54ED52}" srcId="{B4A95D8E-5E6B-4438-B308-75E6BEC6D080}" destId="{CDDE2AE5-FC07-407E-87B8-8EB22C5AF27C}" srcOrd="1" destOrd="0" parTransId="{D62A719D-07E2-43FE-9C2A-1BEC5D0AF24A}" sibTransId="{1389E9E5-4B42-4BDA-8935-518B4367AA75}"/>
    <dgm:cxn modelId="{99A16548-0638-4483-903B-67F0F62F00E1}" srcId="{B4A95D8E-5E6B-4438-B308-75E6BEC6D080}" destId="{5F0E0F0A-2753-4B18-84AA-7139B0466EA2}" srcOrd="0" destOrd="0" parTransId="{BE36F9BB-0BDF-4298-B66A-A5F836F7B1C4}" sibTransId="{D10AE3DB-001F-47DC-9BD9-211985080227}"/>
    <dgm:cxn modelId="{671E8A9F-4FD5-441D-83B1-41D515CBB361}" type="presOf" srcId="{67DC2FD6-9EF0-40A9-A839-8419323B38BE}" destId="{AF8A3EDA-2DB4-4D4F-860D-F30C216A813C}" srcOrd="0" destOrd="0" presId="urn:microsoft.com/office/officeart/2008/layout/LinedList"/>
    <dgm:cxn modelId="{3C8595A3-B882-446A-B2FF-C6569219F696}" srcId="{B4A95D8E-5E6B-4438-B308-75E6BEC6D080}" destId="{67DC2FD6-9EF0-40A9-A839-8419323B38BE}" srcOrd="2" destOrd="0" parTransId="{3413988C-D192-4329-89CA-B212D5C53C31}" sibTransId="{1A0180AA-CA56-4E17-9806-14087BD12401}"/>
    <dgm:cxn modelId="{B687CBB9-C575-443C-AD52-01E86B6E3B7F}" type="presOf" srcId="{CDDE2AE5-FC07-407E-87B8-8EB22C5AF27C}" destId="{98C8518B-D27C-49C0-81D2-D70E2B6A31A7}" srcOrd="0" destOrd="0" presId="urn:microsoft.com/office/officeart/2008/layout/LinedList"/>
    <dgm:cxn modelId="{14DC95F4-E9FF-4CEC-B1D0-0483C862D2D1}" type="presOf" srcId="{B4A95D8E-5E6B-4438-B308-75E6BEC6D080}" destId="{945BEBC7-8832-4F67-86C2-0F2AF1788DC1}" srcOrd="0" destOrd="0" presId="urn:microsoft.com/office/officeart/2008/layout/LinedList"/>
    <dgm:cxn modelId="{68958EFD-78F7-4C8F-923E-5541ED78F118}" type="presOf" srcId="{5F0E0F0A-2753-4B18-84AA-7139B0466EA2}" destId="{1A75D581-E321-4B2A-BF48-9AEA0AD92F21}" srcOrd="0" destOrd="0" presId="urn:microsoft.com/office/officeart/2008/layout/LinedList"/>
    <dgm:cxn modelId="{FE3B5796-1216-4994-B52C-96077CFED31A}" type="presParOf" srcId="{945BEBC7-8832-4F67-86C2-0F2AF1788DC1}" destId="{31C72D87-FFF3-42E6-ACC0-D10AD700C091}" srcOrd="0" destOrd="0" presId="urn:microsoft.com/office/officeart/2008/layout/LinedList"/>
    <dgm:cxn modelId="{999163FA-21B3-4E57-B40B-C563F787AA3F}" type="presParOf" srcId="{945BEBC7-8832-4F67-86C2-0F2AF1788DC1}" destId="{17C16195-38E6-40B0-9004-B4533B138BAA}" srcOrd="1" destOrd="0" presId="urn:microsoft.com/office/officeart/2008/layout/LinedList"/>
    <dgm:cxn modelId="{75DD95DA-9859-41BE-A157-721CA86E7C19}" type="presParOf" srcId="{17C16195-38E6-40B0-9004-B4533B138BAA}" destId="{1A75D581-E321-4B2A-BF48-9AEA0AD92F21}" srcOrd="0" destOrd="0" presId="urn:microsoft.com/office/officeart/2008/layout/LinedList"/>
    <dgm:cxn modelId="{914C6005-0B0C-485E-83D3-C293F2CD31AB}" type="presParOf" srcId="{17C16195-38E6-40B0-9004-B4533B138BAA}" destId="{A9E31BC0-3795-47E5-8B91-3E167184C3A9}" srcOrd="1" destOrd="0" presId="urn:microsoft.com/office/officeart/2008/layout/LinedList"/>
    <dgm:cxn modelId="{5E26A27B-8D9F-4E3D-B5FC-A201F6297F57}" type="presParOf" srcId="{945BEBC7-8832-4F67-86C2-0F2AF1788DC1}" destId="{92BA74C1-4DEA-430A-B795-EA0D8DE38215}" srcOrd="2" destOrd="0" presId="urn:microsoft.com/office/officeart/2008/layout/LinedList"/>
    <dgm:cxn modelId="{45A4381D-0A55-4D62-ACD1-ACD6622D2925}" type="presParOf" srcId="{945BEBC7-8832-4F67-86C2-0F2AF1788DC1}" destId="{F28D7C71-CD74-43AA-91DC-CB3727B9ED8A}" srcOrd="3" destOrd="0" presId="urn:microsoft.com/office/officeart/2008/layout/LinedList"/>
    <dgm:cxn modelId="{EDE14BF7-1D14-48CD-93E0-FFDBC6A173C1}" type="presParOf" srcId="{F28D7C71-CD74-43AA-91DC-CB3727B9ED8A}" destId="{98C8518B-D27C-49C0-81D2-D70E2B6A31A7}" srcOrd="0" destOrd="0" presId="urn:microsoft.com/office/officeart/2008/layout/LinedList"/>
    <dgm:cxn modelId="{397C6C36-CA25-44F7-BB7B-81545C60EB58}" type="presParOf" srcId="{F28D7C71-CD74-43AA-91DC-CB3727B9ED8A}" destId="{7321EE6C-D3EA-498E-9E7F-AB536A575071}" srcOrd="1" destOrd="0" presId="urn:microsoft.com/office/officeart/2008/layout/LinedList"/>
    <dgm:cxn modelId="{C7640603-315F-464F-A24A-343B98998DB4}" type="presParOf" srcId="{945BEBC7-8832-4F67-86C2-0F2AF1788DC1}" destId="{18EC321C-32A7-4126-9E68-4EF35308AE7B}" srcOrd="4" destOrd="0" presId="urn:microsoft.com/office/officeart/2008/layout/LinedList"/>
    <dgm:cxn modelId="{087EEE6B-9E30-4F9B-AD60-00EC6A5F4E90}" type="presParOf" srcId="{945BEBC7-8832-4F67-86C2-0F2AF1788DC1}" destId="{006EA911-23F7-4C8F-9401-AFD3B5351F43}" srcOrd="5" destOrd="0" presId="urn:microsoft.com/office/officeart/2008/layout/LinedList"/>
    <dgm:cxn modelId="{A58EB465-3438-4CC3-B555-D02F4FEC12E1}" type="presParOf" srcId="{006EA911-23F7-4C8F-9401-AFD3B5351F43}" destId="{AF8A3EDA-2DB4-4D4F-860D-F30C216A813C}" srcOrd="0" destOrd="0" presId="urn:microsoft.com/office/officeart/2008/layout/LinedList"/>
    <dgm:cxn modelId="{BBF43B34-AAFD-4086-AD1B-851ABA4715DA}" type="presParOf" srcId="{006EA911-23F7-4C8F-9401-AFD3B5351F43}" destId="{AED57B75-3428-44FC-BB9F-2C8356F0267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C72D87-FFF3-42E6-ACC0-D10AD700C091}">
      <dsp:nvSpPr>
        <dsp:cNvPr id="0" name=""/>
        <dsp:cNvSpPr/>
      </dsp:nvSpPr>
      <dsp:spPr>
        <a:xfrm>
          <a:off x="0" y="2138"/>
          <a:ext cx="607205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75D581-E321-4B2A-BF48-9AEA0AD92F21}">
      <dsp:nvSpPr>
        <dsp:cNvPr id="0" name=""/>
        <dsp:cNvSpPr/>
      </dsp:nvSpPr>
      <dsp:spPr>
        <a:xfrm>
          <a:off x="0" y="2138"/>
          <a:ext cx="6072059" cy="14585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Składniki : makaron,  boczek, zielony mrożony groszek, cebula, sól, pieprz, oliwa z oliwek, natka pietruszki.</a:t>
          </a:r>
        </a:p>
      </dsp:txBody>
      <dsp:txXfrm>
        <a:off x="0" y="2138"/>
        <a:ext cx="6072059" cy="1458554"/>
      </dsp:txXfrm>
    </dsp:sp>
    <dsp:sp modelId="{92BA74C1-4DEA-430A-B795-EA0D8DE38215}">
      <dsp:nvSpPr>
        <dsp:cNvPr id="0" name=""/>
        <dsp:cNvSpPr/>
      </dsp:nvSpPr>
      <dsp:spPr>
        <a:xfrm>
          <a:off x="0" y="1460693"/>
          <a:ext cx="607205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C8518B-D27C-49C0-81D2-D70E2B6A31A7}">
      <dsp:nvSpPr>
        <dsp:cNvPr id="0" name=""/>
        <dsp:cNvSpPr/>
      </dsp:nvSpPr>
      <dsp:spPr>
        <a:xfrm>
          <a:off x="0" y="1460693"/>
          <a:ext cx="6072059" cy="14585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Wykonanie: Cebulę pokrojoną w kostkę wrzucamy na rozgrzany olej do garnka z grubym dnem. Dodajemy pokrojony w kostkę boczek (ok 25 dag). Potem wrzucamy ½ paczki groszku. Po 10 min. wlewamy do garnka gotowaną wodę tak, aby sięgała nieco wyżej groszku. Następnie wrzucamy ½ paczki makaronu i gotujemy(lub wrzucamy ten co pozostał nam z poprzedniego dnia) Dosmaczamy solą pieprzem i dodajemy pokrojoną pietruszkę.</a:t>
          </a:r>
        </a:p>
      </dsp:txBody>
      <dsp:txXfrm>
        <a:off x="0" y="1460693"/>
        <a:ext cx="6072059" cy="1458554"/>
      </dsp:txXfrm>
    </dsp:sp>
    <dsp:sp modelId="{18EC321C-32A7-4126-9E68-4EF35308AE7B}">
      <dsp:nvSpPr>
        <dsp:cNvPr id="0" name=""/>
        <dsp:cNvSpPr/>
      </dsp:nvSpPr>
      <dsp:spPr>
        <a:xfrm>
          <a:off x="0" y="2919247"/>
          <a:ext cx="607205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8A3EDA-2DB4-4D4F-860D-F30C216A813C}">
      <dsp:nvSpPr>
        <dsp:cNvPr id="0" name=""/>
        <dsp:cNvSpPr/>
      </dsp:nvSpPr>
      <dsp:spPr>
        <a:xfrm>
          <a:off x="0" y="2919247"/>
          <a:ext cx="6072059" cy="14585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SMACZNEGO</a:t>
          </a:r>
        </a:p>
      </dsp:txBody>
      <dsp:txXfrm>
        <a:off x="0" y="2919247"/>
        <a:ext cx="6072059" cy="14585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 descr="Tag=AccentColor&#10;Flavor=Light&#10;Target=Fill">
            <a:extLst>
              <a:ext uri="{FF2B5EF4-FFF2-40B4-BE49-F238E27FC236}">
                <a16:creationId xmlns:a16="http://schemas.microsoft.com/office/drawing/2014/main" id="{0D57E7FA-E8FC-45AC-868F-CDC8144939D6}"/>
              </a:ext>
            </a:extLst>
          </p:cNvPr>
          <p:cNvSpPr/>
          <p:nvPr/>
        </p:nvSpPr>
        <p:spPr>
          <a:xfrm rot="10800000" flipV="1">
            <a:off x="2599854" y="527562"/>
            <a:ext cx="6992292" cy="510248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760" y="1591056"/>
            <a:ext cx="5705856" cy="3264408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8616"/>
            <a:ext cx="5705856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015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684965" y="1332237"/>
            <a:ext cx="5263732" cy="3841102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2000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264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C888B-58B8-4428-8B1D-4E26FC5DD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14F67B-D516-42FA-A2CA-2DCD37CFE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BA5FF-4919-4FF8-9C04-06CE156B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DA970-128E-4150-8E5A-A1B056E83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C6CD1-EE5E-42EF-B76D-BB803BA6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1141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0C2A1B-34CA-4877-9435-D77DF3257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255E5E-4A81-44CC-8D99-F56E625D4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EECF-A221-4ECC-AD9C-E197D516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F41AE-0DDE-49ED-9F0C-E0E16F59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47FB7-77F0-4C43-B81E-D04B31C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895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48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79392"/>
            <a:ext cx="5266944" cy="150018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27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676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082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784" y="1572768"/>
            <a:ext cx="6501384" cy="40965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126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911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736BF44D-E8DD-45FA-931D-CBCC67D57944}"/>
              </a:ext>
            </a:extLst>
          </p:cNvPr>
          <p:cNvSpPr/>
          <p:nvPr/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401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163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4E684-10F4-4CC3-A0B9-F03AA7BE37CF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56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25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8CCCB6D-5162-4AAE-A5E3-3AC55410D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5">
            <a:extLst>
              <a:ext uri="{FF2B5EF4-FFF2-40B4-BE49-F238E27FC236}">
                <a16:creationId xmlns:a16="http://schemas.microsoft.com/office/drawing/2014/main" id="{ECC61073-708D-4D89-B370-D254D39E5B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l="21605" r="9085"/>
          <a:stretch/>
        </p:blipFill>
        <p:spPr>
          <a:xfrm>
            <a:off x="424741" y="724535"/>
            <a:ext cx="8450297" cy="685799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43468" y="643467"/>
            <a:ext cx="4620584" cy="4567137"/>
          </a:xfrm>
        </p:spPr>
        <p:txBody>
          <a:bodyPr>
            <a:normAutofit/>
          </a:bodyPr>
          <a:lstStyle/>
          <a:p>
            <a:r>
              <a:rPr lang="pl-PL" b="1">
                <a:cs typeface="Calibri Light"/>
              </a:rPr>
              <a:t>Akademia </a:t>
            </a:r>
            <a:r>
              <a:rPr lang="pl-PL" b="1" err="1">
                <a:cs typeface="Calibri Light"/>
              </a:rPr>
              <a:t>Lubella</a:t>
            </a:r>
            <a:endParaRPr lang="pl-PL" b="1">
              <a:cs typeface="Calibri Light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643467" y="5277684"/>
            <a:ext cx="4620584" cy="77549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pl-PL" b="1">
                <a:cs typeface="Calibri"/>
              </a:rPr>
              <a:t>Projekt klas V-VIII </a:t>
            </a:r>
            <a:endParaRPr lang="pl-PL" b="1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7339A9-A453-495D-A517-4025EB9482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823" r="24792" b="1"/>
          <a:stretch/>
        </p:blipFill>
        <p:spPr>
          <a:xfrm>
            <a:off x="6225997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503171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6E4CD457-E37B-4177-94C9-92C24E732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az 2" descr="Obraz zawierający różowy, kontener, plastikowy, taca&#10;&#10;Opis wygenerowany automatycznie">
            <a:extLst>
              <a:ext uri="{FF2B5EF4-FFF2-40B4-BE49-F238E27FC236}">
                <a16:creationId xmlns:a16="http://schemas.microsoft.com/office/drawing/2014/main" id="{E2B54387-E956-4378-8D61-A50C78E606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123" b="4162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8200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raphic 1">
            <a:extLst>
              <a:ext uri="{FF2B5EF4-FFF2-40B4-BE49-F238E27FC236}">
                <a16:creationId xmlns:a16="http://schemas.microsoft.com/office/drawing/2014/main" id="{0D57E7FA-E8FC-45AC-868F-CDC814493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 useBgFill="1">
        <p:nvSpPr>
          <p:cNvPr id="17" name="Rectangle 21">
            <a:extLst>
              <a:ext uri="{FF2B5EF4-FFF2-40B4-BE49-F238E27FC236}">
                <a16:creationId xmlns:a16="http://schemas.microsoft.com/office/drawing/2014/main" id="{9C867835-A917-4A2B-8424-3AFAF74363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2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344152" y="387180"/>
            <a:ext cx="3850317" cy="6538623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rgbClr val="33B8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7E6407E-377C-4A82-AAB2-48C57F241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387" y="1989471"/>
            <a:ext cx="3768917" cy="3144539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800" err="1">
                <a:solidFill>
                  <a:srgbClr val="FFFFFF"/>
                </a:solidFill>
                <a:latin typeface="Arial Black"/>
              </a:rPr>
              <a:t>Klasa</a:t>
            </a:r>
            <a:r>
              <a:rPr lang="en-US" sz="4800">
                <a:solidFill>
                  <a:srgbClr val="FFFFFF"/>
                </a:solidFill>
                <a:latin typeface="Arial Black"/>
              </a:rPr>
              <a:t> 5                     </a:t>
            </a:r>
            <a:r>
              <a:rPr lang="en-US" sz="4800" err="1">
                <a:solidFill>
                  <a:srgbClr val="FFFFFF"/>
                </a:solidFill>
                <a:latin typeface="Arial Black"/>
              </a:rPr>
              <a:t>wykonanie</a:t>
            </a:r>
            <a:r>
              <a:rPr lang="en-US" sz="4800">
                <a:solidFill>
                  <a:srgbClr val="FFFFFF"/>
                </a:solidFill>
                <a:latin typeface="Arial Black"/>
              </a:rPr>
              <a:t>   </a:t>
            </a:r>
            <a:r>
              <a:rPr lang="en-US" sz="4800" err="1">
                <a:solidFill>
                  <a:srgbClr val="FFFFFF"/>
                </a:solidFill>
                <a:latin typeface="Arial Black"/>
              </a:rPr>
              <a:t>zadania</a:t>
            </a:r>
            <a:endParaRPr lang="en-US" sz="4800">
              <a:solidFill>
                <a:srgbClr val="FFFFFF"/>
              </a:solidFill>
              <a:latin typeface="Arial Black"/>
            </a:endParaRPr>
          </a:p>
        </p:txBody>
      </p:sp>
      <p:pic>
        <p:nvPicPr>
          <p:cNvPr id="4" name="Obraz 4" descr="Obraz zawierający żywność, talerz, część, naczynie&#10;&#10;Opis wygenerowany automatycznie">
            <a:extLst>
              <a:ext uri="{FF2B5EF4-FFF2-40B4-BE49-F238E27FC236}">
                <a16:creationId xmlns:a16="http://schemas.microsoft.com/office/drawing/2014/main" id="{87239E71-164B-4B28-8D6A-C327D474D5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92896" y="643467"/>
            <a:ext cx="4163922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5724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6">
            <a:extLst>
              <a:ext uri="{FF2B5EF4-FFF2-40B4-BE49-F238E27FC236}">
                <a16:creationId xmlns:a16="http://schemas.microsoft.com/office/drawing/2014/main" id="{6E4CD457-E37B-4177-94C9-92C24E732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az 2" descr="Obraz zawierający żywność, talerz, część, naczynie&#10;&#10;Opis wygenerowany automatycznie">
            <a:extLst>
              <a:ext uri="{FF2B5EF4-FFF2-40B4-BE49-F238E27FC236}">
                <a16:creationId xmlns:a16="http://schemas.microsoft.com/office/drawing/2014/main" id="{A610CD50-C6FF-4EED-B1F9-9BFBB988FA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814" b="3399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9301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062BE4CC-E9B2-4666-A643-DEE3BA08AB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az 2" descr="Obraz zawierający kubek, kawa, talerz, żywność&#10;&#10;Opis wygenerowany automatycznie">
            <a:extLst>
              <a:ext uri="{FF2B5EF4-FFF2-40B4-BE49-F238E27FC236}">
                <a16:creationId xmlns:a16="http://schemas.microsoft.com/office/drawing/2014/main" id="{75741A7C-2098-41D3-A79C-E97AE4D30D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68" r="1" b="1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9128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94C5663A-0CE3-4AEE-B47E-FB68D9EB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248EFD1-FBE3-4363-B680-A83B3A3F1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3816095" cy="1807305"/>
          </a:xfrm>
        </p:spPr>
        <p:txBody>
          <a:bodyPr>
            <a:normAutofit/>
          </a:bodyPr>
          <a:lstStyle/>
          <a:p>
            <a:r>
              <a:rPr lang="pl-PL" dirty="0"/>
              <a:t>Klasa 7- 8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2C042F0B-6DCE-4CE8-A093-D99B21888B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416" y="2333297"/>
            <a:ext cx="4169881" cy="384366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3200" b="1" i="1" dirty="0" err="1">
                <a:solidFill>
                  <a:srgbClr val="00B050"/>
                </a:solidFill>
                <a:ea typeface="+mn-lt"/>
                <a:cs typeface="+mn-lt"/>
              </a:rPr>
              <a:t>Wykonanie</a:t>
            </a:r>
            <a:r>
              <a:rPr lang="en-US" sz="3200" b="1" i="1" dirty="0">
                <a:solidFill>
                  <a:srgbClr val="00B050"/>
                </a:solidFill>
                <a:ea typeface="+mn-lt"/>
                <a:cs typeface="+mn-lt"/>
              </a:rPr>
              <a:t> </a:t>
            </a:r>
            <a:r>
              <a:rPr lang="en-US" sz="3200" b="1" i="1" dirty="0" err="1">
                <a:solidFill>
                  <a:srgbClr val="00B050"/>
                </a:solidFill>
              </a:rPr>
              <a:t>zadania</a:t>
            </a:r>
            <a:r>
              <a:rPr lang="en-US" sz="2000" b="1" dirty="0" err="1"/>
              <a:t>z</a:t>
            </a:r>
            <a:r>
              <a:rPr lang="en-US" sz="2000" b="1" dirty="0"/>
              <a:t> </a:t>
            </a:r>
            <a:r>
              <a:rPr lang="en-US" sz="2000" b="1" dirty="0" err="1"/>
              <a:t>projektu</a:t>
            </a:r>
            <a:r>
              <a:rPr lang="en-US" sz="2000" b="1" dirty="0"/>
              <a:t> "Akademia </a:t>
            </a:r>
            <a:r>
              <a:rPr lang="en-US" sz="2000" b="1" dirty="0" err="1"/>
              <a:t>Lubella</a:t>
            </a:r>
            <a:r>
              <a:rPr lang="en-US" sz="2000" b="1" dirty="0"/>
              <a:t>" pod </a:t>
            </a:r>
            <a:r>
              <a:rPr lang="en-US" sz="2000" b="1" dirty="0" err="1"/>
              <a:t>nadzorem</a:t>
            </a:r>
            <a:r>
              <a:rPr lang="en-US" sz="2000" b="1" dirty="0"/>
              <a:t>  Pani Anny </a:t>
            </a:r>
            <a:r>
              <a:rPr lang="en-US" sz="2000" b="1" dirty="0" err="1"/>
              <a:t>Gozdek</a:t>
            </a:r>
            <a:r>
              <a:rPr lang="en-US" sz="2000" b="1" dirty="0"/>
              <a:t>.</a:t>
            </a:r>
            <a:endParaRPr lang="pl-PL" b="1"/>
          </a:p>
          <a:p>
            <a:pPr marL="0" indent="0">
              <a:buNone/>
            </a:pPr>
            <a:r>
              <a:rPr lang="en-US" sz="2000" b="1" dirty="0">
                <a:solidFill>
                  <a:srgbClr val="00B050"/>
                </a:solidFill>
              </a:rPr>
              <a:t>Oto </a:t>
            </a:r>
            <a:r>
              <a:rPr lang="en-US" sz="2000" b="1" dirty="0" err="1">
                <a:solidFill>
                  <a:srgbClr val="00B050"/>
                </a:solidFill>
              </a:rPr>
              <a:t>efekty</a:t>
            </a:r>
            <a:r>
              <a:rPr lang="en-US" sz="2000" b="1" dirty="0">
                <a:solidFill>
                  <a:srgbClr val="00B050"/>
                </a:solidFill>
              </a:rPr>
              <a:t>:</a:t>
            </a:r>
          </a:p>
          <a:p>
            <a:pPr marL="0" indent="0">
              <a:buNone/>
            </a:pPr>
            <a:endParaRPr lang="en-US" sz="2000" b="1" dirty="0">
              <a:solidFill>
                <a:srgbClr val="00B050"/>
              </a:solidFill>
            </a:endParaRPr>
          </a:p>
        </p:txBody>
      </p:sp>
      <p:pic>
        <p:nvPicPr>
          <p:cNvPr id="9" name="Obraz 9" descr="Obraz zawierający warzywo, posiłek, świeże, ogórek&#10;&#10;Opis wygenerowany automatycznie">
            <a:extLst>
              <a:ext uri="{FF2B5EF4-FFF2-40B4-BE49-F238E27FC236}">
                <a16:creationId xmlns:a16="http://schemas.microsoft.com/office/drawing/2014/main" id="{65CAA67C-00BC-41ED-A30C-4E9C9283B8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57" r="7825"/>
          <a:stretch/>
        </p:blipFill>
        <p:spPr>
          <a:xfrm>
            <a:off x="5216585" y="10"/>
            <a:ext cx="6968917" cy="6857990"/>
          </a:xfrm>
          <a:custGeom>
            <a:avLst/>
            <a:gdLst/>
            <a:ahLst/>
            <a:cxnLst/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916699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4613B4A9-1C7C-4729-A016-AB42D39794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az 2">
            <a:extLst>
              <a:ext uri="{FF2B5EF4-FFF2-40B4-BE49-F238E27FC236}">
                <a16:creationId xmlns:a16="http://schemas.microsoft.com/office/drawing/2014/main" id="{F9BC1F82-98C2-4B92-9EE7-A040B2B1FE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94" r="1" b="17325"/>
          <a:stretch/>
        </p:blipFill>
        <p:spPr>
          <a:xfrm>
            <a:off x="329316" y="10"/>
            <a:ext cx="11862684" cy="6857990"/>
          </a:xfrm>
          <a:custGeom>
            <a:avLst/>
            <a:gdLst/>
            <a:ahLst/>
            <a:cxnLst/>
            <a:rect l="l" t="t" r="r" b="b"/>
            <a:pathLst>
              <a:path w="11862684" h="6858000">
                <a:moveTo>
                  <a:pt x="1047342" y="0"/>
                </a:moveTo>
                <a:lnTo>
                  <a:pt x="4590463" y="0"/>
                </a:lnTo>
                <a:lnTo>
                  <a:pt x="5499874" y="0"/>
                </a:lnTo>
                <a:lnTo>
                  <a:pt x="5723425" y="0"/>
                </a:lnTo>
                <a:lnTo>
                  <a:pt x="7580390" y="0"/>
                </a:lnTo>
                <a:lnTo>
                  <a:pt x="7747884" y="0"/>
                </a:lnTo>
                <a:lnTo>
                  <a:pt x="7824084" y="0"/>
                </a:lnTo>
                <a:lnTo>
                  <a:pt x="11862684" y="0"/>
                </a:lnTo>
                <a:lnTo>
                  <a:pt x="11862684" y="6858000"/>
                </a:lnTo>
                <a:lnTo>
                  <a:pt x="7824084" y="6858000"/>
                </a:lnTo>
                <a:lnTo>
                  <a:pt x="7747884" y="6858000"/>
                </a:lnTo>
                <a:lnTo>
                  <a:pt x="7580390" y="6858000"/>
                </a:lnTo>
                <a:lnTo>
                  <a:pt x="5723425" y="6858000"/>
                </a:lnTo>
                <a:lnTo>
                  <a:pt x="5499874" y="6858000"/>
                </a:lnTo>
                <a:lnTo>
                  <a:pt x="4590463" y="6858000"/>
                </a:lnTo>
                <a:lnTo>
                  <a:pt x="1654188" y="6858000"/>
                </a:lnTo>
                <a:cubicBezTo>
                  <a:pt x="1530404" y="6786859"/>
                  <a:pt x="1412658" y="6701489"/>
                  <a:pt x="1279816" y="6658805"/>
                </a:cubicBezTo>
                <a:cubicBezTo>
                  <a:pt x="1189242" y="6630349"/>
                  <a:pt x="1101686" y="6580550"/>
                  <a:pt x="1116783" y="6431153"/>
                </a:cubicBezTo>
                <a:cubicBezTo>
                  <a:pt x="1119802" y="6388469"/>
                  <a:pt x="1095648" y="6356456"/>
                  <a:pt x="1059419" y="6367127"/>
                </a:cubicBezTo>
                <a:cubicBezTo>
                  <a:pt x="989979" y="6388469"/>
                  <a:pt x="956768" y="6327999"/>
                  <a:pt x="917520" y="6281757"/>
                </a:cubicBezTo>
                <a:cubicBezTo>
                  <a:pt x="848079" y="6199945"/>
                  <a:pt x="781658" y="6114575"/>
                  <a:pt x="669950" y="6100347"/>
                </a:cubicBezTo>
                <a:cubicBezTo>
                  <a:pt x="691084" y="6036320"/>
                  <a:pt x="727312" y="6043434"/>
                  <a:pt x="760524" y="6057663"/>
                </a:cubicBezTo>
                <a:cubicBezTo>
                  <a:pt x="848079" y="6093234"/>
                  <a:pt x="935634" y="6132361"/>
                  <a:pt x="1023188" y="6167932"/>
                </a:cubicBezTo>
                <a:cubicBezTo>
                  <a:pt x="1080552" y="6189274"/>
                  <a:pt x="1137916" y="6221287"/>
                  <a:pt x="1213395" y="6196388"/>
                </a:cubicBezTo>
                <a:cubicBezTo>
                  <a:pt x="1146974" y="6068335"/>
                  <a:pt x="1035266" y="6043434"/>
                  <a:pt x="944692" y="6004307"/>
                </a:cubicBezTo>
                <a:cubicBezTo>
                  <a:pt x="832982" y="5954508"/>
                  <a:pt x="766562" y="5862025"/>
                  <a:pt x="685045" y="5755314"/>
                </a:cubicBezTo>
                <a:cubicBezTo>
                  <a:pt x="766562" y="5726858"/>
                  <a:pt x="817887" y="5805112"/>
                  <a:pt x="884310" y="5801555"/>
                </a:cubicBezTo>
                <a:cubicBezTo>
                  <a:pt x="887328" y="5790884"/>
                  <a:pt x="893366" y="5769542"/>
                  <a:pt x="893366" y="5769542"/>
                </a:cubicBezTo>
                <a:cubicBezTo>
                  <a:pt x="784676" y="5712629"/>
                  <a:pt x="736372" y="5605917"/>
                  <a:pt x="718256" y="5474306"/>
                </a:cubicBezTo>
                <a:cubicBezTo>
                  <a:pt x="712218" y="5406721"/>
                  <a:pt x="672970" y="5385379"/>
                  <a:pt x="633720" y="5353367"/>
                </a:cubicBezTo>
                <a:cubicBezTo>
                  <a:pt x="500878" y="5243097"/>
                  <a:pt x="358980" y="5143500"/>
                  <a:pt x="247270" y="4994104"/>
                </a:cubicBezTo>
                <a:cubicBezTo>
                  <a:pt x="377094" y="5011889"/>
                  <a:pt x="479744" y="5111487"/>
                  <a:pt x="615606" y="5154171"/>
                </a:cubicBezTo>
                <a:cubicBezTo>
                  <a:pt x="506917" y="4990547"/>
                  <a:pt x="365016" y="4905177"/>
                  <a:pt x="235194" y="4805580"/>
                </a:cubicBezTo>
                <a:cubicBezTo>
                  <a:pt x="174810" y="4759339"/>
                  <a:pt x="120468" y="4702425"/>
                  <a:pt x="51026" y="4677526"/>
                </a:cubicBezTo>
                <a:cubicBezTo>
                  <a:pt x="26873" y="4670412"/>
                  <a:pt x="-15396" y="4652628"/>
                  <a:pt x="5740" y="4602828"/>
                </a:cubicBezTo>
                <a:cubicBezTo>
                  <a:pt x="23854" y="4560144"/>
                  <a:pt x="57065" y="4574373"/>
                  <a:pt x="87257" y="4585042"/>
                </a:cubicBezTo>
                <a:cubicBezTo>
                  <a:pt x="159715" y="4613499"/>
                  <a:pt x="238213" y="4613499"/>
                  <a:pt x="337844" y="4613499"/>
                </a:cubicBezTo>
                <a:cubicBezTo>
                  <a:pt x="253310" y="4478331"/>
                  <a:pt x="99332" y="4521016"/>
                  <a:pt x="26873" y="4378734"/>
                </a:cubicBezTo>
                <a:cubicBezTo>
                  <a:pt x="117448" y="4353835"/>
                  <a:pt x="186888" y="4403633"/>
                  <a:pt x="259346" y="4414305"/>
                </a:cubicBezTo>
                <a:cubicBezTo>
                  <a:pt x="325769" y="4424975"/>
                  <a:pt x="340863" y="4400076"/>
                  <a:pt x="325769" y="4321821"/>
                </a:cubicBezTo>
                <a:cubicBezTo>
                  <a:pt x="301616" y="4200882"/>
                  <a:pt x="337844" y="4140411"/>
                  <a:pt x="434458" y="4172424"/>
                </a:cubicBezTo>
                <a:cubicBezTo>
                  <a:pt x="525031" y="4204438"/>
                  <a:pt x="534089" y="4158196"/>
                  <a:pt x="509936" y="4090612"/>
                </a:cubicBezTo>
                <a:cubicBezTo>
                  <a:pt x="473706" y="3991015"/>
                  <a:pt x="512954" y="3912759"/>
                  <a:pt x="540128" y="3827390"/>
                </a:cubicBezTo>
                <a:cubicBezTo>
                  <a:pt x="582395" y="3699337"/>
                  <a:pt x="564281" y="3635309"/>
                  <a:pt x="476725" y="3539269"/>
                </a:cubicBezTo>
                <a:cubicBezTo>
                  <a:pt x="425400" y="3485914"/>
                  <a:pt x="374074" y="3439672"/>
                  <a:pt x="301616" y="3393429"/>
                </a:cubicBezTo>
                <a:cubicBezTo>
                  <a:pt x="467668" y="3368530"/>
                  <a:pt x="295577" y="3283162"/>
                  <a:pt x="352940" y="3229805"/>
                </a:cubicBezTo>
                <a:cubicBezTo>
                  <a:pt x="470686" y="3208463"/>
                  <a:pt x="564281" y="3379202"/>
                  <a:pt x="724294" y="3329402"/>
                </a:cubicBezTo>
                <a:cubicBezTo>
                  <a:pt x="531070" y="3183563"/>
                  <a:pt x="313691" y="3137322"/>
                  <a:pt x="171792" y="2941684"/>
                </a:cubicBezTo>
                <a:cubicBezTo>
                  <a:pt x="205002" y="2899000"/>
                  <a:pt x="238213" y="2941684"/>
                  <a:pt x="265385" y="2923898"/>
                </a:cubicBezTo>
                <a:cubicBezTo>
                  <a:pt x="265385" y="2913227"/>
                  <a:pt x="582395" y="2980812"/>
                  <a:pt x="600510" y="2703362"/>
                </a:cubicBezTo>
                <a:cubicBezTo>
                  <a:pt x="606548" y="2703362"/>
                  <a:pt x="612587" y="2703362"/>
                  <a:pt x="618624" y="2692689"/>
                </a:cubicBezTo>
                <a:cubicBezTo>
                  <a:pt x="651834" y="2653563"/>
                  <a:pt x="621644" y="2561080"/>
                  <a:pt x="675988" y="2553965"/>
                </a:cubicBezTo>
                <a:cubicBezTo>
                  <a:pt x="736372" y="2546851"/>
                  <a:pt x="793735" y="2514837"/>
                  <a:pt x="857136" y="2532623"/>
                </a:cubicBezTo>
                <a:cubicBezTo>
                  <a:pt x="905443" y="2546851"/>
                  <a:pt x="956768" y="2564636"/>
                  <a:pt x="1008094" y="2564636"/>
                </a:cubicBezTo>
                <a:cubicBezTo>
                  <a:pt x="1062438" y="2564636"/>
                  <a:pt x="1137916" y="2685576"/>
                  <a:pt x="1171128" y="2525509"/>
                </a:cubicBezTo>
                <a:cubicBezTo>
                  <a:pt x="1171128" y="2518395"/>
                  <a:pt x="1264720" y="2536181"/>
                  <a:pt x="1316045" y="2543294"/>
                </a:cubicBezTo>
                <a:cubicBezTo>
                  <a:pt x="1358314" y="2550408"/>
                  <a:pt x="1409640" y="2582422"/>
                  <a:pt x="1439830" y="2518395"/>
                </a:cubicBezTo>
                <a:cubicBezTo>
                  <a:pt x="1454926" y="2479267"/>
                  <a:pt x="1382466" y="2408126"/>
                  <a:pt x="1319065" y="2401012"/>
                </a:cubicBezTo>
                <a:cubicBezTo>
                  <a:pt x="1261702" y="2393898"/>
                  <a:pt x="1204338" y="2386784"/>
                  <a:pt x="1149994" y="2401012"/>
                </a:cubicBezTo>
                <a:cubicBezTo>
                  <a:pt x="1083572" y="2418796"/>
                  <a:pt x="1047342" y="2390340"/>
                  <a:pt x="1029227" y="2326314"/>
                </a:cubicBezTo>
                <a:cubicBezTo>
                  <a:pt x="1008094" y="2258731"/>
                  <a:pt x="968844" y="2223159"/>
                  <a:pt x="914500" y="2191146"/>
                </a:cubicBezTo>
                <a:cubicBezTo>
                  <a:pt x="781658" y="2112891"/>
                  <a:pt x="654854" y="2020407"/>
                  <a:pt x="509936" y="1974165"/>
                </a:cubicBezTo>
                <a:cubicBezTo>
                  <a:pt x="482764" y="1967051"/>
                  <a:pt x="449553" y="1952823"/>
                  <a:pt x="437476" y="1892353"/>
                </a:cubicBezTo>
                <a:cubicBezTo>
                  <a:pt x="829964" y="1984836"/>
                  <a:pt x="1186222" y="2223159"/>
                  <a:pt x="1590788" y="2208931"/>
                </a:cubicBezTo>
                <a:cubicBezTo>
                  <a:pt x="1482098" y="2134233"/>
                  <a:pt x="1352276" y="2130676"/>
                  <a:pt x="1234528" y="2077320"/>
                </a:cubicBezTo>
                <a:cubicBezTo>
                  <a:pt x="1319065" y="2038192"/>
                  <a:pt x="1397562" y="2080877"/>
                  <a:pt x="1476060" y="2102219"/>
                </a:cubicBezTo>
                <a:cubicBezTo>
                  <a:pt x="1542482" y="2120004"/>
                  <a:pt x="1602864" y="2123562"/>
                  <a:pt x="1608902" y="2013292"/>
                </a:cubicBezTo>
                <a:cubicBezTo>
                  <a:pt x="1608902" y="2002622"/>
                  <a:pt x="1608902" y="1995507"/>
                  <a:pt x="1608902" y="1984836"/>
                </a:cubicBezTo>
                <a:cubicBezTo>
                  <a:pt x="1584749" y="1938595"/>
                  <a:pt x="1551538" y="1917252"/>
                  <a:pt x="1509271" y="1903025"/>
                </a:cubicBezTo>
                <a:cubicBezTo>
                  <a:pt x="1485118" y="1895910"/>
                  <a:pt x="1451907" y="1881683"/>
                  <a:pt x="1451907" y="1849668"/>
                </a:cubicBezTo>
                <a:cubicBezTo>
                  <a:pt x="1454926" y="1728729"/>
                  <a:pt x="1373409" y="1693158"/>
                  <a:pt x="1294912" y="1657587"/>
                </a:cubicBezTo>
                <a:cubicBezTo>
                  <a:pt x="1337180" y="1597117"/>
                  <a:pt x="1373409" y="1639802"/>
                  <a:pt x="1406620" y="1636245"/>
                </a:cubicBezTo>
                <a:cubicBezTo>
                  <a:pt x="1427754" y="1632688"/>
                  <a:pt x="1448887" y="1629132"/>
                  <a:pt x="1448887" y="1597117"/>
                </a:cubicBezTo>
                <a:cubicBezTo>
                  <a:pt x="1448887" y="1572219"/>
                  <a:pt x="1439830" y="1540204"/>
                  <a:pt x="1418696" y="1540204"/>
                </a:cubicBezTo>
                <a:cubicBezTo>
                  <a:pt x="1285854" y="1536647"/>
                  <a:pt x="1210375" y="1365909"/>
                  <a:pt x="1071494" y="1365909"/>
                </a:cubicBezTo>
                <a:cubicBezTo>
                  <a:pt x="986960" y="1365909"/>
                  <a:pt x="1113764" y="1269868"/>
                  <a:pt x="1044324" y="1230741"/>
                </a:cubicBezTo>
                <a:cubicBezTo>
                  <a:pt x="1029227" y="1220069"/>
                  <a:pt x="1086591" y="1205842"/>
                  <a:pt x="1110744" y="1209399"/>
                </a:cubicBezTo>
                <a:cubicBezTo>
                  <a:pt x="1134897" y="1212955"/>
                  <a:pt x="1156032" y="1237855"/>
                  <a:pt x="1186222" y="1220069"/>
                </a:cubicBezTo>
                <a:cubicBezTo>
                  <a:pt x="1201318" y="1156043"/>
                  <a:pt x="1162069" y="1131144"/>
                  <a:pt x="1125840" y="1113358"/>
                </a:cubicBezTo>
                <a:cubicBezTo>
                  <a:pt x="1047342" y="1070674"/>
                  <a:pt x="968844" y="1020875"/>
                  <a:pt x="881290" y="1006647"/>
                </a:cubicBezTo>
                <a:cubicBezTo>
                  <a:pt x="851099" y="1003089"/>
                  <a:pt x="832982" y="985305"/>
                  <a:pt x="836002" y="949734"/>
                </a:cubicBezTo>
                <a:cubicBezTo>
                  <a:pt x="842040" y="903491"/>
                  <a:pt x="872232" y="917720"/>
                  <a:pt x="896385" y="921277"/>
                </a:cubicBezTo>
                <a:cubicBezTo>
                  <a:pt x="911482" y="924835"/>
                  <a:pt x="926577" y="935506"/>
                  <a:pt x="941672" y="910606"/>
                </a:cubicBezTo>
                <a:cubicBezTo>
                  <a:pt x="588434" y="658055"/>
                  <a:pt x="401247" y="672284"/>
                  <a:pt x="5740" y="465975"/>
                </a:cubicBezTo>
                <a:cubicBezTo>
                  <a:pt x="93294" y="426847"/>
                  <a:pt x="156696" y="455303"/>
                  <a:pt x="217079" y="462417"/>
                </a:cubicBezTo>
                <a:cubicBezTo>
                  <a:pt x="368036" y="480203"/>
                  <a:pt x="274442" y="512216"/>
                  <a:pt x="425400" y="533558"/>
                </a:cubicBezTo>
                <a:cubicBezTo>
                  <a:pt x="497860" y="544229"/>
                  <a:pt x="564281" y="579800"/>
                  <a:pt x="645798" y="522887"/>
                </a:cubicBezTo>
                <a:cubicBezTo>
                  <a:pt x="700142" y="483759"/>
                  <a:pt x="787696" y="526444"/>
                  <a:pt x="854118" y="558458"/>
                </a:cubicBezTo>
                <a:cubicBezTo>
                  <a:pt x="908462" y="586915"/>
                  <a:pt x="962806" y="594028"/>
                  <a:pt x="1035266" y="558458"/>
                </a:cubicBezTo>
                <a:cubicBezTo>
                  <a:pt x="968844" y="537116"/>
                  <a:pt x="917520" y="519330"/>
                  <a:pt x="866193" y="505101"/>
                </a:cubicBezTo>
                <a:cubicBezTo>
                  <a:pt x="823926" y="494431"/>
                  <a:pt x="799772" y="469532"/>
                  <a:pt x="802792" y="416176"/>
                </a:cubicBezTo>
                <a:cubicBezTo>
                  <a:pt x="802792" y="387720"/>
                  <a:pt x="793735" y="348592"/>
                  <a:pt x="823926" y="334364"/>
                </a:cubicBezTo>
                <a:cubicBezTo>
                  <a:pt x="848079" y="320135"/>
                  <a:pt x="881290" y="334364"/>
                  <a:pt x="893366" y="359262"/>
                </a:cubicBezTo>
                <a:cubicBezTo>
                  <a:pt x="908462" y="405504"/>
                  <a:pt x="923557" y="448189"/>
                  <a:pt x="974883" y="451747"/>
                </a:cubicBezTo>
                <a:cubicBezTo>
                  <a:pt x="1044324" y="458860"/>
                  <a:pt x="1005074" y="430405"/>
                  <a:pt x="992998" y="394834"/>
                </a:cubicBezTo>
                <a:cubicBezTo>
                  <a:pt x="980921" y="355706"/>
                  <a:pt x="1017152" y="345034"/>
                  <a:pt x="1041304" y="352148"/>
                </a:cubicBezTo>
                <a:cubicBezTo>
                  <a:pt x="1131878" y="384162"/>
                  <a:pt x="1225472" y="327250"/>
                  <a:pt x="1319065" y="373491"/>
                </a:cubicBezTo>
                <a:cubicBezTo>
                  <a:pt x="1294912" y="259665"/>
                  <a:pt x="1243586" y="209867"/>
                  <a:pt x="1134897" y="192082"/>
                </a:cubicBezTo>
                <a:cubicBezTo>
                  <a:pt x="1095648" y="188525"/>
                  <a:pt x="1053380" y="195638"/>
                  <a:pt x="1017152" y="163625"/>
                </a:cubicBezTo>
                <a:cubicBezTo>
                  <a:pt x="996016" y="145839"/>
                  <a:pt x="974883" y="124497"/>
                  <a:pt x="989979" y="88927"/>
                </a:cubicBezTo>
                <a:cubicBezTo>
                  <a:pt x="999036" y="64027"/>
                  <a:pt x="1023188" y="64027"/>
                  <a:pt x="1044324" y="71141"/>
                </a:cubicBezTo>
                <a:cubicBezTo>
                  <a:pt x="1131878" y="110269"/>
                  <a:pt x="1225472" y="120941"/>
                  <a:pt x="1316045" y="135168"/>
                </a:cubicBezTo>
                <a:cubicBezTo>
                  <a:pt x="1331142" y="138725"/>
                  <a:pt x="1346237" y="145839"/>
                  <a:pt x="1361334" y="110269"/>
                </a:cubicBezTo>
                <a:cubicBezTo>
                  <a:pt x="1255664" y="78255"/>
                  <a:pt x="1153012" y="35571"/>
                  <a:pt x="1047342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320205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6E4CD457-E37B-4177-94C9-92C24E732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az 2" descr="Obraz zawierający podłoże, czerwony, plastikowy, kontener&#10;&#10;Opis wygenerowany automatycznie">
            <a:extLst>
              <a:ext uri="{FF2B5EF4-FFF2-40B4-BE49-F238E27FC236}">
                <a16:creationId xmlns:a16="http://schemas.microsoft.com/office/drawing/2014/main" id="{6D926F6B-EDB0-4F37-9D8D-B3612F4426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562" b="1343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2907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raphic 1">
            <a:extLst>
              <a:ext uri="{FF2B5EF4-FFF2-40B4-BE49-F238E27FC236}">
                <a16:creationId xmlns:a16="http://schemas.microsoft.com/office/drawing/2014/main" id="{0D57E7FA-E8FC-45AC-868F-CDC814493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12" name="Rectangle 10">
            <a:extLst>
              <a:ext uri="{FF2B5EF4-FFF2-40B4-BE49-F238E27FC236}">
                <a16:creationId xmlns:a16="http://schemas.microsoft.com/office/drawing/2014/main" id="{B7BD7FCF-A254-4A97-A15C-319B67622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2">
            <a:extLst>
              <a:ext uri="{FF2B5EF4-FFF2-40B4-BE49-F238E27FC236}">
                <a16:creationId xmlns:a16="http://schemas.microsoft.com/office/drawing/2014/main" id="{52FFAF72-6204-4676-9C6F-9A4CC4D91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349820FE-1FB6-469A-BC65-27DE2CA06F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3467" y="5277684"/>
            <a:ext cx="4620584" cy="77549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Klasa VIII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28B42BF-57A0-4CEE-B65A-FAF478473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4620584" cy="456713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Zielony napój</a:t>
            </a:r>
          </a:p>
        </p:txBody>
      </p:sp>
      <p:pic>
        <p:nvPicPr>
          <p:cNvPr id="4" name="Obraz 4" descr="Obraz zawierający wewnątrz, zbiornik&#10;&#10;Opis wygenerowany automatycznie">
            <a:extLst>
              <a:ext uri="{FF2B5EF4-FFF2-40B4-BE49-F238E27FC236}">
                <a16:creationId xmlns:a16="http://schemas.microsoft.com/office/drawing/2014/main" id="{D56DF83D-2935-459C-AA0A-9447DCEA71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8243" y="643467"/>
            <a:ext cx="41782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8713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raphic 1">
            <a:extLst>
              <a:ext uri="{FF2B5EF4-FFF2-40B4-BE49-F238E27FC236}">
                <a16:creationId xmlns:a16="http://schemas.microsoft.com/office/drawing/2014/main" id="{0D57E7FA-E8FC-45AC-868F-CDC814493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92" name="Rectangle 83">
            <a:extLst>
              <a:ext uri="{FF2B5EF4-FFF2-40B4-BE49-F238E27FC236}">
                <a16:creationId xmlns:a16="http://schemas.microsoft.com/office/drawing/2014/main" id="{4628FE9B-01B7-471B-8565-B3BEC8B1DE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85">
            <a:extLst>
              <a:ext uri="{FF2B5EF4-FFF2-40B4-BE49-F238E27FC236}">
                <a16:creationId xmlns:a16="http://schemas.microsoft.com/office/drawing/2014/main" id="{88E97DF3-0C21-48BF-BC24-2CC9B3E924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4" name="Freeform: Shape 87">
            <a:extLst>
              <a:ext uri="{FF2B5EF4-FFF2-40B4-BE49-F238E27FC236}">
                <a16:creationId xmlns:a16="http://schemas.microsoft.com/office/drawing/2014/main" id="{E49A599F-4A39-491E-A718-FE521D772D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765387 w 12192000"/>
              <a:gd name="connsiteY0" fmla="*/ 552984 h 6858000"/>
              <a:gd name="connsiteX1" fmla="*/ 5743549 w 12192000"/>
              <a:gd name="connsiteY1" fmla="*/ 567982 h 6858000"/>
              <a:gd name="connsiteX2" fmla="*/ 5865186 w 12192000"/>
              <a:gd name="connsiteY2" fmla="*/ 624212 h 6858000"/>
              <a:gd name="connsiteX3" fmla="*/ 5674970 w 12192000"/>
              <a:gd name="connsiteY3" fmla="*/ 594618 h 6858000"/>
              <a:gd name="connsiteX4" fmla="*/ 5671722 w 12192000"/>
              <a:gd name="connsiteY4" fmla="*/ 613739 h 6858000"/>
              <a:gd name="connsiteX5" fmla="*/ 5887746 w 12192000"/>
              <a:gd name="connsiteY5" fmla="*/ 686133 h 6858000"/>
              <a:gd name="connsiteX6" fmla="*/ 5868434 w 12192000"/>
              <a:gd name="connsiteY6" fmla="*/ 697289 h 6858000"/>
              <a:gd name="connsiteX7" fmla="*/ 5753657 w 12192000"/>
              <a:gd name="connsiteY7" fmla="*/ 669287 h 6858000"/>
              <a:gd name="connsiteX8" fmla="*/ 5730555 w 12192000"/>
              <a:gd name="connsiteY8" fmla="*/ 676572 h 6858000"/>
              <a:gd name="connsiteX9" fmla="*/ 5741924 w 12192000"/>
              <a:gd name="connsiteY9" fmla="*/ 710491 h 6858000"/>
              <a:gd name="connsiteX10" fmla="*/ 5791735 w 12192000"/>
              <a:gd name="connsiteY10" fmla="*/ 723695 h 6858000"/>
              <a:gd name="connsiteX11" fmla="*/ 5869339 w 12192000"/>
              <a:gd name="connsiteY11" fmla="*/ 803376 h 6858000"/>
              <a:gd name="connsiteX12" fmla="*/ 5751851 w 12192000"/>
              <a:gd name="connsiteY12" fmla="*/ 793813 h 6858000"/>
              <a:gd name="connsiteX13" fmla="*/ 5731096 w 12192000"/>
              <a:gd name="connsiteY13" fmla="*/ 813164 h 6858000"/>
              <a:gd name="connsiteX14" fmla="*/ 5723155 w 12192000"/>
              <a:gd name="connsiteY14" fmla="*/ 838206 h 6858000"/>
              <a:gd name="connsiteX15" fmla="*/ 5677677 w 12192000"/>
              <a:gd name="connsiteY15" fmla="*/ 858922 h 6858000"/>
              <a:gd name="connsiteX16" fmla="*/ 5749146 w 12192000"/>
              <a:gd name="connsiteY16" fmla="*/ 882143 h 6858000"/>
              <a:gd name="connsiteX17" fmla="*/ 5672804 w 12192000"/>
              <a:gd name="connsiteY17" fmla="*/ 882143 h 6858000"/>
              <a:gd name="connsiteX18" fmla="*/ 5626987 w 12192000"/>
              <a:gd name="connsiteY18" fmla="*/ 862565 h 6858000"/>
              <a:gd name="connsiteX19" fmla="*/ 5611575 w 12192000"/>
              <a:gd name="connsiteY19" fmla="*/ 860624 h 6858000"/>
              <a:gd name="connsiteX20" fmla="*/ 5629275 w 12192000"/>
              <a:gd name="connsiteY20" fmla="*/ 904875 h 6858000"/>
              <a:gd name="connsiteX21" fmla="*/ 5648325 w 12192000"/>
              <a:gd name="connsiteY21" fmla="*/ 981075 h 6858000"/>
              <a:gd name="connsiteX22" fmla="*/ 5646577 w 12192000"/>
              <a:gd name="connsiteY22" fmla="*/ 1001285 h 6858000"/>
              <a:gd name="connsiteX23" fmla="*/ 5653179 w 12192000"/>
              <a:gd name="connsiteY23" fmla="*/ 1004447 h 6858000"/>
              <a:gd name="connsiteX24" fmla="*/ 5710342 w 12192000"/>
              <a:gd name="connsiteY24" fmla="*/ 1041501 h 6858000"/>
              <a:gd name="connsiteX25" fmla="*/ 5685076 w 12192000"/>
              <a:gd name="connsiteY25" fmla="*/ 1084982 h 6858000"/>
              <a:gd name="connsiteX26" fmla="*/ 5788666 w 12192000"/>
              <a:gd name="connsiteY26" fmla="*/ 1132334 h 6858000"/>
              <a:gd name="connsiteX27" fmla="*/ 5814113 w 12192000"/>
              <a:gd name="connsiteY27" fmla="*/ 1179230 h 6858000"/>
              <a:gd name="connsiteX28" fmla="*/ 5782171 w 12192000"/>
              <a:gd name="connsiteY28" fmla="*/ 1175133 h 6858000"/>
              <a:gd name="connsiteX29" fmla="*/ 5754739 w 12192000"/>
              <a:gd name="connsiteY29" fmla="*/ 1184011 h 6858000"/>
              <a:gd name="connsiteX30" fmla="*/ 5766109 w 12192000"/>
              <a:gd name="connsiteY30" fmla="*/ 1243656 h 6858000"/>
              <a:gd name="connsiteX31" fmla="*/ 5912470 w 12192000"/>
              <a:gd name="connsiteY31" fmla="*/ 1320604 h 6858000"/>
              <a:gd name="connsiteX32" fmla="*/ 5925644 w 12192000"/>
              <a:gd name="connsiteY32" fmla="*/ 1345645 h 6858000"/>
              <a:gd name="connsiteX33" fmla="*/ 5908138 w 12192000"/>
              <a:gd name="connsiteY33" fmla="*/ 1363402 h 6858000"/>
              <a:gd name="connsiteX34" fmla="*/ 5860855 w 12192000"/>
              <a:gd name="connsiteY34" fmla="*/ 1372508 h 6858000"/>
              <a:gd name="connsiteX35" fmla="*/ 5927087 w 12192000"/>
              <a:gd name="connsiteY35" fmla="*/ 1457878 h 6858000"/>
              <a:gd name="connsiteX36" fmla="*/ 5951271 w 12192000"/>
              <a:gd name="connsiteY36" fmla="*/ 1481553 h 6858000"/>
              <a:gd name="connsiteX37" fmla="*/ 5992599 w 12192000"/>
              <a:gd name="connsiteY37" fmla="*/ 1518207 h 6858000"/>
              <a:gd name="connsiteX38" fmla="*/ 5993321 w 12192000"/>
              <a:gd name="connsiteY38" fmla="*/ 1529362 h 6858000"/>
              <a:gd name="connsiteX39" fmla="*/ 5937015 w 12192000"/>
              <a:gd name="connsiteY39" fmla="*/ 1568746 h 6858000"/>
              <a:gd name="connsiteX40" fmla="*/ 5835410 w 12192000"/>
              <a:gd name="connsiteY40" fmla="*/ 1558045 h 6858000"/>
              <a:gd name="connsiteX41" fmla="*/ 5985561 w 12192000"/>
              <a:gd name="connsiteY41" fmla="*/ 1616780 h 6858000"/>
              <a:gd name="connsiteX42" fmla="*/ 5499552 w 12192000"/>
              <a:gd name="connsiteY42" fmla="*/ 1476774 h 6858000"/>
              <a:gd name="connsiteX43" fmla="*/ 5530593 w 12192000"/>
              <a:gd name="connsiteY43" fmla="*/ 1513425 h 6858000"/>
              <a:gd name="connsiteX44" fmla="*/ 5700597 w 12192000"/>
              <a:gd name="connsiteY44" fmla="*/ 1609949 h 6858000"/>
              <a:gd name="connsiteX45" fmla="*/ 5748782 w 12192000"/>
              <a:gd name="connsiteY45" fmla="*/ 1670507 h 6858000"/>
              <a:gd name="connsiteX46" fmla="*/ 5799315 w 12192000"/>
              <a:gd name="connsiteY46" fmla="*/ 1703970 h 6858000"/>
              <a:gd name="connsiteX47" fmla="*/ 5870240 w 12192000"/>
              <a:gd name="connsiteY47" fmla="*/ 1703289 h 6858000"/>
              <a:gd name="connsiteX48" fmla="*/ 5920591 w 12192000"/>
              <a:gd name="connsiteY48" fmla="*/ 1754738 h 6858000"/>
              <a:gd name="connsiteX49" fmla="*/ 5868074 w 12192000"/>
              <a:gd name="connsiteY49" fmla="*/ 1765665 h 6858000"/>
              <a:gd name="connsiteX50" fmla="*/ 5806533 w 12192000"/>
              <a:gd name="connsiteY50" fmla="*/ 1757242 h 6858000"/>
              <a:gd name="connsiteX51" fmla="*/ 5673706 w 12192000"/>
              <a:gd name="connsiteY51" fmla="*/ 1759972 h 6858000"/>
              <a:gd name="connsiteX52" fmla="*/ 5597548 w 12192000"/>
              <a:gd name="connsiteY52" fmla="*/ 1769990 h 6858000"/>
              <a:gd name="connsiteX53" fmla="*/ 5422491 w 12192000"/>
              <a:gd name="connsiteY53" fmla="*/ 1752916 h 6858000"/>
              <a:gd name="connsiteX54" fmla="*/ 5432778 w 12192000"/>
              <a:gd name="connsiteY54" fmla="*/ 1796626 h 6858000"/>
              <a:gd name="connsiteX55" fmla="*/ 5426281 w 12192000"/>
              <a:gd name="connsiteY55" fmla="*/ 1834644 h 6858000"/>
              <a:gd name="connsiteX56" fmla="*/ 5423754 w 12192000"/>
              <a:gd name="connsiteY56" fmla="*/ 1917282 h 6858000"/>
              <a:gd name="connsiteX57" fmla="*/ 5425378 w 12192000"/>
              <a:gd name="connsiteY57" fmla="*/ 1930714 h 6858000"/>
              <a:gd name="connsiteX58" fmla="*/ 5386217 w 12192000"/>
              <a:gd name="connsiteY58" fmla="*/ 1939365 h 6858000"/>
              <a:gd name="connsiteX59" fmla="*/ 5619566 w 12192000"/>
              <a:gd name="connsiteY59" fmla="*/ 2111243 h 6858000"/>
              <a:gd name="connsiteX60" fmla="*/ 5463640 w 12192000"/>
              <a:gd name="connsiteY60" fmla="*/ 2067533 h 6858000"/>
              <a:gd name="connsiteX61" fmla="*/ 5442523 w 12192000"/>
              <a:gd name="connsiteY61" fmla="*/ 2139700 h 6858000"/>
              <a:gd name="connsiteX62" fmla="*/ 5515794 w 12192000"/>
              <a:gd name="connsiteY62" fmla="*/ 2203898 h 6858000"/>
              <a:gd name="connsiteX63" fmla="*/ 5542865 w 12192000"/>
              <a:gd name="connsiteY63" fmla="*/ 2330929 h 6858000"/>
              <a:gd name="connsiteX64" fmla="*/ 5529691 w 12192000"/>
              <a:gd name="connsiteY64" fmla="*/ 2447031 h 6858000"/>
              <a:gd name="connsiteX65" fmla="*/ 5498289 w 12192000"/>
              <a:gd name="connsiteY65" fmla="*/ 2483910 h 6858000"/>
              <a:gd name="connsiteX66" fmla="*/ 5452810 w 12192000"/>
              <a:gd name="connsiteY66" fmla="*/ 2550157 h 6858000"/>
              <a:gd name="connsiteX67" fmla="*/ 5424658 w 12192000"/>
              <a:gd name="connsiteY67" fmla="*/ 2591135 h 6858000"/>
              <a:gd name="connsiteX68" fmla="*/ 5326841 w 12192000"/>
              <a:gd name="connsiteY68" fmla="*/ 2575200 h 6858000"/>
              <a:gd name="connsiteX69" fmla="*/ 5457322 w 12192000"/>
              <a:gd name="connsiteY69" fmla="*/ 2679238 h 6858000"/>
              <a:gd name="connsiteX70" fmla="*/ 5351566 w 12192000"/>
              <a:gd name="connsiteY70" fmla="*/ 2666261 h 6858000"/>
              <a:gd name="connsiteX71" fmla="*/ 5317096 w 12192000"/>
              <a:gd name="connsiteY71" fmla="*/ 2673546 h 6858000"/>
              <a:gd name="connsiteX72" fmla="*/ 5336768 w 12192000"/>
              <a:gd name="connsiteY72" fmla="*/ 2707238 h 6858000"/>
              <a:gd name="connsiteX73" fmla="*/ 5414369 w 12192000"/>
              <a:gd name="connsiteY73" fmla="*/ 2764378 h 6858000"/>
              <a:gd name="connsiteX74" fmla="*/ 5574268 w 12192000"/>
              <a:gd name="connsiteY74" fmla="*/ 2919184 h 6858000"/>
              <a:gd name="connsiteX75" fmla="*/ 5419422 w 12192000"/>
              <a:gd name="connsiteY75" fmla="*/ 2848157 h 6858000"/>
              <a:gd name="connsiteX76" fmla="*/ 5582568 w 12192000"/>
              <a:gd name="connsiteY76" fmla="*/ 3007285 h 6858000"/>
              <a:gd name="connsiteX77" fmla="*/ 5618844 w 12192000"/>
              <a:gd name="connsiteY77" fmla="*/ 3060100 h 6858000"/>
              <a:gd name="connsiteX78" fmla="*/ 5692115 w 12192000"/>
              <a:gd name="connsiteY78" fmla="*/ 3191228 h 6858000"/>
              <a:gd name="connsiteX79" fmla="*/ 5688506 w 12192000"/>
              <a:gd name="connsiteY79" fmla="*/ 3206025 h 6858000"/>
              <a:gd name="connsiteX80" fmla="*/ 5603864 w 12192000"/>
              <a:gd name="connsiteY80" fmla="*/ 3184854 h 6858000"/>
              <a:gd name="connsiteX81" fmla="*/ 5713591 w 12192000"/>
              <a:gd name="connsiteY81" fmla="*/ 3295040 h 6858000"/>
              <a:gd name="connsiteX82" fmla="*/ 5826927 w 12192000"/>
              <a:gd name="connsiteY82" fmla="*/ 3379724 h 6858000"/>
              <a:gd name="connsiteX83" fmla="*/ 5746436 w 12192000"/>
              <a:gd name="connsiteY83" fmla="*/ 3366750 h 6858000"/>
              <a:gd name="connsiteX84" fmla="*/ 5635807 w 12192000"/>
              <a:gd name="connsiteY84" fmla="*/ 3318259 h 6858000"/>
              <a:gd name="connsiteX85" fmla="*/ 5597367 w 12192000"/>
              <a:gd name="connsiteY85" fmla="*/ 3336472 h 6858000"/>
              <a:gd name="connsiteX86" fmla="*/ 5702221 w 12192000"/>
              <a:gd name="connsiteY86" fmla="*/ 3416605 h 6858000"/>
              <a:gd name="connsiteX87" fmla="*/ 5762317 w 12192000"/>
              <a:gd name="connsiteY87" fmla="*/ 3453714 h 6858000"/>
              <a:gd name="connsiteX88" fmla="*/ 5786319 w 12192000"/>
              <a:gd name="connsiteY88" fmla="*/ 3482169 h 6858000"/>
              <a:gd name="connsiteX89" fmla="*/ 5854901 w 12192000"/>
              <a:gd name="connsiteY89" fmla="*/ 3583703 h 6858000"/>
              <a:gd name="connsiteX90" fmla="*/ 6056305 w 12192000"/>
              <a:gd name="connsiteY90" fmla="*/ 3694570 h 6858000"/>
              <a:gd name="connsiteX91" fmla="*/ 6244716 w 12192000"/>
              <a:gd name="connsiteY91" fmla="*/ 3832301 h 6858000"/>
              <a:gd name="connsiteX92" fmla="*/ 6391802 w 12192000"/>
              <a:gd name="connsiteY92" fmla="*/ 3918125 h 6858000"/>
              <a:gd name="connsiteX93" fmla="*/ 6763572 w 12192000"/>
              <a:gd name="connsiteY93" fmla="*/ 4028537 h 6858000"/>
              <a:gd name="connsiteX94" fmla="*/ 8173592 w 12192000"/>
              <a:gd name="connsiteY94" fmla="*/ 3279560 h 6858000"/>
              <a:gd name="connsiteX95" fmla="*/ 8191458 w 12192000"/>
              <a:gd name="connsiteY95" fmla="*/ 3257248 h 6858000"/>
              <a:gd name="connsiteX96" fmla="*/ 8259856 w 12192000"/>
              <a:gd name="connsiteY96" fmla="*/ 3173245 h 6858000"/>
              <a:gd name="connsiteX97" fmla="*/ 8317969 w 12192000"/>
              <a:gd name="connsiteY97" fmla="*/ 3097663 h 6858000"/>
              <a:gd name="connsiteX98" fmla="*/ 8287650 w 12192000"/>
              <a:gd name="connsiteY98" fmla="*/ 3072166 h 6858000"/>
              <a:gd name="connsiteX99" fmla="*/ 8328617 w 12192000"/>
              <a:gd name="connsiteY99" fmla="*/ 3000000 h 6858000"/>
              <a:gd name="connsiteX100" fmla="*/ 8458917 w 12192000"/>
              <a:gd name="connsiteY100" fmla="*/ 2777583 h 6858000"/>
              <a:gd name="connsiteX101" fmla="*/ 8516125 w 12192000"/>
              <a:gd name="connsiteY101" fmla="*/ 2728639 h 6858000"/>
              <a:gd name="connsiteX102" fmla="*/ 8585788 w 12192000"/>
              <a:gd name="connsiteY102" fmla="*/ 2605478 h 6858000"/>
              <a:gd name="connsiteX103" fmla="*/ 8595714 w 12192000"/>
              <a:gd name="connsiteY103" fmla="*/ 2577023 h 6858000"/>
              <a:gd name="connsiteX104" fmla="*/ 8581457 w 12192000"/>
              <a:gd name="connsiteY104" fmla="*/ 2540823 h 6858000"/>
              <a:gd name="connsiteX105" fmla="*/ 8570809 w 12192000"/>
              <a:gd name="connsiteY105" fmla="*/ 2504399 h 6858000"/>
              <a:gd name="connsiteX106" fmla="*/ 8584705 w 12192000"/>
              <a:gd name="connsiteY106" fmla="*/ 2493699 h 6858000"/>
              <a:gd name="connsiteX107" fmla="*/ 8674038 w 12192000"/>
              <a:gd name="connsiteY107" fmla="*/ 2475260 h 6858000"/>
              <a:gd name="connsiteX108" fmla="*/ 8622243 w 12192000"/>
              <a:gd name="connsiteY108" fmla="*/ 2406054 h 6858000"/>
              <a:gd name="connsiteX109" fmla="*/ 8530925 w 12192000"/>
              <a:gd name="connsiteY109" fmla="*/ 2302926 h 6858000"/>
              <a:gd name="connsiteX110" fmla="*/ 8489417 w 12192000"/>
              <a:gd name="connsiteY110" fmla="*/ 2229622 h 6858000"/>
              <a:gd name="connsiteX111" fmla="*/ 8484543 w 12192000"/>
              <a:gd name="connsiteY111" fmla="*/ 2164058 h 6858000"/>
              <a:gd name="connsiteX112" fmla="*/ 8402970 w 12192000"/>
              <a:gd name="connsiteY112" fmla="*/ 2125358 h 6858000"/>
              <a:gd name="connsiteX113" fmla="*/ 8479670 w 12192000"/>
              <a:gd name="connsiteY113" fmla="*/ 1986716 h 6858000"/>
              <a:gd name="connsiteX114" fmla="*/ 8487432 w 12192000"/>
              <a:gd name="connsiteY114" fmla="*/ 1958032 h 6858000"/>
              <a:gd name="connsiteX115" fmla="*/ 8441412 w 12192000"/>
              <a:gd name="connsiteY115" fmla="*/ 1855361 h 6858000"/>
              <a:gd name="connsiteX116" fmla="*/ 8433831 w 12192000"/>
              <a:gd name="connsiteY116" fmla="*/ 1838969 h 6858000"/>
              <a:gd name="connsiteX117" fmla="*/ 8416868 w 12192000"/>
              <a:gd name="connsiteY117" fmla="*/ 1806187 h 6858000"/>
              <a:gd name="connsiteX118" fmla="*/ 8368140 w 12192000"/>
              <a:gd name="connsiteY118" fmla="*/ 1798219 h 6858000"/>
              <a:gd name="connsiteX119" fmla="*/ 8393405 w 12192000"/>
              <a:gd name="connsiteY119" fmla="*/ 1774999 h 6858000"/>
              <a:gd name="connsiteX120" fmla="*/ 8442495 w 12192000"/>
              <a:gd name="connsiteY120" fmla="*/ 1696458 h 6858000"/>
              <a:gd name="connsiteX121" fmla="*/ 8409828 w 12192000"/>
              <a:gd name="connsiteY121" fmla="*/ 1621332 h 6858000"/>
              <a:gd name="connsiteX122" fmla="*/ 8407664 w 12192000"/>
              <a:gd name="connsiteY122" fmla="*/ 1579899 h 6858000"/>
              <a:gd name="connsiteX123" fmla="*/ 8462707 w 12192000"/>
              <a:gd name="connsiteY123" fmla="*/ 1526857 h 6858000"/>
              <a:gd name="connsiteX124" fmla="*/ 8504215 w 12192000"/>
              <a:gd name="connsiteY124" fmla="*/ 1505913 h 6858000"/>
              <a:gd name="connsiteX125" fmla="*/ 8523345 w 12192000"/>
              <a:gd name="connsiteY125" fmla="*/ 1475863 h 6858000"/>
              <a:gd name="connsiteX126" fmla="*/ 8500786 w 12192000"/>
              <a:gd name="connsiteY126" fmla="*/ 1450820 h 6858000"/>
              <a:gd name="connsiteX127" fmla="*/ 8400624 w 12192000"/>
              <a:gd name="connsiteY127" fmla="*/ 1391176 h 6858000"/>
              <a:gd name="connsiteX128" fmla="*/ 8454585 w 12192000"/>
              <a:gd name="connsiteY128" fmla="*/ 1341319 h 6858000"/>
              <a:gd name="connsiteX129" fmla="*/ 8172509 w 12192000"/>
              <a:gd name="connsiteY129" fmla="*/ 1106153 h 6858000"/>
              <a:gd name="connsiteX130" fmla="*/ 8138399 w 12192000"/>
              <a:gd name="connsiteY130" fmla="*/ 1070184 h 6858000"/>
              <a:gd name="connsiteX131" fmla="*/ 7957388 w 12192000"/>
              <a:gd name="connsiteY131" fmla="*/ 982992 h 6858000"/>
              <a:gd name="connsiteX132" fmla="*/ 7771142 w 12192000"/>
              <a:gd name="connsiteY132" fmla="*/ 921300 h 6858000"/>
              <a:gd name="connsiteX133" fmla="*/ 7900539 w 12192000"/>
              <a:gd name="connsiteY133" fmla="*/ 791082 h 6858000"/>
              <a:gd name="connsiteX134" fmla="*/ 7702923 w 12192000"/>
              <a:gd name="connsiteY134" fmla="*/ 760803 h 6858000"/>
              <a:gd name="connsiteX135" fmla="*/ 7683614 w 12192000"/>
              <a:gd name="connsiteY135" fmla="*/ 761714 h 6858000"/>
              <a:gd name="connsiteX136" fmla="*/ 7295600 w 12192000"/>
              <a:gd name="connsiteY136" fmla="*/ 741680 h 6858000"/>
              <a:gd name="connsiteX137" fmla="*/ 6739388 w 12192000"/>
              <a:gd name="connsiteY137" fmla="*/ 675206 h 6858000"/>
              <a:gd name="connsiteX138" fmla="*/ 6279006 w 12192000"/>
              <a:gd name="connsiteY138" fmla="*/ 635367 h 6858000"/>
              <a:gd name="connsiteX139" fmla="*/ 5788847 w 12192000"/>
              <a:gd name="connsiteY139" fmla="*/ 557964 h 6858000"/>
              <a:gd name="connsiteX140" fmla="*/ 5765387 w 12192000"/>
              <a:gd name="connsiteY140" fmla="*/ 552984 h 6858000"/>
              <a:gd name="connsiteX141" fmla="*/ 0 w 12192000"/>
              <a:gd name="connsiteY141" fmla="*/ 0 h 6858000"/>
              <a:gd name="connsiteX142" fmla="*/ 768106 w 12192000"/>
              <a:gd name="connsiteY142" fmla="*/ 0 h 6858000"/>
              <a:gd name="connsiteX143" fmla="*/ 767098 w 12192000"/>
              <a:gd name="connsiteY143" fmla="*/ 10118 h 6858000"/>
              <a:gd name="connsiteX144" fmla="*/ 756850 w 12192000"/>
              <a:gd name="connsiteY144" fmla="*/ 43654 h 6858000"/>
              <a:gd name="connsiteX145" fmla="*/ 768357 w 12192000"/>
              <a:gd name="connsiteY145" fmla="*/ 76852 h 6858000"/>
              <a:gd name="connsiteX146" fmla="*/ 882077 w 12192000"/>
              <a:gd name="connsiteY146" fmla="*/ 237315 h 6858000"/>
              <a:gd name="connsiteX147" fmla="*/ 761133 w 12192000"/>
              <a:gd name="connsiteY147" fmla="*/ 282106 h 6858000"/>
              <a:gd name="connsiteX148" fmla="*/ 753907 w 12192000"/>
              <a:gd name="connsiteY148" fmla="*/ 357988 h 6858000"/>
              <a:gd name="connsiteX149" fmla="*/ 692364 w 12192000"/>
              <a:gd name="connsiteY149" fmla="*/ 442830 h 6858000"/>
              <a:gd name="connsiteX150" fmla="*/ 556972 w 12192000"/>
              <a:gd name="connsiteY150" fmla="*/ 562188 h 6858000"/>
              <a:gd name="connsiteX151" fmla="*/ 480177 w 12192000"/>
              <a:gd name="connsiteY151" fmla="*/ 642286 h 6858000"/>
              <a:gd name="connsiteX152" fmla="*/ 612627 w 12192000"/>
              <a:gd name="connsiteY152" fmla="*/ 663627 h 6858000"/>
              <a:gd name="connsiteX153" fmla="*/ 633230 w 12192000"/>
              <a:gd name="connsiteY153" fmla="*/ 676011 h 6858000"/>
              <a:gd name="connsiteX154" fmla="*/ 617443 w 12192000"/>
              <a:gd name="connsiteY154" fmla="*/ 718168 h 6858000"/>
              <a:gd name="connsiteX155" fmla="*/ 596304 w 12192000"/>
              <a:gd name="connsiteY155" fmla="*/ 760064 h 6858000"/>
              <a:gd name="connsiteX156" fmla="*/ 611021 w 12192000"/>
              <a:gd name="connsiteY156" fmla="*/ 792998 h 6858000"/>
              <a:gd name="connsiteX157" fmla="*/ 714308 w 12192000"/>
              <a:gd name="connsiteY157" fmla="*/ 935543 h 6858000"/>
              <a:gd name="connsiteX158" fmla="*/ 799128 w 12192000"/>
              <a:gd name="connsiteY158" fmla="*/ 992190 h 6858000"/>
              <a:gd name="connsiteX159" fmla="*/ 992317 w 12192000"/>
              <a:gd name="connsiteY159" fmla="*/ 1249612 h 6858000"/>
              <a:gd name="connsiteX160" fmla="*/ 1053058 w 12192000"/>
              <a:gd name="connsiteY160" fmla="*/ 1333136 h 6858000"/>
              <a:gd name="connsiteX161" fmla="*/ 1008104 w 12192000"/>
              <a:gd name="connsiteY161" fmla="*/ 1362645 h 6858000"/>
              <a:gd name="connsiteX162" fmla="*/ 1094265 w 12192000"/>
              <a:gd name="connsiteY162" fmla="*/ 1450123 h 6858000"/>
              <a:gd name="connsiteX163" fmla="*/ 1195677 w 12192000"/>
              <a:gd name="connsiteY163" fmla="*/ 1547347 h 6858000"/>
              <a:gd name="connsiteX164" fmla="*/ 1222166 w 12192000"/>
              <a:gd name="connsiteY164" fmla="*/ 1573170 h 6858000"/>
              <a:gd name="connsiteX165" fmla="*/ 3312738 w 12192000"/>
              <a:gd name="connsiteY165" fmla="*/ 2440024 h 6858000"/>
              <a:gd name="connsiteX166" fmla="*/ 3863944 w 12192000"/>
              <a:gd name="connsiteY166" fmla="*/ 2312235 h 6858000"/>
              <a:gd name="connsiteX167" fmla="*/ 4082022 w 12192000"/>
              <a:gd name="connsiteY167" fmla="*/ 2212904 h 6858000"/>
              <a:gd name="connsiteX168" fmla="*/ 4361371 w 12192000"/>
              <a:gd name="connsiteY168" fmla="*/ 2053496 h 6858000"/>
              <a:gd name="connsiteX169" fmla="*/ 4659987 w 12192000"/>
              <a:gd name="connsiteY169" fmla="*/ 1925180 h 6858000"/>
              <a:gd name="connsiteX170" fmla="*/ 4761667 w 12192000"/>
              <a:gd name="connsiteY170" fmla="*/ 1807667 h 6858000"/>
              <a:gd name="connsiteX171" fmla="*/ 4797253 w 12192000"/>
              <a:gd name="connsiteY171" fmla="*/ 1774733 h 6858000"/>
              <a:gd name="connsiteX172" fmla="*/ 4886356 w 12192000"/>
              <a:gd name="connsiteY172" fmla="*/ 1731784 h 6858000"/>
              <a:gd name="connsiteX173" fmla="*/ 5041818 w 12192000"/>
              <a:gd name="connsiteY173" fmla="*/ 1639039 h 6858000"/>
              <a:gd name="connsiteX174" fmla="*/ 4984824 w 12192000"/>
              <a:gd name="connsiteY174" fmla="*/ 1617960 h 6858000"/>
              <a:gd name="connsiteX175" fmla="*/ 4820800 w 12192000"/>
              <a:gd name="connsiteY175" fmla="*/ 1674082 h 6858000"/>
              <a:gd name="connsiteX176" fmla="*/ 4701459 w 12192000"/>
              <a:gd name="connsiteY176" fmla="*/ 1689099 h 6858000"/>
              <a:gd name="connsiteX177" fmla="*/ 4869498 w 12192000"/>
              <a:gd name="connsiteY177" fmla="*/ 1591086 h 6858000"/>
              <a:gd name="connsiteX178" fmla="*/ 5032185 w 12192000"/>
              <a:gd name="connsiteY178" fmla="*/ 1463559 h 6858000"/>
              <a:gd name="connsiteX179" fmla="*/ 4906692 w 12192000"/>
              <a:gd name="connsiteY179" fmla="*/ 1488062 h 6858000"/>
              <a:gd name="connsiteX180" fmla="*/ 4901340 w 12192000"/>
              <a:gd name="connsiteY180" fmla="*/ 1470936 h 6858000"/>
              <a:gd name="connsiteX181" fmla="*/ 5009976 w 12192000"/>
              <a:gd name="connsiteY181" fmla="*/ 1319171 h 6858000"/>
              <a:gd name="connsiteX182" fmla="*/ 5063760 w 12192000"/>
              <a:gd name="connsiteY182" fmla="*/ 1258044 h 6858000"/>
              <a:gd name="connsiteX183" fmla="*/ 5305648 w 12192000"/>
              <a:gd name="connsiteY183" fmla="*/ 1073871 h 6858000"/>
              <a:gd name="connsiteX184" fmla="*/ 5076067 w 12192000"/>
              <a:gd name="connsiteY184" fmla="*/ 1156077 h 6858000"/>
              <a:gd name="connsiteX185" fmla="*/ 5313141 w 12192000"/>
              <a:gd name="connsiteY185" fmla="*/ 976907 h 6858000"/>
              <a:gd name="connsiteX186" fmla="*/ 5428196 w 12192000"/>
              <a:gd name="connsiteY186" fmla="*/ 910774 h 6858000"/>
              <a:gd name="connsiteX187" fmla="*/ 5457363 w 12192000"/>
              <a:gd name="connsiteY187" fmla="*/ 871779 h 6858000"/>
              <a:gd name="connsiteX188" fmla="*/ 5406256 w 12192000"/>
              <a:gd name="connsiteY188" fmla="*/ 863347 h 6858000"/>
              <a:gd name="connsiteX189" fmla="*/ 5249456 w 12192000"/>
              <a:gd name="connsiteY189" fmla="*/ 878367 h 6858000"/>
              <a:gd name="connsiteX190" fmla="*/ 5442914 w 12192000"/>
              <a:gd name="connsiteY190" fmla="*/ 757955 h 6858000"/>
              <a:gd name="connsiteX191" fmla="*/ 5297887 w 12192000"/>
              <a:gd name="connsiteY191" fmla="*/ 776398 h 6858000"/>
              <a:gd name="connsiteX192" fmla="*/ 5256146 w 12192000"/>
              <a:gd name="connsiteY192" fmla="*/ 728971 h 6858000"/>
              <a:gd name="connsiteX193" fmla="*/ 5188716 w 12192000"/>
              <a:gd name="connsiteY193" fmla="*/ 652298 h 6858000"/>
              <a:gd name="connsiteX194" fmla="*/ 5142160 w 12192000"/>
              <a:gd name="connsiteY194" fmla="*/ 609614 h 6858000"/>
              <a:gd name="connsiteX195" fmla="*/ 5122626 w 12192000"/>
              <a:gd name="connsiteY195" fmla="*/ 475239 h 6858000"/>
              <a:gd name="connsiteX196" fmla="*/ 5162763 w 12192000"/>
              <a:gd name="connsiteY196" fmla="*/ 328215 h 6858000"/>
              <a:gd name="connsiteX197" fmla="*/ 5271399 w 12192000"/>
              <a:gd name="connsiteY197" fmla="*/ 253914 h 6858000"/>
              <a:gd name="connsiteX198" fmla="*/ 5240091 w 12192000"/>
              <a:gd name="connsiteY198" fmla="*/ 170389 h 6858000"/>
              <a:gd name="connsiteX199" fmla="*/ 5008904 w 12192000"/>
              <a:gd name="connsiteY199" fmla="*/ 220979 h 6858000"/>
              <a:gd name="connsiteX200" fmla="*/ 5354881 w 12192000"/>
              <a:gd name="connsiteY200" fmla="*/ 22050 h 6858000"/>
              <a:gd name="connsiteX201" fmla="*/ 5296818 w 12192000"/>
              <a:gd name="connsiteY201" fmla="*/ 12038 h 6858000"/>
              <a:gd name="connsiteX202" fmla="*/ 5297018 w 12192000"/>
              <a:gd name="connsiteY202" fmla="*/ 3177 h 6858000"/>
              <a:gd name="connsiteX203" fmla="*/ 5298067 w 12192000"/>
              <a:gd name="connsiteY203" fmla="*/ 0 h 6858000"/>
              <a:gd name="connsiteX204" fmla="*/ 8958468 w 12192000"/>
              <a:gd name="connsiteY204" fmla="*/ 0 h 6858000"/>
              <a:gd name="connsiteX205" fmla="*/ 8936439 w 12192000"/>
              <a:gd name="connsiteY205" fmla="*/ 18562 h 6858000"/>
              <a:gd name="connsiteX206" fmla="*/ 8934304 w 12192000"/>
              <a:gd name="connsiteY206" fmla="*/ 46608 h 6858000"/>
              <a:gd name="connsiteX207" fmla="*/ 9027240 w 12192000"/>
              <a:gd name="connsiteY207" fmla="*/ 113638 h 6858000"/>
              <a:gd name="connsiteX208" fmla="*/ 8854734 w 12192000"/>
              <a:gd name="connsiteY208" fmla="*/ 193826 h 6858000"/>
              <a:gd name="connsiteX209" fmla="*/ 8815880 w 12192000"/>
              <a:gd name="connsiteY209" fmla="*/ 227493 h 6858000"/>
              <a:gd name="connsiteX210" fmla="*/ 8848828 w 12192000"/>
              <a:gd name="connsiteY210" fmla="*/ 267894 h 6858000"/>
              <a:gd name="connsiteX211" fmla="*/ 8920315 w 12192000"/>
              <a:gd name="connsiteY211" fmla="*/ 296052 h 6858000"/>
              <a:gd name="connsiteX212" fmla="*/ 9015115 w 12192000"/>
              <a:gd name="connsiteY212" fmla="*/ 367363 h 6858000"/>
              <a:gd name="connsiteX213" fmla="*/ 9011388 w 12192000"/>
              <a:gd name="connsiteY213" fmla="*/ 423067 h 6858000"/>
              <a:gd name="connsiteX214" fmla="*/ 8955127 w 12192000"/>
              <a:gd name="connsiteY214" fmla="*/ 524068 h 6858000"/>
              <a:gd name="connsiteX215" fmla="*/ 9039672 w 12192000"/>
              <a:gd name="connsiteY215" fmla="*/ 629661 h 6858000"/>
              <a:gd name="connsiteX216" fmla="*/ 9083187 w 12192000"/>
              <a:gd name="connsiteY216" fmla="*/ 660880 h 6858000"/>
              <a:gd name="connsiteX217" fmla="*/ 8999263 w 12192000"/>
              <a:gd name="connsiteY217" fmla="*/ 671592 h 6858000"/>
              <a:gd name="connsiteX218" fmla="*/ 8970048 w 12192000"/>
              <a:gd name="connsiteY218" fmla="*/ 715664 h 6858000"/>
              <a:gd name="connsiteX219" fmla="*/ 8956992 w 12192000"/>
              <a:gd name="connsiteY219" fmla="*/ 737702 h 6858000"/>
              <a:gd name="connsiteX220" fmla="*/ 8877733 w 12192000"/>
              <a:gd name="connsiteY220" fmla="*/ 875737 h 6858000"/>
              <a:gd name="connsiteX221" fmla="*/ 8891100 w 12192000"/>
              <a:gd name="connsiteY221" fmla="*/ 914300 h 6858000"/>
              <a:gd name="connsiteX222" fmla="*/ 9023199 w 12192000"/>
              <a:gd name="connsiteY222" fmla="*/ 1100695 h 6858000"/>
              <a:gd name="connsiteX223" fmla="*/ 8882708 w 12192000"/>
              <a:gd name="connsiteY223" fmla="*/ 1152725 h 6858000"/>
              <a:gd name="connsiteX224" fmla="*/ 8874315 w 12192000"/>
              <a:gd name="connsiteY224" fmla="*/ 1240870 h 6858000"/>
              <a:gd name="connsiteX225" fmla="*/ 8802826 w 12192000"/>
              <a:gd name="connsiteY225" fmla="*/ 1339424 h 6858000"/>
              <a:gd name="connsiteX226" fmla="*/ 8645552 w 12192000"/>
              <a:gd name="connsiteY226" fmla="*/ 1478072 h 6858000"/>
              <a:gd name="connsiteX227" fmla="*/ 8556347 w 12192000"/>
              <a:gd name="connsiteY227" fmla="*/ 1571114 h 6858000"/>
              <a:gd name="connsiteX228" fmla="*/ 8710202 w 12192000"/>
              <a:gd name="connsiteY228" fmla="*/ 1595904 h 6858000"/>
              <a:gd name="connsiteX229" fmla="*/ 8734135 w 12192000"/>
              <a:gd name="connsiteY229" fmla="*/ 1610290 h 6858000"/>
              <a:gd name="connsiteX230" fmla="*/ 8715797 w 12192000"/>
              <a:gd name="connsiteY230" fmla="*/ 1659260 h 6858000"/>
              <a:gd name="connsiteX231" fmla="*/ 8691242 w 12192000"/>
              <a:gd name="connsiteY231" fmla="*/ 1707927 h 6858000"/>
              <a:gd name="connsiteX232" fmla="*/ 8708337 w 12192000"/>
              <a:gd name="connsiteY232" fmla="*/ 1746183 h 6858000"/>
              <a:gd name="connsiteX233" fmla="*/ 8828316 w 12192000"/>
              <a:gd name="connsiteY233" fmla="*/ 1911765 h 6858000"/>
              <a:gd name="connsiteX234" fmla="*/ 8926844 w 12192000"/>
              <a:gd name="connsiteY234" fmla="*/ 1977567 h 6858000"/>
              <a:gd name="connsiteX235" fmla="*/ 9151255 w 12192000"/>
              <a:gd name="connsiteY235" fmla="*/ 2276592 h 6858000"/>
              <a:gd name="connsiteX236" fmla="*/ 9221812 w 12192000"/>
              <a:gd name="connsiteY236" fmla="*/ 2373614 h 6858000"/>
              <a:gd name="connsiteX237" fmla="*/ 9169593 w 12192000"/>
              <a:gd name="connsiteY237" fmla="*/ 2407892 h 6858000"/>
              <a:gd name="connsiteX238" fmla="*/ 9269679 w 12192000"/>
              <a:gd name="connsiteY238" fmla="*/ 2509507 h 6858000"/>
              <a:gd name="connsiteX239" fmla="*/ 9387480 w 12192000"/>
              <a:gd name="connsiteY239" fmla="*/ 2622444 h 6858000"/>
              <a:gd name="connsiteX240" fmla="*/ 9418250 w 12192000"/>
              <a:gd name="connsiteY240" fmla="*/ 2652440 h 6858000"/>
              <a:gd name="connsiteX241" fmla="*/ 11846684 w 12192000"/>
              <a:gd name="connsiteY241" fmla="*/ 3659389 h 6858000"/>
              <a:gd name="connsiteX242" fmla="*/ 12172890 w 12192000"/>
              <a:gd name="connsiteY242" fmla="*/ 3610878 h 6858000"/>
              <a:gd name="connsiteX243" fmla="*/ 12192000 w 12192000"/>
              <a:gd name="connsiteY243" fmla="*/ 3605403 h 6858000"/>
              <a:gd name="connsiteX244" fmla="*/ 12192000 w 12192000"/>
              <a:gd name="connsiteY244" fmla="*/ 6858000 h 6858000"/>
              <a:gd name="connsiteX245" fmla="*/ 2667892 w 12192000"/>
              <a:gd name="connsiteY245" fmla="*/ 6858000 h 6858000"/>
              <a:gd name="connsiteX246" fmla="*/ 2654380 w 12192000"/>
              <a:gd name="connsiteY246" fmla="*/ 6849405 h 6858000"/>
              <a:gd name="connsiteX247" fmla="*/ 2517472 w 12192000"/>
              <a:gd name="connsiteY247" fmla="*/ 6768410 h 6858000"/>
              <a:gd name="connsiteX248" fmla="*/ 2863768 w 12192000"/>
              <a:gd name="connsiteY248" fmla="*/ 6678867 h 6858000"/>
              <a:gd name="connsiteX249" fmla="*/ 3200332 w 12192000"/>
              <a:gd name="connsiteY249" fmla="*/ 6552312 h 6858000"/>
              <a:gd name="connsiteX250" fmla="*/ 3263755 w 12192000"/>
              <a:gd name="connsiteY250" fmla="*/ 6500106 h 6858000"/>
              <a:gd name="connsiteX251" fmla="*/ 3788234 w 12192000"/>
              <a:gd name="connsiteY251" fmla="*/ 6158777 h 6858000"/>
              <a:gd name="connsiteX252" fmla="*/ 3687901 w 12192000"/>
              <a:gd name="connsiteY252" fmla="*/ 6086412 h 6858000"/>
              <a:gd name="connsiteX253" fmla="*/ 3874137 w 12192000"/>
              <a:gd name="connsiteY253" fmla="*/ 5999841 h 6858000"/>
              <a:gd name="connsiteX254" fmla="*/ 3916083 w 12192000"/>
              <a:gd name="connsiteY254" fmla="*/ 5963494 h 6858000"/>
              <a:gd name="connsiteX255" fmla="*/ 3880513 w 12192000"/>
              <a:gd name="connsiteY255" fmla="*/ 5919878 h 6858000"/>
              <a:gd name="connsiteX256" fmla="*/ 3803335 w 12192000"/>
              <a:gd name="connsiteY256" fmla="*/ 5889479 h 6858000"/>
              <a:gd name="connsiteX257" fmla="*/ 3700990 w 12192000"/>
              <a:gd name="connsiteY257" fmla="*/ 5812491 h 6858000"/>
              <a:gd name="connsiteX258" fmla="*/ 3705014 w 12192000"/>
              <a:gd name="connsiteY258" fmla="*/ 5752353 h 6858000"/>
              <a:gd name="connsiteX259" fmla="*/ 3765753 w 12192000"/>
              <a:gd name="connsiteY259" fmla="*/ 5643313 h 6858000"/>
              <a:gd name="connsiteX260" fmla="*/ 3674479 w 12192000"/>
              <a:gd name="connsiteY260" fmla="*/ 5529315 h 6858000"/>
              <a:gd name="connsiteX261" fmla="*/ 3627501 w 12192000"/>
              <a:gd name="connsiteY261" fmla="*/ 5495612 h 6858000"/>
              <a:gd name="connsiteX262" fmla="*/ 3718104 w 12192000"/>
              <a:gd name="connsiteY262" fmla="*/ 5484048 h 6858000"/>
              <a:gd name="connsiteX263" fmla="*/ 3749644 w 12192000"/>
              <a:gd name="connsiteY263" fmla="*/ 5436467 h 6858000"/>
              <a:gd name="connsiteX264" fmla="*/ 3763740 w 12192000"/>
              <a:gd name="connsiteY264" fmla="*/ 5412675 h 6858000"/>
              <a:gd name="connsiteX265" fmla="*/ 3849307 w 12192000"/>
              <a:gd name="connsiteY265" fmla="*/ 5263654 h 6858000"/>
              <a:gd name="connsiteX266" fmla="*/ 3834876 w 12192000"/>
              <a:gd name="connsiteY266" fmla="*/ 5222021 h 6858000"/>
              <a:gd name="connsiteX267" fmla="*/ 3692263 w 12192000"/>
              <a:gd name="connsiteY267" fmla="*/ 5020790 h 6858000"/>
              <a:gd name="connsiteX268" fmla="*/ 3843936 w 12192000"/>
              <a:gd name="connsiteY268" fmla="*/ 4964619 h 6858000"/>
              <a:gd name="connsiteX269" fmla="*/ 3852997 w 12192000"/>
              <a:gd name="connsiteY269" fmla="*/ 4869458 h 6858000"/>
              <a:gd name="connsiteX270" fmla="*/ 3930177 w 12192000"/>
              <a:gd name="connsiteY270" fmla="*/ 4763060 h 6858000"/>
              <a:gd name="connsiteX271" fmla="*/ 4099968 w 12192000"/>
              <a:gd name="connsiteY271" fmla="*/ 4613376 h 6858000"/>
              <a:gd name="connsiteX272" fmla="*/ 4196274 w 12192000"/>
              <a:gd name="connsiteY272" fmla="*/ 4512928 h 6858000"/>
              <a:gd name="connsiteX273" fmla="*/ 4030173 w 12192000"/>
              <a:gd name="connsiteY273" fmla="*/ 4486165 h 6858000"/>
              <a:gd name="connsiteX274" fmla="*/ 4004335 w 12192000"/>
              <a:gd name="connsiteY274" fmla="*/ 4470634 h 6858000"/>
              <a:gd name="connsiteX275" fmla="*/ 4024133 w 12192000"/>
              <a:gd name="connsiteY275" fmla="*/ 4417767 h 6858000"/>
              <a:gd name="connsiteX276" fmla="*/ 4050642 w 12192000"/>
              <a:gd name="connsiteY276" fmla="*/ 4365226 h 6858000"/>
              <a:gd name="connsiteX277" fmla="*/ 4032186 w 12192000"/>
              <a:gd name="connsiteY277" fmla="*/ 4323924 h 6858000"/>
              <a:gd name="connsiteX278" fmla="*/ 3902658 w 12192000"/>
              <a:gd name="connsiteY278" fmla="*/ 4145163 h 6858000"/>
              <a:gd name="connsiteX279" fmla="*/ 3796288 w 12192000"/>
              <a:gd name="connsiteY279" fmla="*/ 4074123 h 6858000"/>
              <a:gd name="connsiteX280" fmla="*/ 3554015 w 12192000"/>
              <a:gd name="connsiteY280" fmla="*/ 3751298 h 6858000"/>
              <a:gd name="connsiteX281" fmla="*/ 3477841 w 12192000"/>
              <a:gd name="connsiteY281" fmla="*/ 3646554 h 6858000"/>
              <a:gd name="connsiteX282" fmla="*/ 3534217 w 12192000"/>
              <a:gd name="connsiteY282" fmla="*/ 3609547 h 6858000"/>
              <a:gd name="connsiteX283" fmla="*/ 3426164 w 12192000"/>
              <a:gd name="connsiteY283" fmla="*/ 3499844 h 6858000"/>
              <a:gd name="connsiteX284" fmla="*/ 3298987 w 12192000"/>
              <a:gd name="connsiteY284" fmla="*/ 3377918 h 6858000"/>
              <a:gd name="connsiteX285" fmla="*/ 3265768 w 12192000"/>
              <a:gd name="connsiteY285" fmla="*/ 3345534 h 6858000"/>
              <a:gd name="connsiteX286" fmla="*/ 698533 w 12192000"/>
              <a:gd name="connsiteY286" fmla="*/ 2257448 h 6858000"/>
              <a:gd name="connsiteX287" fmla="*/ 644044 w 12192000"/>
              <a:gd name="connsiteY287" fmla="*/ 2258439 h 6858000"/>
              <a:gd name="connsiteX288" fmla="*/ 121106 w 12192000"/>
              <a:gd name="connsiteY288" fmla="*/ 2359734 h 6858000"/>
              <a:gd name="connsiteX289" fmla="*/ 0 w 12192000"/>
              <a:gd name="connsiteY289" fmla="*/ 240215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</a:cxnLst>
            <a:rect l="l" t="t" r="r" b="b"/>
            <a:pathLst>
              <a:path w="12192000" h="6858000">
                <a:moveTo>
                  <a:pt x="5765387" y="552984"/>
                </a:moveTo>
                <a:cubicBezTo>
                  <a:pt x="5757491" y="552728"/>
                  <a:pt x="5749866" y="555802"/>
                  <a:pt x="5743549" y="567982"/>
                </a:cubicBezTo>
                <a:cubicBezTo>
                  <a:pt x="5777117" y="600080"/>
                  <a:pt x="5819889" y="588014"/>
                  <a:pt x="5865186" y="624212"/>
                </a:cubicBezTo>
                <a:cubicBezTo>
                  <a:pt x="5791555" y="612828"/>
                  <a:pt x="5733261" y="603722"/>
                  <a:pt x="5674970" y="594618"/>
                </a:cubicBezTo>
                <a:cubicBezTo>
                  <a:pt x="5673886" y="600991"/>
                  <a:pt x="5672804" y="607366"/>
                  <a:pt x="5671722" y="613739"/>
                </a:cubicBezTo>
                <a:cubicBezTo>
                  <a:pt x="5746257" y="627171"/>
                  <a:pt x="5815197" y="661774"/>
                  <a:pt x="5887746" y="686133"/>
                </a:cubicBezTo>
                <a:cubicBezTo>
                  <a:pt x="5881068" y="701160"/>
                  <a:pt x="5874392" y="698199"/>
                  <a:pt x="5868434" y="697289"/>
                </a:cubicBezTo>
                <a:cubicBezTo>
                  <a:pt x="5829634" y="691369"/>
                  <a:pt x="5790832" y="685452"/>
                  <a:pt x="5753657" y="669287"/>
                </a:cubicBezTo>
                <a:cubicBezTo>
                  <a:pt x="5745355" y="665643"/>
                  <a:pt x="5735248" y="665643"/>
                  <a:pt x="5730555" y="676572"/>
                </a:cubicBezTo>
                <a:cubicBezTo>
                  <a:pt x="5723878" y="692053"/>
                  <a:pt x="5733442" y="702070"/>
                  <a:pt x="5741924" y="710491"/>
                </a:cubicBezTo>
                <a:cubicBezTo>
                  <a:pt x="5756724" y="725062"/>
                  <a:pt x="5774589" y="720965"/>
                  <a:pt x="5791735" y="723695"/>
                </a:cubicBezTo>
                <a:cubicBezTo>
                  <a:pt x="5837394" y="730753"/>
                  <a:pt x="5859232" y="752836"/>
                  <a:pt x="5869339" y="803376"/>
                </a:cubicBezTo>
                <a:cubicBezTo>
                  <a:pt x="5829273" y="782886"/>
                  <a:pt x="5790652" y="808156"/>
                  <a:pt x="5751851" y="793813"/>
                </a:cubicBezTo>
                <a:cubicBezTo>
                  <a:pt x="5741745" y="790172"/>
                  <a:pt x="5725683" y="795634"/>
                  <a:pt x="5731096" y="813164"/>
                </a:cubicBezTo>
                <a:cubicBezTo>
                  <a:pt x="5736150" y="829555"/>
                  <a:pt x="5752933" y="841392"/>
                  <a:pt x="5723155" y="838206"/>
                </a:cubicBezTo>
                <a:cubicBezTo>
                  <a:pt x="5701860" y="835929"/>
                  <a:pt x="5660171" y="854369"/>
                  <a:pt x="5677677" y="858922"/>
                </a:cubicBezTo>
                <a:cubicBezTo>
                  <a:pt x="5699694" y="864614"/>
                  <a:pt x="5721172" y="872810"/>
                  <a:pt x="5749146" y="882143"/>
                </a:cubicBezTo>
                <a:cubicBezTo>
                  <a:pt x="5718283" y="897394"/>
                  <a:pt x="5696085" y="894207"/>
                  <a:pt x="5672804" y="882143"/>
                </a:cubicBezTo>
                <a:cubicBezTo>
                  <a:pt x="5658728" y="874858"/>
                  <a:pt x="5642530" y="866776"/>
                  <a:pt x="5626987" y="862565"/>
                </a:cubicBezTo>
                <a:lnTo>
                  <a:pt x="5611575" y="860624"/>
                </a:lnTo>
                <a:lnTo>
                  <a:pt x="5629275" y="904875"/>
                </a:lnTo>
                <a:cubicBezTo>
                  <a:pt x="5636975" y="929899"/>
                  <a:pt x="5648325" y="981075"/>
                  <a:pt x="5648325" y="981075"/>
                </a:cubicBezTo>
                <a:lnTo>
                  <a:pt x="5646577" y="1001285"/>
                </a:lnTo>
                <a:lnTo>
                  <a:pt x="5653179" y="1004447"/>
                </a:lnTo>
                <a:cubicBezTo>
                  <a:pt x="5672649" y="1015232"/>
                  <a:pt x="5691732" y="1027443"/>
                  <a:pt x="5710342" y="1041501"/>
                </a:cubicBezTo>
                <a:cubicBezTo>
                  <a:pt x="5704025" y="1052200"/>
                  <a:pt x="5671903" y="1082706"/>
                  <a:pt x="5685076" y="1084982"/>
                </a:cubicBezTo>
                <a:cubicBezTo>
                  <a:pt x="5722072" y="1091584"/>
                  <a:pt x="5754918" y="1113894"/>
                  <a:pt x="5788666" y="1132334"/>
                </a:cubicBezTo>
                <a:cubicBezTo>
                  <a:pt x="5803286" y="1140301"/>
                  <a:pt x="5820971" y="1150775"/>
                  <a:pt x="5814113" y="1179230"/>
                </a:cubicBezTo>
                <a:cubicBezTo>
                  <a:pt x="5801661" y="1187198"/>
                  <a:pt x="5792457" y="1176043"/>
                  <a:pt x="5782171" y="1175133"/>
                </a:cubicBezTo>
                <a:cubicBezTo>
                  <a:pt x="5771703" y="1174223"/>
                  <a:pt x="5748241" y="1180140"/>
                  <a:pt x="5754739" y="1184011"/>
                </a:cubicBezTo>
                <a:cubicBezTo>
                  <a:pt x="5784336" y="1201540"/>
                  <a:pt x="5731096" y="1243656"/>
                  <a:pt x="5766109" y="1243656"/>
                </a:cubicBezTo>
                <a:cubicBezTo>
                  <a:pt x="5824761" y="1243883"/>
                  <a:pt x="5855983" y="1318554"/>
                  <a:pt x="5912470" y="1320604"/>
                </a:cubicBezTo>
                <a:cubicBezTo>
                  <a:pt x="5921493" y="1320830"/>
                  <a:pt x="5925825" y="1334034"/>
                  <a:pt x="5925644" y="1345645"/>
                </a:cubicBezTo>
                <a:cubicBezTo>
                  <a:pt x="5925644" y="1359532"/>
                  <a:pt x="5917343" y="1362036"/>
                  <a:pt x="5908138" y="1363402"/>
                </a:cubicBezTo>
                <a:cubicBezTo>
                  <a:pt x="5894061" y="1365450"/>
                  <a:pt x="5879444" y="1345645"/>
                  <a:pt x="5860855" y="1372508"/>
                </a:cubicBezTo>
                <a:cubicBezTo>
                  <a:pt x="5894242" y="1388215"/>
                  <a:pt x="5927629" y="1403924"/>
                  <a:pt x="5927087" y="1457878"/>
                </a:cubicBezTo>
                <a:cubicBezTo>
                  <a:pt x="5926908" y="1472447"/>
                  <a:pt x="5940804" y="1477911"/>
                  <a:pt x="5951271" y="1481553"/>
                </a:cubicBezTo>
                <a:cubicBezTo>
                  <a:pt x="5968597" y="1487473"/>
                  <a:pt x="5983213" y="1497945"/>
                  <a:pt x="5992599" y="1518207"/>
                </a:cubicBezTo>
                <a:cubicBezTo>
                  <a:pt x="5992418" y="1522076"/>
                  <a:pt x="5992238" y="1526174"/>
                  <a:pt x="5993321" y="1529362"/>
                </a:cubicBezTo>
                <a:cubicBezTo>
                  <a:pt x="5990253" y="1578306"/>
                  <a:pt x="5964988" y="1576939"/>
                  <a:pt x="5937015" y="1568746"/>
                </a:cubicBezTo>
                <a:cubicBezTo>
                  <a:pt x="5903627" y="1558728"/>
                  <a:pt x="5870601" y="1540515"/>
                  <a:pt x="5835410" y="1558045"/>
                </a:cubicBezTo>
                <a:cubicBezTo>
                  <a:pt x="5885040" y="1581493"/>
                  <a:pt x="5938999" y="1583315"/>
                  <a:pt x="5985561" y="1616780"/>
                </a:cubicBezTo>
                <a:cubicBezTo>
                  <a:pt x="5815197" y="1622927"/>
                  <a:pt x="5664684" y="1517295"/>
                  <a:pt x="5499552" y="1476774"/>
                </a:cubicBezTo>
                <a:cubicBezTo>
                  <a:pt x="5505146" y="1503863"/>
                  <a:pt x="5518501" y="1509327"/>
                  <a:pt x="5530593" y="1513425"/>
                </a:cubicBezTo>
                <a:cubicBezTo>
                  <a:pt x="5591592" y="1533915"/>
                  <a:pt x="5645011" y="1574665"/>
                  <a:pt x="5700597" y="1609949"/>
                </a:cubicBezTo>
                <a:cubicBezTo>
                  <a:pt x="5723516" y="1624519"/>
                  <a:pt x="5740121" y="1639091"/>
                  <a:pt x="5748782" y="1670507"/>
                </a:cubicBezTo>
                <a:cubicBezTo>
                  <a:pt x="5756544" y="1698963"/>
                  <a:pt x="5771522" y="1712167"/>
                  <a:pt x="5799315" y="1703970"/>
                </a:cubicBezTo>
                <a:cubicBezTo>
                  <a:pt x="5821873" y="1697141"/>
                  <a:pt x="5846597" y="1700783"/>
                  <a:pt x="5870240" y="1703289"/>
                </a:cubicBezTo>
                <a:cubicBezTo>
                  <a:pt x="5897491" y="1706020"/>
                  <a:pt x="5927991" y="1738119"/>
                  <a:pt x="5920591" y="1754738"/>
                </a:cubicBezTo>
                <a:cubicBezTo>
                  <a:pt x="5907958" y="1782967"/>
                  <a:pt x="5886844" y="1768852"/>
                  <a:pt x="5868074" y="1765665"/>
                </a:cubicBezTo>
                <a:cubicBezTo>
                  <a:pt x="5846778" y="1761795"/>
                  <a:pt x="5807256" y="1753826"/>
                  <a:pt x="5806533" y="1757242"/>
                </a:cubicBezTo>
                <a:cubicBezTo>
                  <a:pt x="5792636" y="1828042"/>
                  <a:pt x="5694821" y="1766350"/>
                  <a:pt x="5673706" y="1759972"/>
                </a:cubicBezTo>
                <a:cubicBezTo>
                  <a:pt x="5647358" y="1752006"/>
                  <a:pt x="5622635" y="1766576"/>
                  <a:pt x="5597548" y="1769990"/>
                </a:cubicBezTo>
                <a:cubicBezTo>
                  <a:pt x="5575169" y="1773177"/>
                  <a:pt x="5448658" y="1782967"/>
                  <a:pt x="5422491" y="1752916"/>
                </a:cubicBezTo>
                <a:cubicBezTo>
                  <a:pt x="5418882" y="1776364"/>
                  <a:pt x="5426460" y="1785926"/>
                  <a:pt x="5432778" y="1796626"/>
                </a:cubicBezTo>
                <a:cubicBezTo>
                  <a:pt x="5441620" y="1811878"/>
                  <a:pt x="5443065" y="1822578"/>
                  <a:pt x="5426281" y="1834644"/>
                </a:cubicBezTo>
                <a:cubicBezTo>
                  <a:pt x="5378455" y="1869248"/>
                  <a:pt x="5379178" y="1870385"/>
                  <a:pt x="5423754" y="1917282"/>
                </a:cubicBezTo>
                <a:cubicBezTo>
                  <a:pt x="5425921" y="1919330"/>
                  <a:pt x="5425017" y="1926161"/>
                  <a:pt x="5425378" y="1930714"/>
                </a:cubicBezTo>
                <a:cubicBezTo>
                  <a:pt x="5413647" y="1937998"/>
                  <a:pt x="5399932" y="1919786"/>
                  <a:pt x="5386217" y="1939365"/>
                </a:cubicBezTo>
                <a:cubicBezTo>
                  <a:pt x="5445952" y="2025417"/>
                  <a:pt x="5537091" y="2046587"/>
                  <a:pt x="5619566" y="2111243"/>
                </a:cubicBezTo>
                <a:cubicBezTo>
                  <a:pt x="5552792" y="2132642"/>
                  <a:pt x="5512726" y="2057972"/>
                  <a:pt x="5463640" y="2067533"/>
                </a:cubicBezTo>
                <a:cubicBezTo>
                  <a:pt x="5439094" y="2090982"/>
                  <a:pt x="5512005" y="2128545"/>
                  <a:pt x="5442523" y="2139700"/>
                </a:cubicBezTo>
                <a:cubicBezTo>
                  <a:pt x="5472663" y="2160188"/>
                  <a:pt x="5495041" y="2180220"/>
                  <a:pt x="5515794" y="2203898"/>
                </a:cubicBezTo>
                <a:cubicBezTo>
                  <a:pt x="5552792" y="2246241"/>
                  <a:pt x="5560010" y="2274014"/>
                  <a:pt x="5542865" y="2330929"/>
                </a:cubicBezTo>
                <a:cubicBezTo>
                  <a:pt x="5531676" y="2368264"/>
                  <a:pt x="5515253" y="2402640"/>
                  <a:pt x="5529691" y="2447031"/>
                </a:cubicBezTo>
                <a:cubicBezTo>
                  <a:pt x="5539796" y="2477537"/>
                  <a:pt x="5535826" y="2497570"/>
                  <a:pt x="5498289" y="2483910"/>
                </a:cubicBezTo>
                <a:cubicBezTo>
                  <a:pt x="5457864" y="2469340"/>
                  <a:pt x="5442704" y="2496659"/>
                  <a:pt x="5452810" y="2550157"/>
                </a:cubicBezTo>
                <a:cubicBezTo>
                  <a:pt x="5459307" y="2584534"/>
                  <a:pt x="5452449" y="2595005"/>
                  <a:pt x="5424658" y="2591135"/>
                </a:cubicBezTo>
                <a:cubicBezTo>
                  <a:pt x="5393976" y="2586810"/>
                  <a:pt x="5364740" y="2564271"/>
                  <a:pt x="5326841" y="2575200"/>
                </a:cubicBezTo>
                <a:cubicBezTo>
                  <a:pt x="5357159" y="2637577"/>
                  <a:pt x="5421950" y="2619820"/>
                  <a:pt x="5457322" y="2679238"/>
                </a:cubicBezTo>
                <a:cubicBezTo>
                  <a:pt x="5415093" y="2679464"/>
                  <a:pt x="5382787" y="2679238"/>
                  <a:pt x="5351566" y="2666261"/>
                </a:cubicBezTo>
                <a:cubicBezTo>
                  <a:pt x="5338571" y="2661024"/>
                  <a:pt x="5324314" y="2655562"/>
                  <a:pt x="5317096" y="2673546"/>
                </a:cubicBezTo>
                <a:cubicBezTo>
                  <a:pt x="5308613" y="2695173"/>
                  <a:pt x="5326119" y="2703369"/>
                  <a:pt x="5336768" y="2707238"/>
                </a:cubicBezTo>
                <a:cubicBezTo>
                  <a:pt x="5366726" y="2718166"/>
                  <a:pt x="5389645" y="2744118"/>
                  <a:pt x="5414369" y="2764378"/>
                </a:cubicBezTo>
                <a:cubicBezTo>
                  <a:pt x="5468692" y="2808772"/>
                  <a:pt x="5528248" y="2845879"/>
                  <a:pt x="5574268" y="2919184"/>
                </a:cubicBezTo>
                <a:cubicBezTo>
                  <a:pt x="5516335" y="2900516"/>
                  <a:pt x="5473203" y="2857035"/>
                  <a:pt x="5419422" y="2848157"/>
                </a:cubicBezTo>
                <a:cubicBezTo>
                  <a:pt x="5465985" y="2914859"/>
                  <a:pt x="5525902" y="2958795"/>
                  <a:pt x="5582568" y="3007285"/>
                </a:cubicBezTo>
                <a:cubicBezTo>
                  <a:pt x="5598811" y="3020945"/>
                  <a:pt x="5615234" y="3030279"/>
                  <a:pt x="5618844" y="3060100"/>
                </a:cubicBezTo>
                <a:cubicBezTo>
                  <a:pt x="5625883" y="3117925"/>
                  <a:pt x="5646997" y="3165732"/>
                  <a:pt x="5692115" y="3191228"/>
                </a:cubicBezTo>
                <a:cubicBezTo>
                  <a:pt x="5692475" y="3191457"/>
                  <a:pt x="5689949" y="3200109"/>
                  <a:pt x="5688506" y="3206025"/>
                </a:cubicBezTo>
                <a:cubicBezTo>
                  <a:pt x="5660893" y="3207848"/>
                  <a:pt x="5639057" y="3173699"/>
                  <a:pt x="5603864" y="3184854"/>
                </a:cubicBezTo>
                <a:cubicBezTo>
                  <a:pt x="5637613" y="3231295"/>
                  <a:pt x="5665767" y="3272957"/>
                  <a:pt x="5713591" y="3295040"/>
                </a:cubicBezTo>
                <a:cubicBezTo>
                  <a:pt x="5751851" y="3312567"/>
                  <a:pt x="5799134" y="3322812"/>
                  <a:pt x="5826927" y="3379724"/>
                </a:cubicBezTo>
                <a:cubicBezTo>
                  <a:pt x="5794623" y="3390881"/>
                  <a:pt x="5770619" y="3376768"/>
                  <a:pt x="5746436" y="3366750"/>
                </a:cubicBezTo>
                <a:cubicBezTo>
                  <a:pt x="5709440" y="3351269"/>
                  <a:pt x="5672804" y="3333741"/>
                  <a:pt x="5635807" y="3318259"/>
                </a:cubicBezTo>
                <a:cubicBezTo>
                  <a:pt x="5621731" y="3312340"/>
                  <a:pt x="5606392" y="3308241"/>
                  <a:pt x="5597367" y="3336472"/>
                </a:cubicBezTo>
                <a:cubicBezTo>
                  <a:pt x="5644471" y="3342391"/>
                  <a:pt x="5672624" y="3380636"/>
                  <a:pt x="5702221" y="3416605"/>
                </a:cubicBezTo>
                <a:cubicBezTo>
                  <a:pt x="5718825" y="3436867"/>
                  <a:pt x="5732361" y="3463958"/>
                  <a:pt x="5762317" y="3453714"/>
                </a:cubicBezTo>
                <a:cubicBezTo>
                  <a:pt x="5778019" y="3448251"/>
                  <a:pt x="5787944" y="3463501"/>
                  <a:pt x="5786319" y="3482169"/>
                </a:cubicBezTo>
                <a:cubicBezTo>
                  <a:pt x="5780365" y="3547962"/>
                  <a:pt x="5817001" y="3570954"/>
                  <a:pt x="5854901" y="3583703"/>
                </a:cubicBezTo>
                <a:cubicBezTo>
                  <a:pt x="5926728" y="3607607"/>
                  <a:pt x="5986464" y="3663836"/>
                  <a:pt x="6056305" y="3694570"/>
                </a:cubicBezTo>
                <a:cubicBezTo>
                  <a:pt x="6124163" y="3724393"/>
                  <a:pt x="6176680" y="3795192"/>
                  <a:pt x="6244716" y="3832301"/>
                </a:cubicBezTo>
                <a:cubicBezTo>
                  <a:pt x="6293986" y="3859164"/>
                  <a:pt x="6341089" y="3893766"/>
                  <a:pt x="6391802" y="3918125"/>
                </a:cubicBezTo>
                <a:cubicBezTo>
                  <a:pt x="6511814" y="3975722"/>
                  <a:pt x="6634174" y="4021935"/>
                  <a:pt x="6763572" y="4028537"/>
                </a:cubicBezTo>
                <a:cubicBezTo>
                  <a:pt x="6870411" y="4033774"/>
                  <a:pt x="7797129" y="4028766"/>
                  <a:pt x="8173592" y="3279560"/>
                </a:cubicBezTo>
                <a:cubicBezTo>
                  <a:pt x="8180811" y="3275916"/>
                  <a:pt x="8188931" y="3266355"/>
                  <a:pt x="8191458" y="3257248"/>
                </a:cubicBezTo>
                <a:cubicBezTo>
                  <a:pt x="8203550" y="3214677"/>
                  <a:pt x="8233147" y="3196237"/>
                  <a:pt x="8259856" y="3173245"/>
                </a:cubicBezTo>
                <a:cubicBezTo>
                  <a:pt x="8283318" y="3152983"/>
                  <a:pt x="8308224" y="3131812"/>
                  <a:pt x="8317969" y="3097663"/>
                </a:cubicBezTo>
                <a:cubicBezTo>
                  <a:pt x="8330783" y="3052133"/>
                  <a:pt x="8294328" y="3089468"/>
                  <a:pt x="8287650" y="3072166"/>
                </a:cubicBezTo>
                <a:cubicBezTo>
                  <a:pt x="8301546" y="3048491"/>
                  <a:pt x="8323023" y="3026863"/>
                  <a:pt x="8328617" y="3000000"/>
                </a:cubicBezTo>
                <a:cubicBezTo>
                  <a:pt x="8349009" y="2903020"/>
                  <a:pt x="8393045" y="2832447"/>
                  <a:pt x="8458917" y="2777583"/>
                </a:cubicBezTo>
                <a:cubicBezTo>
                  <a:pt x="8477866" y="2761875"/>
                  <a:pt x="8490318" y="2733190"/>
                  <a:pt x="8516125" y="2728639"/>
                </a:cubicBezTo>
                <a:cubicBezTo>
                  <a:pt x="8573515" y="2718621"/>
                  <a:pt x="8555468" y="2640309"/>
                  <a:pt x="8585788" y="2605478"/>
                </a:cubicBezTo>
                <a:cubicBezTo>
                  <a:pt x="8591563" y="2598874"/>
                  <a:pt x="8596796" y="2585900"/>
                  <a:pt x="8595714" y="2577023"/>
                </a:cubicBezTo>
                <a:cubicBezTo>
                  <a:pt x="8594091" y="2564271"/>
                  <a:pt x="8587232" y="2552206"/>
                  <a:pt x="8581457" y="2540823"/>
                </a:cubicBezTo>
                <a:cubicBezTo>
                  <a:pt x="8575501" y="2529441"/>
                  <a:pt x="8566478" y="2519424"/>
                  <a:pt x="8570809" y="2504399"/>
                </a:cubicBezTo>
                <a:cubicBezTo>
                  <a:pt x="8572612" y="2498253"/>
                  <a:pt x="8571351" y="2476854"/>
                  <a:pt x="8584705" y="2493699"/>
                </a:cubicBezTo>
                <a:cubicBezTo>
                  <a:pt x="8621340" y="2539914"/>
                  <a:pt x="8642637" y="2496205"/>
                  <a:pt x="8674038" y="2475260"/>
                </a:cubicBezTo>
                <a:cubicBezTo>
                  <a:pt x="8648772" y="2453632"/>
                  <a:pt x="8626033" y="2438380"/>
                  <a:pt x="8622243" y="2406054"/>
                </a:cubicBezTo>
                <a:cubicBezTo>
                  <a:pt x="8614483" y="2339351"/>
                  <a:pt x="8581278" y="2308846"/>
                  <a:pt x="8530925" y="2302926"/>
                </a:cubicBezTo>
                <a:cubicBezTo>
                  <a:pt x="8549513" y="2238501"/>
                  <a:pt x="8549513" y="2238501"/>
                  <a:pt x="8489417" y="2229622"/>
                </a:cubicBezTo>
                <a:cubicBezTo>
                  <a:pt x="8512517" y="2188645"/>
                  <a:pt x="8512517" y="2178173"/>
                  <a:pt x="8484543" y="2164058"/>
                </a:cubicBezTo>
                <a:cubicBezTo>
                  <a:pt x="8457653" y="2150626"/>
                  <a:pt x="8427876" y="2146073"/>
                  <a:pt x="8402970" y="2125358"/>
                </a:cubicBezTo>
                <a:cubicBezTo>
                  <a:pt x="8425891" y="2072997"/>
                  <a:pt x="8432387" y="2012214"/>
                  <a:pt x="8479670" y="1986716"/>
                </a:cubicBezTo>
                <a:cubicBezTo>
                  <a:pt x="8487070" y="1982846"/>
                  <a:pt x="8492123" y="1967138"/>
                  <a:pt x="8487432" y="1958032"/>
                </a:cubicBezTo>
                <a:cubicBezTo>
                  <a:pt x="8470286" y="1925023"/>
                  <a:pt x="8494830" y="1862417"/>
                  <a:pt x="8441412" y="1855361"/>
                </a:cubicBezTo>
                <a:cubicBezTo>
                  <a:pt x="8434733" y="1854678"/>
                  <a:pt x="8428597" y="1847847"/>
                  <a:pt x="8433831" y="1838969"/>
                </a:cubicBezTo>
                <a:cubicBezTo>
                  <a:pt x="8451879" y="1808009"/>
                  <a:pt x="8430041" y="1810057"/>
                  <a:pt x="8416868" y="1806187"/>
                </a:cubicBezTo>
                <a:cubicBezTo>
                  <a:pt x="8400985" y="1801408"/>
                  <a:pt x="8382938" y="1815066"/>
                  <a:pt x="8368140" y="1798219"/>
                </a:cubicBezTo>
                <a:cubicBezTo>
                  <a:pt x="8371569" y="1780462"/>
                  <a:pt x="8384382" y="1780689"/>
                  <a:pt x="8393405" y="1774999"/>
                </a:cubicBezTo>
                <a:cubicBezTo>
                  <a:pt x="8419754" y="1758607"/>
                  <a:pt x="8441231" y="1739030"/>
                  <a:pt x="8442495" y="1696458"/>
                </a:cubicBezTo>
                <a:cubicBezTo>
                  <a:pt x="8443396" y="1662083"/>
                  <a:pt x="8446284" y="1631805"/>
                  <a:pt x="8409828" y="1621332"/>
                </a:cubicBezTo>
                <a:cubicBezTo>
                  <a:pt x="8394669" y="1617006"/>
                  <a:pt x="8399001" y="1592193"/>
                  <a:pt x="8407664" y="1579899"/>
                </a:cubicBezTo>
                <a:cubicBezTo>
                  <a:pt x="8423184" y="1558045"/>
                  <a:pt x="8435996" y="1528906"/>
                  <a:pt x="8462707" y="1526857"/>
                </a:cubicBezTo>
                <a:cubicBezTo>
                  <a:pt x="8478949" y="1525492"/>
                  <a:pt x="8491402" y="1516384"/>
                  <a:pt x="8504215" y="1505913"/>
                </a:cubicBezTo>
                <a:cubicBezTo>
                  <a:pt x="8513419" y="1498398"/>
                  <a:pt x="8524428" y="1492025"/>
                  <a:pt x="8523345" y="1475863"/>
                </a:cubicBezTo>
                <a:cubicBezTo>
                  <a:pt x="8522262" y="1460382"/>
                  <a:pt x="8511615" y="1454008"/>
                  <a:pt x="8500786" y="1450820"/>
                </a:cubicBezTo>
                <a:cubicBezTo>
                  <a:pt x="8464691" y="1440577"/>
                  <a:pt x="8430764" y="1425551"/>
                  <a:pt x="8400624" y="1391176"/>
                </a:cubicBezTo>
                <a:cubicBezTo>
                  <a:pt x="8420657" y="1372963"/>
                  <a:pt x="8439787" y="1359759"/>
                  <a:pt x="8454585" y="1341319"/>
                </a:cubicBezTo>
                <a:cubicBezTo>
                  <a:pt x="8490318" y="1296701"/>
                  <a:pt x="8187668" y="1156238"/>
                  <a:pt x="8172509" y="1106153"/>
                </a:cubicBezTo>
                <a:cubicBezTo>
                  <a:pt x="8167817" y="1090673"/>
                  <a:pt x="8151755" y="1074738"/>
                  <a:pt x="8138399" y="1070184"/>
                </a:cubicBezTo>
                <a:cubicBezTo>
                  <a:pt x="8075777" y="1048785"/>
                  <a:pt x="8021456" y="1000749"/>
                  <a:pt x="7957388" y="982992"/>
                </a:cubicBezTo>
                <a:cubicBezTo>
                  <a:pt x="7896929" y="966147"/>
                  <a:pt x="7837375" y="943608"/>
                  <a:pt x="7771142" y="921300"/>
                </a:cubicBezTo>
                <a:cubicBezTo>
                  <a:pt x="7811747" y="865296"/>
                  <a:pt x="7883756" y="871899"/>
                  <a:pt x="7900539" y="791082"/>
                </a:cubicBezTo>
                <a:cubicBezTo>
                  <a:pt x="7835028" y="770137"/>
                  <a:pt x="7766090" y="794042"/>
                  <a:pt x="7702923" y="760803"/>
                </a:cubicBezTo>
                <a:cubicBezTo>
                  <a:pt x="7697509" y="757845"/>
                  <a:pt x="7690109" y="760803"/>
                  <a:pt x="7683614" y="761714"/>
                </a:cubicBezTo>
                <a:cubicBezTo>
                  <a:pt x="7553493" y="779471"/>
                  <a:pt x="7423915" y="763991"/>
                  <a:pt x="7295600" y="741680"/>
                </a:cubicBezTo>
                <a:cubicBezTo>
                  <a:pt x="7110798" y="709810"/>
                  <a:pt x="6925273" y="689548"/>
                  <a:pt x="6739388" y="675206"/>
                </a:cubicBezTo>
                <a:cubicBezTo>
                  <a:pt x="6585807" y="663367"/>
                  <a:pt x="6431866" y="658132"/>
                  <a:pt x="6279006" y="635367"/>
                </a:cubicBezTo>
                <a:cubicBezTo>
                  <a:pt x="6115501" y="611009"/>
                  <a:pt x="5952175" y="583462"/>
                  <a:pt x="5788847" y="557964"/>
                </a:cubicBezTo>
                <a:cubicBezTo>
                  <a:pt x="5781448" y="556825"/>
                  <a:pt x="5773282" y="553240"/>
                  <a:pt x="5765387" y="552984"/>
                </a:cubicBezTo>
                <a:close/>
                <a:moveTo>
                  <a:pt x="0" y="0"/>
                </a:moveTo>
                <a:lnTo>
                  <a:pt x="768106" y="0"/>
                </a:lnTo>
                <a:lnTo>
                  <a:pt x="767098" y="10118"/>
                </a:lnTo>
                <a:cubicBezTo>
                  <a:pt x="765697" y="22412"/>
                  <a:pt x="763205" y="34103"/>
                  <a:pt x="756850" y="43654"/>
                </a:cubicBezTo>
                <a:cubicBezTo>
                  <a:pt x="749894" y="54193"/>
                  <a:pt x="757386" y="72374"/>
                  <a:pt x="768357" y="76852"/>
                </a:cubicBezTo>
                <a:cubicBezTo>
                  <a:pt x="838462" y="106364"/>
                  <a:pt x="848094" y="176713"/>
                  <a:pt x="882077" y="237315"/>
                </a:cubicBezTo>
                <a:cubicBezTo>
                  <a:pt x="845150" y="261290"/>
                  <a:pt x="801001" y="266560"/>
                  <a:pt x="761133" y="282106"/>
                </a:cubicBezTo>
                <a:cubicBezTo>
                  <a:pt x="719657" y="298442"/>
                  <a:pt x="719657" y="310562"/>
                  <a:pt x="753907" y="357988"/>
                </a:cubicBezTo>
                <a:cubicBezTo>
                  <a:pt x="664804" y="368265"/>
                  <a:pt x="664804" y="368265"/>
                  <a:pt x="692364" y="442830"/>
                </a:cubicBezTo>
                <a:cubicBezTo>
                  <a:pt x="617709" y="449681"/>
                  <a:pt x="568477" y="484987"/>
                  <a:pt x="556972" y="562188"/>
                </a:cubicBezTo>
                <a:cubicBezTo>
                  <a:pt x="551352" y="599602"/>
                  <a:pt x="517637" y="617254"/>
                  <a:pt x="480177" y="642286"/>
                </a:cubicBezTo>
                <a:cubicBezTo>
                  <a:pt x="526734" y="666528"/>
                  <a:pt x="558310" y="717115"/>
                  <a:pt x="612627" y="663627"/>
                </a:cubicBezTo>
                <a:cubicBezTo>
                  <a:pt x="632427" y="644130"/>
                  <a:pt x="630557" y="668898"/>
                  <a:pt x="633230" y="676011"/>
                </a:cubicBezTo>
                <a:cubicBezTo>
                  <a:pt x="639651" y="693400"/>
                  <a:pt x="626274" y="704995"/>
                  <a:pt x="617443" y="718168"/>
                </a:cubicBezTo>
                <a:cubicBezTo>
                  <a:pt x="608881" y="731343"/>
                  <a:pt x="598711" y="745306"/>
                  <a:pt x="596304" y="760064"/>
                </a:cubicBezTo>
                <a:cubicBezTo>
                  <a:pt x="594700" y="770339"/>
                  <a:pt x="602459" y="785355"/>
                  <a:pt x="611021" y="792998"/>
                </a:cubicBezTo>
                <a:cubicBezTo>
                  <a:pt x="655975" y="833311"/>
                  <a:pt x="629217" y="923949"/>
                  <a:pt x="714308" y="935543"/>
                </a:cubicBezTo>
                <a:cubicBezTo>
                  <a:pt x="752570" y="940811"/>
                  <a:pt x="771032" y="974010"/>
                  <a:pt x="799128" y="992190"/>
                </a:cubicBezTo>
                <a:cubicBezTo>
                  <a:pt x="896793" y="1055689"/>
                  <a:pt x="962082" y="1137368"/>
                  <a:pt x="992317" y="1249612"/>
                </a:cubicBezTo>
                <a:cubicBezTo>
                  <a:pt x="1000611" y="1280703"/>
                  <a:pt x="1032454" y="1305735"/>
                  <a:pt x="1053058" y="1333136"/>
                </a:cubicBezTo>
                <a:cubicBezTo>
                  <a:pt x="1043156" y="1353160"/>
                  <a:pt x="989106" y="1309949"/>
                  <a:pt x="1008104" y="1362645"/>
                </a:cubicBezTo>
                <a:cubicBezTo>
                  <a:pt x="1022553" y="1402169"/>
                  <a:pt x="1059480" y="1426672"/>
                  <a:pt x="1094265" y="1450123"/>
                </a:cubicBezTo>
                <a:cubicBezTo>
                  <a:pt x="1133866" y="1476733"/>
                  <a:pt x="1177749" y="1498075"/>
                  <a:pt x="1195677" y="1547347"/>
                </a:cubicBezTo>
                <a:cubicBezTo>
                  <a:pt x="1199423" y="1557887"/>
                  <a:pt x="1211463" y="1568953"/>
                  <a:pt x="1222166" y="1573170"/>
                </a:cubicBezTo>
                <a:cubicBezTo>
                  <a:pt x="1780331" y="2440289"/>
                  <a:pt x="3154333" y="2446085"/>
                  <a:pt x="3312738" y="2440024"/>
                </a:cubicBezTo>
                <a:cubicBezTo>
                  <a:pt x="3504591" y="2432384"/>
                  <a:pt x="3686008" y="2378897"/>
                  <a:pt x="3863944" y="2312235"/>
                </a:cubicBezTo>
                <a:cubicBezTo>
                  <a:pt x="3939135" y="2284043"/>
                  <a:pt x="4008972" y="2243995"/>
                  <a:pt x="4082022" y="2212904"/>
                </a:cubicBezTo>
                <a:cubicBezTo>
                  <a:pt x="4182897" y="2169955"/>
                  <a:pt x="4260761" y="2088012"/>
                  <a:pt x="4361371" y="2053496"/>
                </a:cubicBezTo>
                <a:cubicBezTo>
                  <a:pt x="4464921" y="2017925"/>
                  <a:pt x="4553490" y="1952846"/>
                  <a:pt x="4659987" y="1925180"/>
                </a:cubicBezTo>
                <a:cubicBezTo>
                  <a:pt x="4716177" y="1910425"/>
                  <a:pt x="4770494" y="1883815"/>
                  <a:pt x="4761667" y="1807667"/>
                </a:cubicBezTo>
                <a:cubicBezTo>
                  <a:pt x="4759257" y="1786061"/>
                  <a:pt x="4773973" y="1768410"/>
                  <a:pt x="4797253" y="1774733"/>
                </a:cubicBezTo>
                <a:cubicBezTo>
                  <a:pt x="4841669" y="1786589"/>
                  <a:pt x="4861738" y="1755234"/>
                  <a:pt x="4886356" y="1731784"/>
                </a:cubicBezTo>
                <a:cubicBezTo>
                  <a:pt x="4930237" y="1690154"/>
                  <a:pt x="4971978" y="1645890"/>
                  <a:pt x="5041818" y="1639039"/>
                </a:cubicBezTo>
                <a:cubicBezTo>
                  <a:pt x="5028440" y="1606365"/>
                  <a:pt x="5005695" y="1611110"/>
                  <a:pt x="4984824" y="1617960"/>
                </a:cubicBezTo>
                <a:cubicBezTo>
                  <a:pt x="4929971" y="1635878"/>
                  <a:pt x="4875653" y="1656165"/>
                  <a:pt x="4820800" y="1674082"/>
                </a:cubicBezTo>
                <a:cubicBezTo>
                  <a:pt x="4784945" y="1685677"/>
                  <a:pt x="4749356" y="1702012"/>
                  <a:pt x="4701459" y="1689099"/>
                </a:cubicBezTo>
                <a:cubicBezTo>
                  <a:pt x="4742668" y="1623230"/>
                  <a:pt x="4812771" y="1611373"/>
                  <a:pt x="4869498" y="1591086"/>
                </a:cubicBezTo>
                <a:cubicBezTo>
                  <a:pt x="4940404" y="1565528"/>
                  <a:pt x="4982147" y="1517309"/>
                  <a:pt x="5032185" y="1463559"/>
                </a:cubicBezTo>
                <a:cubicBezTo>
                  <a:pt x="4980006" y="1450649"/>
                  <a:pt x="4947630" y="1490172"/>
                  <a:pt x="4906692" y="1488062"/>
                </a:cubicBezTo>
                <a:cubicBezTo>
                  <a:pt x="4904550" y="1481215"/>
                  <a:pt x="4900805" y="1471202"/>
                  <a:pt x="4901340" y="1470936"/>
                </a:cubicBezTo>
                <a:cubicBezTo>
                  <a:pt x="4968234" y="1441427"/>
                  <a:pt x="4999539" y="1386097"/>
                  <a:pt x="5009976" y="1319171"/>
                </a:cubicBezTo>
                <a:cubicBezTo>
                  <a:pt x="5015328" y="1284656"/>
                  <a:pt x="5039677" y="1273853"/>
                  <a:pt x="5063760" y="1258044"/>
                </a:cubicBezTo>
                <a:cubicBezTo>
                  <a:pt x="5147777" y="1201922"/>
                  <a:pt x="5236613" y="1151071"/>
                  <a:pt x="5305648" y="1073871"/>
                </a:cubicBezTo>
                <a:cubicBezTo>
                  <a:pt x="5225910" y="1084147"/>
                  <a:pt x="5161960" y="1134471"/>
                  <a:pt x="5076067" y="1156077"/>
                </a:cubicBezTo>
                <a:cubicBezTo>
                  <a:pt x="5144298" y="1071235"/>
                  <a:pt x="5232600" y="1028288"/>
                  <a:pt x="5313141" y="976907"/>
                </a:cubicBezTo>
                <a:cubicBezTo>
                  <a:pt x="5349798" y="953458"/>
                  <a:pt x="5383779" y="923421"/>
                  <a:pt x="5428196" y="910774"/>
                </a:cubicBezTo>
                <a:cubicBezTo>
                  <a:pt x="5443985" y="906295"/>
                  <a:pt x="5469939" y="896809"/>
                  <a:pt x="5457363" y="871779"/>
                </a:cubicBezTo>
                <a:cubicBezTo>
                  <a:pt x="5446661" y="850965"/>
                  <a:pt x="5425523" y="857286"/>
                  <a:pt x="5406256" y="863347"/>
                </a:cubicBezTo>
                <a:cubicBezTo>
                  <a:pt x="5359965" y="878367"/>
                  <a:pt x="5312069" y="878629"/>
                  <a:pt x="5249456" y="878367"/>
                </a:cubicBezTo>
                <a:cubicBezTo>
                  <a:pt x="5301901" y="809597"/>
                  <a:pt x="5397963" y="830149"/>
                  <a:pt x="5442914" y="757955"/>
                </a:cubicBezTo>
                <a:cubicBezTo>
                  <a:pt x="5386723" y="745306"/>
                  <a:pt x="5343376" y="771392"/>
                  <a:pt x="5297887" y="776398"/>
                </a:cubicBezTo>
                <a:cubicBezTo>
                  <a:pt x="5256683" y="780877"/>
                  <a:pt x="5246513" y="768758"/>
                  <a:pt x="5256146" y="728971"/>
                </a:cubicBezTo>
                <a:cubicBezTo>
                  <a:pt x="5271129" y="667053"/>
                  <a:pt x="5248653" y="635435"/>
                  <a:pt x="5188716" y="652298"/>
                </a:cubicBezTo>
                <a:cubicBezTo>
                  <a:pt x="5133062" y="668107"/>
                  <a:pt x="5127175" y="644922"/>
                  <a:pt x="5142160" y="609614"/>
                </a:cubicBezTo>
                <a:cubicBezTo>
                  <a:pt x="5163564" y="558237"/>
                  <a:pt x="5139216" y="518450"/>
                  <a:pt x="5122626" y="475239"/>
                </a:cubicBezTo>
                <a:cubicBezTo>
                  <a:pt x="5097205" y="409367"/>
                  <a:pt x="5107908" y="377223"/>
                  <a:pt x="5162763" y="328215"/>
                </a:cubicBezTo>
                <a:cubicBezTo>
                  <a:pt x="5193532" y="300811"/>
                  <a:pt x="5226711" y="277627"/>
                  <a:pt x="5271399" y="253914"/>
                </a:cubicBezTo>
                <a:cubicBezTo>
                  <a:pt x="5168381" y="241003"/>
                  <a:pt x="5276483" y="197528"/>
                  <a:pt x="5240091" y="170389"/>
                </a:cubicBezTo>
                <a:cubicBezTo>
                  <a:pt x="5167310" y="159323"/>
                  <a:pt x="5107908" y="245745"/>
                  <a:pt x="5008904" y="220979"/>
                </a:cubicBezTo>
                <a:cubicBezTo>
                  <a:pt x="5131187" y="146147"/>
                  <a:pt x="5266315" y="121645"/>
                  <a:pt x="5354881" y="22050"/>
                </a:cubicBezTo>
                <a:cubicBezTo>
                  <a:pt x="5334546" y="-611"/>
                  <a:pt x="5314210" y="20468"/>
                  <a:pt x="5296818" y="12038"/>
                </a:cubicBezTo>
                <a:cubicBezTo>
                  <a:pt x="5297085" y="9403"/>
                  <a:pt x="5296884" y="6109"/>
                  <a:pt x="5297018" y="3177"/>
                </a:cubicBezTo>
                <a:lnTo>
                  <a:pt x="5298067" y="0"/>
                </a:lnTo>
                <a:lnTo>
                  <a:pt x="8958468" y="0"/>
                </a:lnTo>
                <a:lnTo>
                  <a:pt x="8936439" y="18562"/>
                </a:lnTo>
                <a:cubicBezTo>
                  <a:pt x="8928025" y="29598"/>
                  <a:pt x="8926611" y="39110"/>
                  <a:pt x="8934304" y="46608"/>
                </a:cubicBezTo>
                <a:cubicBezTo>
                  <a:pt x="8959791" y="71400"/>
                  <a:pt x="8992737" y="89152"/>
                  <a:pt x="9027240" y="113638"/>
                </a:cubicBezTo>
                <a:cubicBezTo>
                  <a:pt x="8975330" y="159853"/>
                  <a:pt x="8916899" y="180054"/>
                  <a:pt x="8854734" y="193826"/>
                </a:cubicBezTo>
                <a:cubicBezTo>
                  <a:pt x="8836083" y="198111"/>
                  <a:pt x="8817746" y="206680"/>
                  <a:pt x="8815880" y="227493"/>
                </a:cubicBezTo>
                <a:cubicBezTo>
                  <a:pt x="8814017" y="249223"/>
                  <a:pt x="8832977" y="257791"/>
                  <a:pt x="8848828" y="267894"/>
                </a:cubicBezTo>
                <a:cubicBezTo>
                  <a:pt x="8870895" y="281971"/>
                  <a:pt x="8892342" y="294216"/>
                  <a:pt x="8920315" y="296052"/>
                </a:cubicBezTo>
                <a:cubicBezTo>
                  <a:pt x="8966319" y="298806"/>
                  <a:pt x="8988385" y="337982"/>
                  <a:pt x="9015115" y="367363"/>
                </a:cubicBezTo>
                <a:cubicBezTo>
                  <a:pt x="9030034" y="383892"/>
                  <a:pt x="9037496" y="417251"/>
                  <a:pt x="9011388" y="423067"/>
                </a:cubicBezTo>
                <a:cubicBezTo>
                  <a:pt x="8948601" y="437148"/>
                  <a:pt x="8953575" y="477853"/>
                  <a:pt x="8955127" y="524068"/>
                </a:cubicBezTo>
                <a:cubicBezTo>
                  <a:pt x="8957303" y="581304"/>
                  <a:pt x="8994292" y="607624"/>
                  <a:pt x="9039672" y="629661"/>
                </a:cubicBezTo>
                <a:cubicBezTo>
                  <a:pt x="9055213" y="637312"/>
                  <a:pt x="9077279" y="637006"/>
                  <a:pt x="9083187" y="660880"/>
                </a:cubicBezTo>
                <a:cubicBezTo>
                  <a:pt x="9057699" y="683528"/>
                  <a:pt x="9026617" y="665166"/>
                  <a:pt x="8999263" y="671592"/>
                </a:cubicBezTo>
                <a:cubicBezTo>
                  <a:pt x="8976575" y="676794"/>
                  <a:pt x="8938965" y="674041"/>
                  <a:pt x="8970048" y="715664"/>
                </a:cubicBezTo>
                <a:cubicBezTo>
                  <a:pt x="8979063" y="727601"/>
                  <a:pt x="8968494" y="736784"/>
                  <a:pt x="8956992" y="737702"/>
                </a:cubicBezTo>
                <a:cubicBezTo>
                  <a:pt x="8864991" y="747189"/>
                  <a:pt x="8907262" y="831359"/>
                  <a:pt x="8877733" y="875737"/>
                </a:cubicBezTo>
                <a:cubicBezTo>
                  <a:pt x="8869654" y="887979"/>
                  <a:pt x="8878357" y="909097"/>
                  <a:pt x="8891100" y="914300"/>
                </a:cubicBezTo>
                <a:cubicBezTo>
                  <a:pt x="8972534" y="948581"/>
                  <a:pt x="8983724" y="1030299"/>
                  <a:pt x="9023199" y="1100695"/>
                </a:cubicBezTo>
                <a:cubicBezTo>
                  <a:pt x="8980304" y="1128545"/>
                  <a:pt x="8929020" y="1134666"/>
                  <a:pt x="8882708" y="1152725"/>
                </a:cubicBezTo>
                <a:cubicBezTo>
                  <a:pt x="8834530" y="1171701"/>
                  <a:pt x="8834530" y="1185780"/>
                  <a:pt x="8874315" y="1240870"/>
                </a:cubicBezTo>
                <a:cubicBezTo>
                  <a:pt x="8770812" y="1252808"/>
                  <a:pt x="8770812" y="1252808"/>
                  <a:pt x="8802826" y="1339424"/>
                </a:cubicBezTo>
                <a:cubicBezTo>
                  <a:pt x="8716105" y="1347382"/>
                  <a:pt x="8658917" y="1388394"/>
                  <a:pt x="8645552" y="1478072"/>
                </a:cubicBezTo>
                <a:cubicBezTo>
                  <a:pt x="8639024" y="1521532"/>
                  <a:pt x="8599861" y="1542037"/>
                  <a:pt x="8556347" y="1571114"/>
                </a:cubicBezTo>
                <a:cubicBezTo>
                  <a:pt x="8610428" y="1599274"/>
                  <a:pt x="8647106" y="1658037"/>
                  <a:pt x="8710202" y="1595904"/>
                </a:cubicBezTo>
                <a:cubicBezTo>
                  <a:pt x="8733202" y="1573257"/>
                  <a:pt x="8731030" y="1602027"/>
                  <a:pt x="8734135" y="1610290"/>
                </a:cubicBezTo>
                <a:cubicBezTo>
                  <a:pt x="8741594" y="1630489"/>
                  <a:pt x="8726054" y="1643958"/>
                  <a:pt x="8715797" y="1659260"/>
                </a:cubicBezTo>
                <a:cubicBezTo>
                  <a:pt x="8705851" y="1674564"/>
                  <a:pt x="8694038" y="1690784"/>
                  <a:pt x="8691242" y="1707927"/>
                </a:cubicBezTo>
                <a:cubicBezTo>
                  <a:pt x="8689378" y="1719862"/>
                  <a:pt x="8698391" y="1737306"/>
                  <a:pt x="8708337" y="1746183"/>
                </a:cubicBezTo>
                <a:cubicBezTo>
                  <a:pt x="8760556" y="1793011"/>
                  <a:pt x="8729474" y="1898297"/>
                  <a:pt x="8828316" y="1911765"/>
                </a:cubicBezTo>
                <a:cubicBezTo>
                  <a:pt x="8872762" y="1917884"/>
                  <a:pt x="8894207" y="1956449"/>
                  <a:pt x="8926844" y="1977567"/>
                </a:cubicBezTo>
                <a:cubicBezTo>
                  <a:pt x="9040293" y="2051328"/>
                  <a:pt x="9116134" y="2146208"/>
                  <a:pt x="9151255" y="2276592"/>
                </a:cubicBezTo>
                <a:cubicBezTo>
                  <a:pt x="9160890" y="2312707"/>
                  <a:pt x="9197879" y="2341785"/>
                  <a:pt x="9221812" y="2373614"/>
                </a:cubicBezTo>
                <a:cubicBezTo>
                  <a:pt x="9210310" y="2396875"/>
                  <a:pt x="9147525" y="2346680"/>
                  <a:pt x="9169593" y="2407892"/>
                </a:cubicBezTo>
                <a:cubicBezTo>
                  <a:pt x="9186377" y="2453803"/>
                  <a:pt x="9229272" y="2482267"/>
                  <a:pt x="9269679" y="2509507"/>
                </a:cubicBezTo>
                <a:cubicBezTo>
                  <a:pt x="9315680" y="2540419"/>
                  <a:pt x="9366654" y="2565210"/>
                  <a:pt x="9387480" y="2622444"/>
                </a:cubicBezTo>
                <a:cubicBezTo>
                  <a:pt x="9391832" y="2634687"/>
                  <a:pt x="9405817" y="2647542"/>
                  <a:pt x="9418250" y="2652440"/>
                </a:cubicBezTo>
                <a:cubicBezTo>
                  <a:pt x="10066621" y="3659697"/>
                  <a:pt x="11662679" y="3666430"/>
                  <a:pt x="11846684" y="3659389"/>
                </a:cubicBezTo>
                <a:cubicBezTo>
                  <a:pt x="11958113" y="3654952"/>
                  <a:pt x="12066512" y="3637200"/>
                  <a:pt x="12172890" y="3610878"/>
                </a:cubicBezTo>
                <a:lnTo>
                  <a:pt x="12192000" y="3605403"/>
                </a:lnTo>
                <a:lnTo>
                  <a:pt x="12192000" y="6858000"/>
                </a:lnTo>
                <a:lnTo>
                  <a:pt x="2667892" y="6858000"/>
                </a:lnTo>
                <a:lnTo>
                  <a:pt x="2654380" y="6849405"/>
                </a:lnTo>
                <a:cubicBezTo>
                  <a:pt x="2607569" y="6826978"/>
                  <a:pt x="2555222" y="6809052"/>
                  <a:pt x="2517472" y="6768410"/>
                </a:cubicBezTo>
                <a:cubicBezTo>
                  <a:pt x="2640621" y="6736030"/>
                  <a:pt x="2751355" y="6703317"/>
                  <a:pt x="2863768" y="6678867"/>
                </a:cubicBezTo>
                <a:cubicBezTo>
                  <a:pt x="2982893" y="6653093"/>
                  <a:pt x="3083895" y="6583373"/>
                  <a:pt x="3200332" y="6552312"/>
                </a:cubicBezTo>
                <a:cubicBezTo>
                  <a:pt x="3225166" y="6545703"/>
                  <a:pt x="3255030" y="6522574"/>
                  <a:pt x="3263755" y="6500106"/>
                </a:cubicBezTo>
                <a:cubicBezTo>
                  <a:pt x="3291941" y="6427411"/>
                  <a:pt x="3854674" y="6223537"/>
                  <a:pt x="3788234" y="6158777"/>
                </a:cubicBezTo>
                <a:cubicBezTo>
                  <a:pt x="3760718" y="6132011"/>
                  <a:pt x="3725150" y="6112847"/>
                  <a:pt x="3687901" y="6086412"/>
                </a:cubicBezTo>
                <a:cubicBezTo>
                  <a:pt x="3743942" y="6036518"/>
                  <a:pt x="3807024" y="6014710"/>
                  <a:pt x="3874137" y="5999841"/>
                </a:cubicBezTo>
                <a:cubicBezTo>
                  <a:pt x="3894273" y="5995216"/>
                  <a:pt x="3914069" y="5985964"/>
                  <a:pt x="3916083" y="5963494"/>
                </a:cubicBezTo>
                <a:cubicBezTo>
                  <a:pt x="3918095" y="5940035"/>
                  <a:pt x="3897626" y="5930785"/>
                  <a:pt x="3880513" y="5919878"/>
                </a:cubicBezTo>
                <a:cubicBezTo>
                  <a:pt x="3856689" y="5904680"/>
                  <a:pt x="3833535" y="5891460"/>
                  <a:pt x="3803335" y="5889479"/>
                </a:cubicBezTo>
                <a:cubicBezTo>
                  <a:pt x="3753670" y="5886505"/>
                  <a:pt x="3729848" y="5844211"/>
                  <a:pt x="3700990" y="5812491"/>
                </a:cubicBezTo>
                <a:cubicBezTo>
                  <a:pt x="3684884" y="5794647"/>
                  <a:pt x="3676828" y="5758633"/>
                  <a:pt x="3705014" y="5752353"/>
                </a:cubicBezTo>
                <a:cubicBezTo>
                  <a:pt x="3772798" y="5737152"/>
                  <a:pt x="3767428" y="5693207"/>
                  <a:pt x="3765753" y="5643313"/>
                </a:cubicBezTo>
                <a:cubicBezTo>
                  <a:pt x="3763404" y="5581522"/>
                  <a:pt x="3723470" y="5553107"/>
                  <a:pt x="3674479" y="5529315"/>
                </a:cubicBezTo>
                <a:cubicBezTo>
                  <a:pt x="3657701" y="5521056"/>
                  <a:pt x="3633878" y="5521386"/>
                  <a:pt x="3627501" y="5495612"/>
                </a:cubicBezTo>
                <a:cubicBezTo>
                  <a:pt x="3655017" y="5471161"/>
                  <a:pt x="3688572" y="5490985"/>
                  <a:pt x="3718104" y="5484048"/>
                </a:cubicBezTo>
                <a:cubicBezTo>
                  <a:pt x="3742598" y="5478431"/>
                  <a:pt x="3783202" y="5481403"/>
                  <a:pt x="3749644" y="5436467"/>
                </a:cubicBezTo>
                <a:cubicBezTo>
                  <a:pt x="3739912" y="5423580"/>
                  <a:pt x="3751322" y="5413666"/>
                  <a:pt x="3763740" y="5412675"/>
                </a:cubicBezTo>
                <a:cubicBezTo>
                  <a:pt x="3863064" y="5402433"/>
                  <a:pt x="3817428" y="5311564"/>
                  <a:pt x="3849307" y="5263654"/>
                </a:cubicBezTo>
                <a:cubicBezTo>
                  <a:pt x="3858030" y="5250437"/>
                  <a:pt x="3848634" y="5227638"/>
                  <a:pt x="3834876" y="5222021"/>
                </a:cubicBezTo>
                <a:cubicBezTo>
                  <a:pt x="3746960" y="5185011"/>
                  <a:pt x="3734880" y="5096789"/>
                  <a:pt x="3692263" y="5020790"/>
                </a:cubicBezTo>
                <a:cubicBezTo>
                  <a:pt x="3738572" y="4990724"/>
                  <a:pt x="3793938" y="4984115"/>
                  <a:pt x="3843936" y="4964619"/>
                </a:cubicBezTo>
                <a:cubicBezTo>
                  <a:pt x="3895949" y="4944132"/>
                  <a:pt x="3895949" y="4928933"/>
                  <a:pt x="3852997" y="4869458"/>
                </a:cubicBezTo>
                <a:cubicBezTo>
                  <a:pt x="3964739" y="4856569"/>
                  <a:pt x="3964739" y="4856569"/>
                  <a:pt x="3930177" y="4763060"/>
                </a:cubicBezTo>
                <a:cubicBezTo>
                  <a:pt x="4023800" y="4754468"/>
                  <a:pt x="4085540" y="4710192"/>
                  <a:pt x="4099968" y="4613376"/>
                </a:cubicBezTo>
                <a:cubicBezTo>
                  <a:pt x="4107016" y="4566456"/>
                  <a:pt x="4149296" y="4544320"/>
                  <a:pt x="4196274" y="4512928"/>
                </a:cubicBezTo>
                <a:cubicBezTo>
                  <a:pt x="4137888" y="4482527"/>
                  <a:pt x="4098290" y="4419087"/>
                  <a:pt x="4030173" y="4486165"/>
                </a:cubicBezTo>
                <a:cubicBezTo>
                  <a:pt x="4005342" y="4510615"/>
                  <a:pt x="4007687" y="4479555"/>
                  <a:pt x="4004335" y="4470634"/>
                </a:cubicBezTo>
                <a:cubicBezTo>
                  <a:pt x="3996282" y="4448827"/>
                  <a:pt x="4013059" y="4434287"/>
                  <a:pt x="4024133" y="4417767"/>
                </a:cubicBezTo>
                <a:cubicBezTo>
                  <a:pt x="4034870" y="4401245"/>
                  <a:pt x="4047624" y="4383734"/>
                  <a:pt x="4050642" y="4365226"/>
                </a:cubicBezTo>
                <a:cubicBezTo>
                  <a:pt x="4052655" y="4352340"/>
                  <a:pt x="4042924" y="4333509"/>
                  <a:pt x="4032186" y="4323924"/>
                </a:cubicBezTo>
                <a:cubicBezTo>
                  <a:pt x="3975811" y="4273370"/>
                  <a:pt x="4009367" y="4159704"/>
                  <a:pt x="3902658" y="4145163"/>
                </a:cubicBezTo>
                <a:cubicBezTo>
                  <a:pt x="3854674" y="4138557"/>
                  <a:pt x="3831522" y="4096923"/>
                  <a:pt x="3796288" y="4074123"/>
                </a:cubicBezTo>
                <a:cubicBezTo>
                  <a:pt x="3673808" y="3994492"/>
                  <a:pt x="3591931" y="3892060"/>
                  <a:pt x="3554015" y="3751298"/>
                </a:cubicBezTo>
                <a:cubicBezTo>
                  <a:pt x="3543613" y="3712308"/>
                  <a:pt x="3503679" y="3680917"/>
                  <a:pt x="3477841" y="3646554"/>
                </a:cubicBezTo>
                <a:cubicBezTo>
                  <a:pt x="3490259" y="3621441"/>
                  <a:pt x="3558041" y="3675631"/>
                  <a:pt x="3534217" y="3609547"/>
                </a:cubicBezTo>
                <a:cubicBezTo>
                  <a:pt x="3516097" y="3559982"/>
                  <a:pt x="3469788" y="3529253"/>
                  <a:pt x="3426164" y="3499844"/>
                </a:cubicBezTo>
                <a:cubicBezTo>
                  <a:pt x="3376502" y="3466472"/>
                  <a:pt x="3321470" y="3439708"/>
                  <a:pt x="3298987" y="3377918"/>
                </a:cubicBezTo>
                <a:cubicBezTo>
                  <a:pt x="3294289" y="3364700"/>
                  <a:pt x="3279190" y="3350823"/>
                  <a:pt x="3265768" y="3345534"/>
                </a:cubicBezTo>
                <a:cubicBezTo>
                  <a:pt x="2609539" y="2326070"/>
                  <a:pt x="1054085" y="2255965"/>
                  <a:pt x="698533" y="2257448"/>
                </a:cubicBezTo>
                <a:cubicBezTo>
                  <a:pt x="674830" y="2257546"/>
                  <a:pt x="656459" y="2257963"/>
                  <a:pt x="644044" y="2258439"/>
                </a:cubicBezTo>
                <a:cubicBezTo>
                  <a:pt x="463596" y="2265625"/>
                  <a:pt x="290510" y="2305151"/>
                  <a:pt x="121106" y="2359734"/>
                </a:cubicBezTo>
                <a:lnTo>
                  <a:pt x="0" y="240215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A3FE476-0463-42AF-B7B9-CA560D520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295" y="4181474"/>
            <a:ext cx="7064816" cy="147133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/>
              <a:t>Inne produkty</a:t>
            </a:r>
          </a:p>
        </p:txBody>
      </p:sp>
      <p:sp>
        <p:nvSpPr>
          <p:cNvPr id="23" name="Content Placeholder 10">
            <a:extLst>
              <a:ext uri="{FF2B5EF4-FFF2-40B4-BE49-F238E27FC236}">
                <a16:creationId xmlns:a16="http://schemas.microsoft.com/office/drawing/2014/main" id="{590A1A06-25F7-4D0A-A791-23DA90DE22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69604" y="5709565"/>
            <a:ext cx="7070022" cy="64678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000" b="1" i="1" cap="all"/>
              <a:t>wytworzone przez kl. VIII</a:t>
            </a:r>
            <a:endParaRPr lang="en-US" sz="2000" cap="all"/>
          </a:p>
        </p:txBody>
      </p:sp>
      <p:pic>
        <p:nvPicPr>
          <p:cNvPr id="5" name="Obraz 5" descr="Obraz zawierający talerz, żywność, posiłek, warzywo&#10;&#10;Opis wygenerowany automatycznie">
            <a:extLst>
              <a:ext uri="{FF2B5EF4-FFF2-40B4-BE49-F238E27FC236}">
                <a16:creationId xmlns:a16="http://schemas.microsoft.com/office/drawing/2014/main" id="{C92541E3-B563-4D3A-B499-ECD0795561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85" r="2672" b="1"/>
          <a:stretch/>
        </p:blipFill>
        <p:spPr>
          <a:xfrm>
            <a:off x="1975670" y="312256"/>
            <a:ext cx="2008182" cy="1625726"/>
          </a:xfrm>
          <a:prstGeom prst="rect">
            <a:avLst/>
          </a:prstGeom>
        </p:spPr>
      </p:pic>
      <p:pic>
        <p:nvPicPr>
          <p:cNvPr id="7" name="Obraz 7" descr="Obraz zawierający wewnątrz&#10;&#10;Opis wygenerowany automatycznie">
            <a:extLst>
              <a:ext uri="{FF2B5EF4-FFF2-40B4-BE49-F238E27FC236}">
                <a16:creationId xmlns:a16="http://schemas.microsoft.com/office/drawing/2014/main" id="{8A933EFF-99D0-4AA1-B3DF-3000A02090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71" r="2287" b="1"/>
          <a:stretch/>
        </p:blipFill>
        <p:spPr>
          <a:xfrm>
            <a:off x="9594376" y="671129"/>
            <a:ext cx="2183642" cy="1767788"/>
          </a:xfrm>
          <a:prstGeom prst="rect">
            <a:avLst/>
          </a:prstGeom>
        </p:spPr>
      </p:pic>
      <p:pic>
        <p:nvPicPr>
          <p:cNvPr id="3" name="Obraz 3" descr="Obraz zawierający orzech, krojone&#10;&#10;Opis wygenerowany automatycznie">
            <a:extLst>
              <a:ext uri="{FF2B5EF4-FFF2-40B4-BE49-F238E27FC236}">
                <a16:creationId xmlns:a16="http://schemas.microsoft.com/office/drawing/2014/main" id="{5F2B6919-F689-45DA-B133-253011139D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374" y="3868113"/>
            <a:ext cx="2563781" cy="1922835"/>
          </a:xfrm>
          <a:prstGeom prst="rect">
            <a:avLst/>
          </a:prstGeom>
        </p:spPr>
      </p:pic>
      <p:pic>
        <p:nvPicPr>
          <p:cNvPr id="6" name="Obraz 6" descr="Obraz zawierający osoba, wewnątrz&#10;&#10;Opis wygenerowany automatycznie">
            <a:extLst>
              <a:ext uri="{FF2B5EF4-FFF2-40B4-BE49-F238E27FC236}">
                <a16:creationId xmlns:a16="http://schemas.microsoft.com/office/drawing/2014/main" id="{BE62E72D-F245-47C6-81D9-F00341CBA6C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5"/>
          <a:srcRect l="7356" r="1" b="1"/>
          <a:stretch/>
        </p:blipFill>
        <p:spPr>
          <a:xfrm rot="5400000">
            <a:off x="5942832" y="1468988"/>
            <a:ext cx="2157880" cy="1746914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078EAFD3-39C9-4078-88BE-A60F88E70F05}"/>
              </a:ext>
            </a:extLst>
          </p:cNvPr>
          <p:cNvSpPr txBox="1"/>
          <p:nvPr/>
        </p:nvSpPr>
        <p:spPr>
          <a:xfrm>
            <a:off x="5745192" y="3200400"/>
            <a:ext cx="5331124" cy="46166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2400" b="1" dirty="0"/>
              <a:t>           Babeczki owocowe 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0183A148-08D2-4098-9A4C-A92E79BD52A6}"/>
              </a:ext>
            </a:extLst>
          </p:cNvPr>
          <p:cNvSpPr txBox="1"/>
          <p:nvPr/>
        </p:nvSpPr>
        <p:spPr>
          <a:xfrm>
            <a:off x="525313" y="3343275"/>
            <a:ext cx="3605841" cy="46166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</a:rPr>
              <a:t>Ciasteczka z jabłkami</a:t>
            </a:r>
            <a:endParaRPr lang="pl-PL" sz="2400" b="1" dirty="0">
              <a:solidFill>
                <a:schemeClr val="bg1"/>
              </a:solidFill>
              <a:highlight>
                <a:srgbClr val="00FF00"/>
              </a:highlight>
            </a:endParaRP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7EA09DBA-4285-4AC1-A2D1-645DA75B1181}"/>
              </a:ext>
            </a:extLst>
          </p:cNvPr>
          <p:cNvSpPr txBox="1"/>
          <p:nvPr/>
        </p:nvSpPr>
        <p:spPr>
          <a:xfrm flipH="1">
            <a:off x="660821" y="2351263"/>
            <a:ext cx="4761780" cy="46166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</a:rPr>
              <a:t>Płatki na śniadanie bez mleka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9945F219-DAF5-4516-9BAE-AD0CE2077FAE}"/>
              </a:ext>
            </a:extLst>
          </p:cNvPr>
          <p:cNvSpPr txBox="1"/>
          <p:nvPr/>
        </p:nvSpPr>
        <p:spPr>
          <a:xfrm flipH="1" flipV="1">
            <a:off x="8610600" y="4741486"/>
            <a:ext cx="89139" cy="6198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36366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Freeform: Shape 69">
            <a:extLst>
              <a:ext uri="{FF2B5EF4-FFF2-40B4-BE49-F238E27FC236}">
                <a16:creationId xmlns:a16="http://schemas.microsoft.com/office/drawing/2014/main" id="{13B7BB51-92B8-4089-8DAB-1202A4D1C6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315111"/>
            <a:ext cx="3021543" cy="1435442"/>
          </a:xfrm>
          <a:custGeom>
            <a:avLst/>
            <a:gdLst/>
            <a:ahLst/>
            <a:cxnLst/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 useBgFill="1">
        <p:nvSpPr>
          <p:cNvPr id="71" name="Rectangle 71">
            <a:extLst>
              <a:ext uri="{FF2B5EF4-FFF2-40B4-BE49-F238E27FC236}">
                <a16:creationId xmlns:a16="http://schemas.microsoft.com/office/drawing/2014/main" id="{FE8F7A3B-7778-42B8-9D8F-E5F9E44C78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7CF52C33-4057-4B97-9712-B234579795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9342" r="1" b="38379"/>
          <a:stretch/>
        </p:blipFill>
        <p:spPr>
          <a:xfrm>
            <a:off x="3647531" y="316312"/>
            <a:ext cx="8544452" cy="6613574"/>
          </a:xfrm>
          <a:prstGeom prst="rect">
            <a:avLst/>
          </a:prstGeom>
        </p:spPr>
      </p:pic>
      <p:pic>
        <p:nvPicPr>
          <p:cNvPr id="2" name="Obraz 2">
            <a:extLst>
              <a:ext uri="{FF2B5EF4-FFF2-40B4-BE49-F238E27FC236}">
                <a16:creationId xmlns:a16="http://schemas.microsoft.com/office/drawing/2014/main" id="{A01261D3-172F-4EF2-8AB3-6D7F66A0F7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" b="18431"/>
          <a:stretch/>
        </p:blipFill>
        <p:spPr>
          <a:xfrm>
            <a:off x="-761980" y="10"/>
            <a:ext cx="5915287" cy="8036932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DA0A6B4D-DBE7-4652-952D-4D14D3ED5FD6}"/>
              </a:ext>
            </a:extLst>
          </p:cNvPr>
          <p:cNvSpPr txBox="1"/>
          <p:nvPr/>
        </p:nvSpPr>
        <p:spPr>
          <a:xfrm>
            <a:off x="4529713" y="1027417"/>
            <a:ext cx="6824085" cy="2446603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 indent="-22860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i="1" dirty="0" err="1"/>
              <a:t>Uczniowie</a:t>
            </a:r>
            <a:r>
              <a:rPr lang="en-US" sz="2800" i="1" dirty="0"/>
              <a:t> </a:t>
            </a:r>
            <a:r>
              <a:rPr lang="en-US" sz="2800" i="1" dirty="0" err="1"/>
              <a:t>wyznaczali</a:t>
            </a:r>
            <a:r>
              <a:rPr lang="en-US" sz="2800" i="1" dirty="0"/>
              <a:t> 10 </a:t>
            </a:r>
            <a:r>
              <a:rPr lang="en-US" sz="2800" i="1" dirty="0" err="1"/>
              <a:t>zasad</a:t>
            </a:r>
            <a:r>
              <a:rPr lang="en-US" sz="2800" i="1" dirty="0"/>
              <a:t> </a:t>
            </a:r>
            <a:r>
              <a:rPr lang="en-US" sz="2800" i="1" dirty="0" err="1"/>
              <a:t>zdrowego</a:t>
            </a:r>
            <a:r>
              <a:rPr lang="en-US" sz="2800" i="1" dirty="0"/>
              <a:t> </a:t>
            </a:r>
            <a:r>
              <a:rPr lang="en-US" sz="2800" i="1" dirty="0" err="1"/>
              <a:t>stylu</a:t>
            </a:r>
            <a:r>
              <a:rPr lang="en-US" sz="2800" i="1" dirty="0"/>
              <a:t> </a:t>
            </a:r>
            <a:r>
              <a:rPr lang="en-US" sz="2800" i="1" dirty="0" err="1"/>
              <a:t>życia</a:t>
            </a: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2432993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E3596DD-156A-473E-9BB3-C6A29F757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C46C4D6-C474-4E92-B52E-944C1118F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E5D7959-E0E0-4BBF-96AB-E488740DB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309" y="643467"/>
            <a:ext cx="4990702" cy="1800526"/>
          </a:xfrm>
        </p:spPr>
        <p:txBody>
          <a:bodyPr>
            <a:normAutofit/>
          </a:bodyPr>
          <a:lstStyle/>
          <a:p>
            <a:pPr algn="ctr"/>
            <a:r>
              <a:rPr lang="pl-PL" sz="5400">
                <a:solidFill>
                  <a:srgbClr val="0070C0"/>
                </a:solidFill>
              </a:rPr>
              <a:t>Przepis </a:t>
            </a:r>
            <a:br>
              <a:rPr lang="pl-PL" sz="5400"/>
            </a:br>
            <a:r>
              <a:rPr lang="pl-PL" sz="3600">
                <a:solidFill>
                  <a:srgbClr val="0070C0"/>
                </a:solidFill>
              </a:rPr>
              <a:t>na zdrowy styl życia</a:t>
            </a:r>
            <a:endParaRPr lang="pl-PL"/>
          </a:p>
        </p:txBody>
      </p:sp>
      <p:pic>
        <p:nvPicPr>
          <p:cNvPr id="5" name="Obraz 5" descr="Obraz zawierający tekst&#10;&#10;Opis wygenerowany automatycznie">
            <a:extLst>
              <a:ext uri="{FF2B5EF4-FFF2-40B4-BE49-F238E27FC236}">
                <a16:creationId xmlns:a16="http://schemas.microsoft.com/office/drawing/2014/main" id="{6348CDC8-2E88-4D43-AFED-F185256621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7334" y="2623381"/>
            <a:ext cx="2610261" cy="3553581"/>
          </a:xfrm>
        </p:spPr>
      </p:pic>
      <p:pic>
        <p:nvPicPr>
          <p:cNvPr id="4" name="Obraz 4">
            <a:extLst>
              <a:ext uri="{FF2B5EF4-FFF2-40B4-BE49-F238E27FC236}">
                <a16:creationId xmlns:a16="http://schemas.microsoft.com/office/drawing/2014/main" id="{BAE07E35-EDA6-4322-BAF7-FE648B61C4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2032" y="643234"/>
            <a:ext cx="4979682" cy="5714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0187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raphic 1">
            <a:extLst>
              <a:ext uri="{FF2B5EF4-FFF2-40B4-BE49-F238E27FC236}">
                <a16:creationId xmlns:a16="http://schemas.microsoft.com/office/drawing/2014/main" id="{0D57E7FA-E8FC-45AC-868F-CDC814493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88C39A87-555B-40CF-88E7-22C8C3CF2C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199" b="31879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32" name="Rectangle 19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50000">
                <a:schemeClr val="tx1">
                  <a:alpha val="35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6F4DB93-782D-45B5-97B6-508A15542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643467"/>
            <a:ext cx="10905059" cy="33303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AKADEMIA  LUBELLA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5FD2FBE-8588-4A25-8BEE-C244A7E7F1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3466" y="4133135"/>
            <a:ext cx="10902016" cy="145451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1800">
                <a:solidFill>
                  <a:schemeClr val="bg1"/>
                </a:solidFill>
              </a:rPr>
              <a:t> SCENARIUSZ LEKCJI NR 2</a:t>
            </a:r>
          </a:p>
        </p:txBody>
      </p:sp>
      <p:cxnSp>
        <p:nvCxnSpPr>
          <p:cNvPr id="33" name="Straight Connector 21">
            <a:extLst>
              <a:ext uri="{FF2B5EF4-FFF2-40B4-BE49-F238E27FC236}">
                <a16:creationId xmlns:a16="http://schemas.microsoft.com/office/drawing/2014/main" id="{34E5597F-CE67-4085-9548-E6A8036DA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393881" y="4035362"/>
            <a:ext cx="5404237" cy="0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1345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AAB8EDC3-1C0D-4505-A2C7-839A5161F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Zioła w pęczkach na drewnianym stole">
            <a:extLst>
              <a:ext uri="{FF2B5EF4-FFF2-40B4-BE49-F238E27FC236}">
                <a16:creationId xmlns:a16="http://schemas.microsoft.com/office/drawing/2014/main" id="{C593343A-E228-4B1E-93C9-05CFEE33A4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1758" b="13972"/>
          <a:stretch/>
        </p:blipFill>
        <p:spPr>
          <a:xfrm>
            <a:off x="-71867" y="10"/>
            <a:ext cx="12191981" cy="68579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6F22000C-216B-4A01-B383-96B09D4D4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ZDROWY STYL ŻYCIA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2C5DF65-C2C3-494A-A5AC-2270A05B5D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032" y="1496041"/>
            <a:ext cx="7418342" cy="472405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000" b="1" cap="all" err="1">
                <a:latin typeface="Arial"/>
                <a:cs typeface="Calibri"/>
              </a:rPr>
              <a:t>Uczniowie</a:t>
            </a:r>
            <a:r>
              <a:rPr lang="en-US" sz="2000" b="1" cap="all">
                <a:latin typeface="Arial"/>
                <a:cs typeface="Calibri"/>
              </a:rPr>
              <a:t> </a:t>
            </a:r>
            <a:r>
              <a:rPr lang="en-US" sz="2000" b="1" cap="all" err="1">
                <a:latin typeface="Arial"/>
                <a:cs typeface="Calibri"/>
              </a:rPr>
              <a:t>podczas</a:t>
            </a:r>
            <a:r>
              <a:rPr lang="en-US" sz="2000" b="1" cap="all">
                <a:latin typeface="Arial"/>
                <a:cs typeface="Calibri"/>
              </a:rPr>
              <a:t> </a:t>
            </a:r>
            <a:r>
              <a:rPr lang="en-US" sz="2000" b="1" cap="all" err="1">
                <a:latin typeface="Arial"/>
                <a:cs typeface="Calibri"/>
              </a:rPr>
              <a:t>drugiej</a:t>
            </a:r>
            <a:r>
              <a:rPr lang="en-US" sz="2000" b="1" cap="all">
                <a:latin typeface="Arial"/>
                <a:cs typeface="Calibri"/>
              </a:rPr>
              <a:t> </a:t>
            </a:r>
            <a:r>
              <a:rPr lang="en-US" sz="2000" b="1" cap="all" err="1">
                <a:latin typeface="Arial"/>
                <a:cs typeface="Calibri"/>
              </a:rPr>
              <a:t>lekcji</a:t>
            </a:r>
            <a:r>
              <a:rPr lang="en-US" sz="2000" b="1" cap="all">
                <a:latin typeface="Arial"/>
                <a:cs typeface="Calibri"/>
              </a:rPr>
              <a:t> :</a:t>
            </a:r>
            <a:endParaRPr lang="pl-PL" sz="2000" b="1">
              <a:latin typeface="Arial"/>
              <a:cs typeface="Calibri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1800" cap="all">
                <a:latin typeface="Arial"/>
                <a:cs typeface="Calibri"/>
              </a:rPr>
              <a:t>1. </a:t>
            </a:r>
            <a:r>
              <a:rPr lang="en-US" sz="1800" cap="all" err="1">
                <a:latin typeface="Arial"/>
                <a:cs typeface="Calibri"/>
              </a:rPr>
              <a:t>dowiedzieli</a:t>
            </a:r>
            <a:r>
              <a:rPr lang="en-US" sz="1800" cap="all">
                <a:latin typeface="Arial"/>
                <a:cs typeface="Calibri"/>
              </a:rPr>
              <a:t> </a:t>
            </a:r>
            <a:r>
              <a:rPr lang="en-US" sz="1800" cap="all" err="1">
                <a:latin typeface="Arial"/>
                <a:cs typeface="Calibri"/>
              </a:rPr>
              <a:t>się</a:t>
            </a:r>
            <a:r>
              <a:rPr lang="en-US" sz="1800" cap="all">
                <a:latin typeface="Arial"/>
                <a:cs typeface="Calibri"/>
              </a:rPr>
              <a:t> </a:t>
            </a:r>
            <a:r>
              <a:rPr lang="en-US" sz="1800" cap="all" err="1">
                <a:latin typeface="Arial"/>
                <a:cs typeface="Calibri"/>
              </a:rPr>
              <a:t>jakie</a:t>
            </a:r>
            <a:r>
              <a:rPr lang="en-US" sz="1800" cap="all">
                <a:latin typeface="Arial"/>
                <a:cs typeface="Calibri"/>
              </a:rPr>
              <a:t> </a:t>
            </a:r>
            <a:r>
              <a:rPr lang="en-US" sz="1800" cap="all" err="1">
                <a:latin typeface="Arial"/>
                <a:cs typeface="Calibri"/>
              </a:rPr>
              <a:t>są</a:t>
            </a:r>
            <a:r>
              <a:rPr lang="en-US" sz="1800" cap="all">
                <a:latin typeface="Arial"/>
                <a:cs typeface="Calibri"/>
              </a:rPr>
              <a:t> </a:t>
            </a:r>
            <a:r>
              <a:rPr lang="en-US" sz="1800" cap="all" err="1">
                <a:latin typeface="Arial"/>
                <a:cs typeface="Calibri"/>
              </a:rPr>
              <a:t>zasady</a:t>
            </a:r>
            <a:r>
              <a:rPr lang="en-US" sz="1800" cap="all">
                <a:latin typeface="Arial"/>
                <a:cs typeface="Calibri"/>
              </a:rPr>
              <a:t> </a:t>
            </a:r>
            <a:r>
              <a:rPr lang="en-US" sz="1800" cap="all" err="1">
                <a:latin typeface="Arial"/>
                <a:cs typeface="Calibri"/>
              </a:rPr>
              <a:t>prawidłowego</a:t>
            </a:r>
            <a:r>
              <a:rPr lang="en-US" sz="1800" cap="all">
                <a:latin typeface="Arial"/>
                <a:cs typeface="Calibri"/>
              </a:rPr>
              <a:t> </a:t>
            </a:r>
            <a:r>
              <a:rPr lang="en-US" sz="1800" cap="all" err="1">
                <a:latin typeface="Arial"/>
                <a:cs typeface="Calibri"/>
              </a:rPr>
              <a:t>komponowania</a:t>
            </a:r>
            <a:r>
              <a:rPr lang="en-US" sz="1800" cap="all">
                <a:latin typeface="Arial"/>
                <a:cs typeface="Calibri"/>
              </a:rPr>
              <a:t> </a:t>
            </a:r>
            <a:r>
              <a:rPr lang="en-US" sz="1800" cap="all" err="1">
                <a:latin typeface="Arial"/>
                <a:cs typeface="Calibri"/>
              </a:rPr>
              <a:t>posiłków</a:t>
            </a:r>
            <a:r>
              <a:rPr lang="en-US" sz="1800" cap="all">
                <a:latin typeface="Arial"/>
                <a:cs typeface="Calibri"/>
              </a:rPr>
              <a:t>. </a:t>
            </a:r>
          </a:p>
          <a:p>
            <a:pPr marL="0" indent="0">
              <a:lnSpc>
                <a:spcPct val="90000"/>
              </a:lnSpc>
              <a:buNone/>
            </a:pPr>
            <a:endParaRPr lang="en-US" sz="1800" cap="all">
              <a:latin typeface="Arial"/>
              <a:cs typeface="Calibri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1800" cap="all">
                <a:latin typeface="Arial"/>
                <a:cs typeface="Calibri"/>
              </a:rPr>
              <a:t>2.poznali </a:t>
            </a:r>
            <a:r>
              <a:rPr lang="en-US" sz="1800" cap="all" err="1">
                <a:latin typeface="Arial"/>
                <a:cs typeface="Calibri"/>
              </a:rPr>
              <a:t>pytania</a:t>
            </a:r>
            <a:r>
              <a:rPr lang="en-US" sz="1800" cap="all">
                <a:latin typeface="Arial"/>
                <a:cs typeface="Calibri"/>
              </a:rPr>
              <a:t> od  </a:t>
            </a:r>
            <a:r>
              <a:rPr lang="en-US" sz="1800" cap="all" err="1">
                <a:latin typeface="Arial"/>
                <a:cs typeface="Calibri"/>
              </a:rPr>
              <a:t>kuchni</a:t>
            </a:r>
            <a:r>
              <a:rPr lang="en-US" sz="1800" cap="all">
                <a:latin typeface="Arial"/>
                <a:cs typeface="Calibri"/>
              </a:rPr>
              <a:t> </a:t>
            </a:r>
            <a:r>
              <a:rPr lang="en-US" sz="1800" cap="all" err="1">
                <a:latin typeface="Arial"/>
                <a:cs typeface="Calibri"/>
              </a:rPr>
              <a:t>dotyczące</a:t>
            </a:r>
            <a:r>
              <a:rPr lang="en-US" sz="1800" cap="all">
                <a:latin typeface="Arial"/>
                <a:cs typeface="Calibri"/>
              </a:rPr>
              <a:t> </a:t>
            </a:r>
            <a:r>
              <a:rPr lang="en-US" sz="1800" cap="all" err="1">
                <a:latin typeface="Arial"/>
                <a:cs typeface="Calibri"/>
              </a:rPr>
              <a:t>racjonalnego</a:t>
            </a:r>
            <a:r>
              <a:rPr lang="en-US" sz="1800" cap="all">
                <a:latin typeface="Arial"/>
                <a:cs typeface="Calibri"/>
              </a:rPr>
              <a:t> </a:t>
            </a:r>
            <a:r>
              <a:rPr lang="en-US" sz="1800" cap="all" err="1">
                <a:latin typeface="Arial"/>
                <a:cs typeface="Calibri"/>
              </a:rPr>
              <a:t>gospodarowania</a:t>
            </a:r>
            <a:r>
              <a:rPr lang="en-US" sz="1800" cap="all">
                <a:latin typeface="Arial"/>
                <a:cs typeface="Calibri"/>
              </a:rPr>
              <a:t> </a:t>
            </a:r>
            <a:r>
              <a:rPr lang="en-US" sz="1800" cap="all" err="1">
                <a:latin typeface="Arial"/>
                <a:cs typeface="Calibri"/>
              </a:rPr>
              <a:t>żywnością</a:t>
            </a:r>
            <a:r>
              <a:rPr lang="en-US" sz="1800" cap="all">
                <a:latin typeface="Arial"/>
                <a:cs typeface="Calibri"/>
              </a:rPr>
              <a:t>. </a:t>
            </a:r>
            <a:endParaRPr lang="en-US" sz="1800">
              <a:latin typeface="Arial"/>
              <a:cs typeface="Calibri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1800" cap="all">
              <a:latin typeface="Arial"/>
              <a:cs typeface="Calibri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1800" cap="all">
                <a:latin typeface="Arial"/>
                <a:cs typeface="Calibri"/>
              </a:rPr>
              <a:t>3.wypracowali </a:t>
            </a:r>
            <a:r>
              <a:rPr lang="en-US" sz="1800" cap="all" err="1">
                <a:latin typeface="Arial"/>
                <a:cs typeface="Calibri"/>
              </a:rPr>
              <a:t>listę</a:t>
            </a:r>
            <a:r>
              <a:rPr lang="en-US" sz="1800" cap="all">
                <a:latin typeface="Arial"/>
                <a:cs typeface="Calibri"/>
              </a:rPr>
              <a:t> </a:t>
            </a:r>
            <a:r>
              <a:rPr lang="en-US" sz="1800" cap="all" err="1">
                <a:latin typeface="Arial"/>
                <a:cs typeface="Calibri"/>
              </a:rPr>
              <a:t>zasad</a:t>
            </a:r>
            <a:r>
              <a:rPr lang="en-US" sz="1800" cap="all">
                <a:latin typeface="Arial"/>
                <a:cs typeface="Calibri"/>
              </a:rPr>
              <a:t>, </a:t>
            </a:r>
            <a:r>
              <a:rPr lang="en-US" sz="1800" cap="all" err="1">
                <a:latin typeface="Arial"/>
                <a:cs typeface="Calibri"/>
              </a:rPr>
              <a:t>które</a:t>
            </a:r>
            <a:r>
              <a:rPr lang="en-US" sz="1800" cap="all">
                <a:latin typeface="Arial"/>
                <a:cs typeface="Calibri"/>
              </a:rPr>
              <a:t> </a:t>
            </a:r>
            <a:r>
              <a:rPr lang="en-US" sz="1800" cap="all" err="1">
                <a:latin typeface="Arial"/>
                <a:cs typeface="Calibri"/>
              </a:rPr>
              <a:t>mogą</a:t>
            </a:r>
            <a:r>
              <a:rPr lang="en-US" sz="1800" cap="all">
                <a:latin typeface="Arial"/>
                <a:cs typeface="Calibri"/>
              </a:rPr>
              <a:t> </a:t>
            </a:r>
            <a:r>
              <a:rPr lang="en-US" sz="1800" cap="all" err="1">
                <a:latin typeface="Arial"/>
                <a:cs typeface="Calibri"/>
              </a:rPr>
              <a:t>pomóc</a:t>
            </a:r>
            <a:r>
              <a:rPr lang="en-US" sz="1800" cap="all">
                <a:latin typeface="Arial"/>
                <a:cs typeface="Calibri"/>
              </a:rPr>
              <a:t> w </a:t>
            </a:r>
            <a:r>
              <a:rPr lang="en-US" sz="1800" cap="all" err="1">
                <a:latin typeface="Arial"/>
                <a:cs typeface="Calibri"/>
              </a:rPr>
              <a:t>ograniczeniumarnowania</a:t>
            </a:r>
            <a:r>
              <a:rPr lang="en-US" sz="1800" cap="all">
                <a:latin typeface="Arial"/>
                <a:cs typeface="Calibri"/>
              </a:rPr>
              <a:t> </a:t>
            </a:r>
            <a:r>
              <a:rPr lang="en-US" sz="1800" cap="all" err="1">
                <a:latin typeface="Arial"/>
                <a:cs typeface="Calibri"/>
              </a:rPr>
              <a:t>jedzenia-wykorzystano</a:t>
            </a:r>
            <a:r>
              <a:rPr lang="en-US" sz="1800" cap="all">
                <a:latin typeface="Arial"/>
                <a:cs typeface="Calibri"/>
              </a:rPr>
              <a:t> do </a:t>
            </a:r>
            <a:r>
              <a:rPr lang="en-US" sz="1800" cap="all" err="1">
                <a:latin typeface="Arial"/>
                <a:cs typeface="Calibri"/>
              </a:rPr>
              <a:t>tego</a:t>
            </a:r>
            <a:r>
              <a:rPr lang="en-US" sz="1800" cap="all">
                <a:latin typeface="Arial"/>
                <a:cs typeface="Calibri"/>
              </a:rPr>
              <a:t> </a:t>
            </a:r>
            <a:r>
              <a:rPr lang="en-US" sz="1800" cap="all" err="1">
                <a:latin typeface="Arial"/>
                <a:cs typeface="Calibri"/>
              </a:rPr>
              <a:t>metodę</a:t>
            </a:r>
            <a:r>
              <a:rPr lang="en-US" sz="1800" cap="all">
                <a:latin typeface="Arial"/>
                <a:cs typeface="Calibri"/>
              </a:rPr>
              <a:t> </a:t>
            </a:r>
            <a:r>
              <a:rPr lang="en-US" sz="1800" cap="all" err="1">
                <a:latin typeface="Arial"/>
                <a:cs typeface="Calibri"/>
              </a:rPr>
              <a:t>pracy</a:t>
            </a:r>
            <a:r>
              <a:rPr lang="en-US" sz="1800" cap="all">
                <a:latin typeface="Arial"/>
                <a:cs typeface="Calibri"/>
              </a:rPr>
              <a:t> "</a:t>
            </a:r>
            <a:r>
              <a:rPr lang="en-US" sz="1800" cap="all" err="1">
                <a:latin typeface="Arial"/>
                <a:cs typeface="Calibri"/>
              </a:rPr>
              <a:t>burzę</a:t>
            </a:r>
            <a:r>
              <a:rPr lang="en-US" sz="1800" cap="all">
                <a:latin typeface="Arial"/>
                <a:cs typeface="Calibri"/>
              </a:rPr>
              <a:t> </a:t>
            </a:r>
            <a:r>
              <a:rPr lang="en-US" sz="1800" cap="all" err="1">
                <a:latin typeface="Arial"/>
                <a:cs typeface="Calibri"/>
              </a:rPr>
              <a:t>muzgów</a:t>
            </a:r>
            <a:r>
              <a:rPr lang="en-US" sz="1800" cap="all">
                <a:latin typeface="Arial"/>
                <a:cs typeface="Calibri"/>
              </a:rPr>
              <a:t>"</a:t>
            </a:r>
          </a:p>
          <a:p>
            <a:pPr marL="0" indent="0">
              <a:lnSpc>
                <a:spcPct val="90000"/>
              </a:lnSpc>
              <a:buNone/>
            </a:pPr>
            <a:endParaRPr lang="en-US" sz="1800" cap="all">
              <a:latin typeface="Arial"/>
              <a:cs typeface="Calibri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1800" cap="all">
                <a:latin typeface="Arial"/>
                <a:cs typeface="Calibri"/>
              </a:rPr>
              <a:t>4. </a:t>
            </a:r>
            <a:r>
              <a:rPr lang="en-US" sz="1800" cap="all" err="1">
                <a:latin typeface="Arial"/>
                <a:cs typeface="Calibri"/>
              </a:rPr>
              <a:t>Podjęli</a:t>
            </a:r>
            <a:r>
              <a:rPr lang="en-US" sz="1800" cap="all">
                <a:latin typeface="Arial"/>
                <a:cs typeface="Calibri"/>
              </a:rPr>
              <a:t> </a:t>
            </a:r>
            <a:r>
              <a:rPr lang="en-US" sz="1800" cap="all" err="1">
                <a:latin typeface="Arial"/>
                <a:cs typeface="Calibri"/>
              </a:rPr>
              <a:t>wyzwanie</a:t>
            </a:r>
            <a:r>
              <a:rPr lang="en-US" sz="1800" cap="all">
                <a:latin typeface="Arial"/>
                <a:cs typeface="Calibri"/>
              </a:rPr>
              <a:t> </a:t>
            </a:r>
            <a:r>
              <a:rPr lang="en-US" sz="1800" cap="all" err="1">
                <a:latin typeface="Arial"/>
                <a:cs typeface="Calibri"/>
              </a:rPr>
              <a:t>opracowania</a:t>
            </a:r>
            <a:r>
              <a:rPr lang="en-US" sz="1800" cap="all">
                <a:latin typeface="Arial"/>
                <a:cs typeface="Calibri"/>
              </a:rPr>
              <a:t> </a:t>
            </a:r>
            <a:r>
              <a:rPr lang="en-US" sz="1800" cap="all" err="1">
                <a:latin typeface="Arial"/>
                <a:cs typeface="Calibri"/>
              </a:rPr>
              <a:t>przepisu</a:t>
            </a:r>
            <a:r>
              <a:rPr lang="en-US" sz="1800" cap="all">
                <a:latin typeface="Arial"/>
                <a:cs typeface="Calibri"/>
              </a:rPr>
              <a:t> </a:t>
            </a:r>
            <a:r>
              <a:rPr lang="en-US" sz="1800" cap="all" err="1">
                <a:latin typeface="Arial"/>
                <a:cs typeface="Calibri"/>
              </a:rPr>
              <a:t>wykorzystując</a:t>
            </a:r>
            <a:r>
              <a:rPr lang="en-US" sz="1800" cap="all">
                <a:latin typeface="Arial"/>
                <a:cs typeface="Calibri"/>
              </a:rPr>
              <a:t> </a:t>
            </a:r>
            <a:r>
              <a:rPr lang="en-US" sz="1800" cap="all" err="1">
                <a:latin typeface="Arial"/>
                <a:cs typeface="Calibri"/>
              </a:rPr>
              <a:t>podany</a:t>
            </a:r>
            <a:r>
              <a:rPr lang="en-US" sz="1800" cap="all">
                <a:latin typeface="Arial"/>
                <a:cs typeface="Calibri"/>
              </a:rPr>
              <a:t> </a:t>
            </a:r>
            <a:r>
              <a:rPr lang="en-US" sz="1800" cap="all" err="1">
                <a:latin typeface="Arial"/>
                <a:cs typeface="Calibri"/>
              </a:rPr>
              <a:t>przez</a:t>
            </a:r>
            <a:r>
              <a:rPr lang="en-US" sz="1800" cap="all">
                <a:latin typeface="Arial"/>
                <a:cs typeface="Calibri"/>
              </a:rPr>
              <a:t> </a:t>
            </a:r>
            <a:r>
              <a:rPr lang="en-US" sz="1800" cap="all" err="1">
                <a:latin typeface="Arial"/>
                <a:cs typeface="Calibri"/>
              </a:rPr>
              <a:t>nauczyciela</a:t>
            </a:r>
            <a:r>
              <a:rPr lang="en-US" sz="1800" cap="all">
                <a:latin typeface="Arial"/>
                <a:cs typeface="Calibri"/>
              </a:rPr>
              <a:t> </a:t>
            </a:r>
            <a:r>
              <a:rPr lang="en-US" sz="1800" cap="all" err="1">
                <a:latin typeface="Arial"/>
                <a:cs typeface="Calibri"/>
              </a:rPr>
              <a:t>makaron</a:t>
            </a:r>
            <a:r>
              <a:rPr lang="en-US" sz="1800" cap="all">
                <a:latin typeface="Arial"/>
                <a:cs typeface="Calibri"/>
              </a:rPr>
              <a:t>.</a:t>
            </a:r>
            <a:endParaRPr lang="en-US" sz="1800">
              <a:latin typeface="Arial"/>
              <a:cs typeface="Calibri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1800">
              <a:latin typeface="Arial"/>
              <a:cs typeface="Calibri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1800" cap="all">
                <a:latin typeface="Arial"/>
                <a:cs typeface="Calibri"/>
              </a:rPr>
              <a:t>5. </a:t>
            </a:r>
            <a:r>
              <a:rPr lang="en-US" sz="1800" cap="all" err="1">
                <a:latin typeface="Arial"/>
                <a:cs typeface="Calibri"/>
              </a:rPr>
              <a:t>Podzielili</a:t>
            </a:r>
            <a:r>
              <a:rPr lang="en-US" sz="1800" cap="all">
                <a:latin typeface="Arial"/>
                <a:cs typeface="Calibri"/>
              </a:rPr>
              <a:t> </a:t>
            </a:r>
            <a:r>
              <a:rPr lang="en-US" sz="1800" cap="all" err="1">
                <a:latin typeface="Arial"/>
                <a:cs typeface="Calibri"/>
              </a:rPr>
              <a:t>się</a:t>
            </a:r>
            <a:r>
              <a:rPr lang="en-US" sz="1800" cap="all">
                <a:latin typeface="Arial"/>
                <a:cs typeface="Calibri"/>
              </a:rPr>
              <a:t> </a:t>
            </a:r>
            <a:r>
              <a:rPr lang="en-US" sz="1800" cap="all" err="1">
                <a:latin typeface="Arial"/>
                <a:cs typeface="Calibri"/>
              </a:rPr>
              <a:t>swoimi</a:t>
            </a:r>
            <a:r>
              <a:rPr lang="en-US" sz="1800" cap="all">
                <a:latin typeface="Arial"/>
                <a:cs typeface="Calibri"/>
              </a:rPr>
              <a:t> </a:t>
            </a:r>
            <a:r>
              <a:rPr lang="en-US" sz="1800" cap="all" err="1">
                <a:latin typeface="Arial"/>
                <a:cs typeface="Calibri"/>
              </a:rPr>
              <a:t>pomysłami</a:t>
            </a:r>
            <a:r>
              <a:rPr lang="en-US" sz="1800" cap="all">
                <a:latin typeface="Arial"/>
                <a:cs typeface="Calibri"/>
              </a:rPr>
              <a:t> </a:t>
            </a:r>
            <a:r>
              <a:rPr lang="en-US" sz="1800" cap="all" err="1">
                <a:latin typeface="Arial"/>
                <a:cs typeface="Calibri"/>
              </a:rPr>
              <a:t>na</a:t>
            </a:r>
            <a:r>
              <a:rPr lang="en-US" sz="1800" cap="all">
                <a:latin typeface="Arial"/>
                <a:cs typeface="Calibri"/>
              </a:rPr>
              <a:t> forum.</a:t>
            </a:r>
            <a:endParaRPr lang="en-US" sz="1800">
              <a:latin typeface="Arial"/>
              <a:cs typeface="Calibri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1800" cap="all">
              <a:latin typeface="Arial"/>
              <a:cs typeface="Arial"/>
            </a:endParaRPr>
          </a:p>
        </p:txBody>
      </p:sp>
      <p:pic>
        <p:nvPicPr>
          <p:cNvPr id="4" name="Obraz 5">
            <a:extLst>
              <a:ext uri="{FF2B5EF4-FFF2-40B4-BE49-F238E27FC236}">
                <a16:creationId xmlns:a16="http://schemas.microsoft.com/office/drawing/2014/main" id="{C0413472-5628-4816-B1BB-11E08DBCD3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" b="6804"/>
          <a:stretch/>
        </p:blipFill>
        <p:spPr>
          <a:xfrm>
            <a:off x="6920613" y="750434"/>
            <a:ext cx="5413497" cy="5913332"/>
          </a:xfrm>
          <a:custGeom>
            <a:avLst/>
            <a:gdLst/>
            <a:ahLst/>
            <a:cxnLst/>
            <a:rect l="l" t="t" r="r" b="b"/>
            <a:pathLst>
              <a:path w="5283866" h="4210442">
                <a:moveTo>
                  <a:pt x="839883" y="18"/>
                </a:moveTo>
                <a:cubicBezTo>
                  <a:pt x="851945" y="328"/>
                  <a:pt x="864423" y="4671"/>
                  <a:pt x="875727" y="6050"/>
                </a:cubicBezTo>
                <a:cubicBezTo>
                  <a:pt x="1125267" y="36932"/>
                  <a:pt x="1374804" y="70296"/>
                  <a:pt x="1624617" y="99799"/>
                </a:cubicBezTo>
                <a:cubicBezTo>
                  <a:pt x="1858164" y="127373"/>
                  <a:pt x="2093363" y="133714"/>
                  <a:pt x="2328012" y="148051"/>
                </a:cubicBezTo>
                <a:cubicBezTo>
                  <a:pt x="2612016" y="165424"/>
                  <a:pt x="2895470" y="189965"/>
                  <a:pt x="3177820" y="228566"/>
                </a:cubicBezTo>
                <a:cubicBezTo>
                  <a:pt x="3373866" y="255590"/>
                  <a:pt x="3571843" y="274338"/>
                  <a:pt x="3770646" y="252831"/>
                </a:cubicBezTo>
                <a:cubicBezTo>
                  <a:pt x="3780572" y="251727"/>
                  <a:pt x="3791878" y="248144"/>
                  <a:pt x="3800149" y="251727"/>
                </a:cubicBezTo>
                <a:cubicBezTo>
                  <a:pt x="3896658" y="291986"/>
                  <a:pt x="4001986" y="263033"/>
                  <a:pt x="4102076" y="288400"/>
                </a:cubicBezTo>
                <a:cubicBezTo>
                  <a:pt x="4076434" y="386286"/>
                  <a:pt x="3966416" y="378289"/>
                  <a:pt x="3904377" y="446120"/>
                </a:cubicBezTo>
                <a:cubicBezTo>
                  <a:pt x="4005570" y="473141"/>
                  <a:pt x="4096562" y="500439"/>
                  <a:pt x="4188933" y="520843"/>
                </a:cubicBezTo>
                <a:cubicBezTo>
                  <a:pt x="4286818" y="542350"/>
                  <a:pt x="4369813" y="600531"/>
                  <a:pt x="4465492" y="626449"/>
                </a:cubicBezTo>
                <a:cubicBezTo>
                  <a:pt x="4485897" y="631964"/>
                  <a:pt x="4510437" y="651264"/>
                  <a:pt x="4517606" y="670015"/>
                </a:cubicBezTo>
                <a:cubicBezTo>
                  <a:pt x="4540768" y="730677"/>
                  <a:pt x="5003171" y="900804"/>
                  <a:pt x="4948576" y="954847"/>
                </a:cubicBezTo>
                <a:cubicBezTo>
                  <a:pt x="4925966" y="977182"/>
                  <a:pt x="4896738" y="993174"/>
                  <a:pt x="4866132" y="1015233"/>
                </a:cubicBezTo>
                <a:cubicBezTo>
                  <a:pt x="4912180" y="1056869"/>
                  <a:pt x="4964017" y="1075067"/>
                  <a:pt x="5019164" y="1087474"/>
                </a:cubicBezTo>
                <a:cubicBezTo>
                  <a:pt x="5035708" y="1091335"/>
                  <a:pt x="5051977" y="1099055"/>
                  <a:pt x="5053630" y="1117806"/>
                </a:cubicBezTo>
                <a:cubicBezTo>
                  <a:pt x="5055284" y="1137382"/>
                  <a:pt x="5038464" y="1145101"/>
                  <a:pt x="5024404" y="1154202"/>
                </a:cubicBezTo>
                <a:cubicBezTo>
                  <a:pt x="5004826" y="1166885"/>
                  <a:pt x="4985800" y="1177916"/>
                  <a:pt x="4960984" y="1179569"/>
                </a:cubicBezTo>
                <a:cubicBezTo>
                  <a:pt x="4920176" y="1182051"/>
                  <a:pt x="4900600" y="1217344"/>
                  <a:pt x="4876887" y="1243814"/>
                </a:cubicBezTo>
                <a:cubicBezTo>
                  <a:pt x="4863652" y="1258705"/>
                  <a:pt x="4857034" y="1288759"/>
                  <a:pt x="4880195" y="1293998"/>
                </a:cubicBezTo>
                <a:cubicBezTo>
                  <a:pt x="4935892" y="1306682"/>
                  <a:pt x="4931480" y="1343355"/>
                  <a:pt x="4930104" y="1384991"/>
                </a:cubicBezTo>
                <a:cubicBezTo>
                  <a:pt x="4928173" y="1436553"/>
                  <a:pt x="4895360" y="1460265"/>
                  <a:pt x="4855103" y="1480119"/>
                </a:cubicBezTo>
                <a:cubicBezTo>
                  <a:pt x="4841316" y="1487011"/>
                  <a:pt x="4821740" y="1486735"/>
                  <a:pt x="4816500" y="1508242"/>
                </a:cubicBezTo>
                <a:cubicBezTo>
                  <a:pt x="4839110" y="1528648"/>
                  <a:pt x="4866684" y="1512103"/>
                  <a:pt x="4890949" y="1517893"/>
                </a:cubicBezTo>
                <a:cubicBezTo>
                  <a:pt x="4911077" y="1522581"/>
                  <a:pt x="4944441" y="1520100"/>
                  <a:pt x="4916868" y="1557599"/>
                </a:cubicBezTo>
                <a:cubicBezTo>
                  <a:pt x="4908870" y="1568352"/>
                  <a:pt x="4918245" y="1576625"/>
                  <a:pt x="4928448" y="1577453"/>
                </a:cubicBezTo>
                <a:cubicBezTo>
                  <a:pt x="5010066" y="1586000"/>
                  <a:pt x="4972566" y="1661827"/>
                  <a:pt x="4998760" y="1701809"/>
                </a:cubicBezTo>
                <a:cubicBezTo>
                  <a:pt x="5005928" y="1712836"/>
                  <a:pt x="4998208" y="1731862"/>
                  <a:pt x="4986903" y="1736550"/>
                </a:cubicBezTo>
                <a:cubicBezTo>
                  <a:pt x="4914660" y="1767432"/>
                  <a:pt x="4904735" y="1841053"/>
                  <a:pt x="4869716" y="1904472"/>
                </a:cubicBezTo>
                <a:cubicBezTo>
                  <a:pt x="4907768" y="1929562"/>
                  <a:pt x="4953264" y="1935077"/>
                  <a:pt x="4994348" y="1951346"/>
                </a:cubicBezTo>
                <a:cubicBezTo>
                  <a:pt x="5037087" y="1968441"/>
                  <a:pt x="5037087" y="1981125"/>
                  <a:pt x="5001792" y="2030756"/>
                </a:cubicBezTo>
                <a:cubicBezTo>
                  <a:pt x="5093611" y="2041511"/>
                  <a:pt x="5093611" y="2041511"/>
                  <a:pt x="5065212" y="2119543"/>
                </a:cubicBezTo>
                <a:cubicBezTo>
                  <a:pt x="5142142" y="2126712"/>
                  <a:pt x="5192876" y="2163660"/>
                  <a:pt x="5204732" y="2244450"/>
                </a:cubicBezTo>
                <a:cubicBezTo>
                  <a:pt x="5210523" y="2283604"/>
                  <a:pt x="5245265" y="2302077"/>
                  <a:pt x="5283866" y="2328272"/>
                </a:cubicBezTo>
                <a:cubicBezTo>
                  <a:pt x="5235890" y="2353641"/>
                  <a:pt x="5203354" y="2406580"/>
                  <a:pt x="5147380" y="2350606"/>
                </a:cubicBezTo>
                <a:cubicBezTo>
                  <a:pt x="5126976" y="2330203"/>
                  <a:pt x="5128904" y="2356121"/>
                  <a:pt x="5126148" y="2363566"/>
                </a:cubicBezTo>
                <a:cubicBezTo>
                  <a:pt x="5119532" y="2381764"/>
                  <a:pt x="5133316" y="2393897"/>
                  <a:pt x="5142417" y="2407682"/>
                </a:cubicBezTo>
                <a:cubicBezTo>
                  <a:pt x="5151240" y="2421470"/>
                  <a:pt x="5161718" y="2436083"/>
                  <a:pt x="5164200" y="2451526"/>
                </a:cubicBezTo>
                <a:cubicBezTo>
                  <a:pt x="5165852" y="2462279"/>
                  <a:pt x="5157858" y="2477994"/>
                  <a:pt x="5149034" y="2485992"/>
                </a:cubicBezTo>
                <a:cubicBezTo>
                  <a:pt x="5102710" y="2528178"/>
                  <a:pt x="5130284" y="2623031"/>
                  <a:pt x="5042601" y="2635164"/>
                </a:cubicBezTo>
                <a:cubicBezTo>
                  <a:pt x="5003171" y="2640677"/>
                  <a:pt x="4984146" y="2675420"/>
                  <a:pt x="4955194" y="2694445"/>
                </a:cubicBezTo>
                <a:cubicBezTo>
                  <a:pt x="4854552" y="2760897"/>
                  <a:pt x="4787272" y="2846375"/>
                  <a:pt x="4756116" y="2963836"/>
                </a:cubicBezTo>
                <a:cubicBezTo>
                  <a:pt x="4747568" y="2996372"/>
                  <a:pt x="4714754" y="3022569"/>
                  <a:pt x="4693523" y="3051244"/>
                </a:cubicBezTo>
                <a:cubicBezTo>
                  <a:pt x="4703726" y="3072199"/>
                  <a:pt x="4759424" y="3026979"/>
                  <a:pt x="4739848" y="3082125"/>
                </a:cubicBezTo>
                <a:cubicBezTo>
                  <a:pt x="4724958" y="3123486"/>
                  <a:pt x="4686906" y="3149129"/>
                  <a:pt x="4651060" y="3173670"/>
                </a:cubicBezTo>
                <a:cubicBezTo>
                  <a:pt x="4610252" y="3201518"/>
                  <a:pt x="4565032" y="3223852"/>
                  <a:pt x="4546556" y="3275413"/>
                </a:cubicBezTo>
                <a:cubicBezTo>
                  <a:pt x="4542697" y="3286444"/>
                  <a:pt x="4530288" y="3298024"/>
                  <a:pt x="4519261" y="3302437"/>
                </a:cubicBezTo>
                <a:cubicBezTo>
                  <a:pt x="3944081" y="4209875"/>
                  <a:pt x="2528194" y="4215939"/>
                  <a:pt x="2364961" y="4209597"/>
                </a:cubicBezTo>
                <a:cubicBezTo>
                  <a:pt x="2167260" y="4201602"/>
                  <a:pt x="1980313" y="4145627"/>
                  <a:pt x="1796951" y="4075867"/>
                </a:cubicBezTo>
                <a:cubicBezTo>
                  <a:pt x="1719469" y="4046365"/>
                  <a:pt x="1647505" y="4004453"/>
                  <a:pt x="1572227" y="3971917"/>
                </a:cubicBezTo>
                <a:cubicBezTo>
                  <a:pt x="1468277" y="3926971"/>
                  <a:pt x="1388040" y="3841219"/>
                  <a:pt x="1284364" y="3805097"/>
                </a:cubicBezTo>
                <a:cubicBezTo>
                  <a:pt x="1177655" y="3767873"/>
                  <a:pt x="1086388" y="3699767"/>
                  <a:pt x="976645" y="3670815"/>
                </a:cubicBezTo>
                <a:cubicBezTo>
                  <a:pt x="918742" y="3655375"/>
                  <a:pt x="862768" y="3627527"/>
                  <a:pt x="871866" y="3547839"/>
                </a:cubicBezTo>
                <a:cubicBezTo>
                  <a:pt x="874349" y="3525228"/>
                  <a:pt x="859184" y="3506755"/>
                  <a:pt x="835195" y="3513373"/>
                </a:cubicBezTo>
                <a:cubicBezTo>
                  <a:pt x="789424" y="3525780"/>
                  <a:pt x="768744" y="3492967"/>
                  <a:pt x="743375" y="3468427"/>
                </a:cubicBezTo>
                <a:cubicBezTo>
                  <a:pt x="698156" y="3424863"/>
                  <a:pt x="655142" y="3378540"/>
                  <a:pt x="583175" y="3371370"/>
                </a:cubicBezTo>
                <a:cubicBezTo>
                  <a:pt x="596961" y="3337178"/>
                  <a:pt x="620399" y="3342142"/>
                  <a:pt x="641906" y="3349311"/>
                </a:cubicBezTo>
                <a:cubicBezTo>
                  <a:pt x="698432" y="3368062"/>
                  <a:pt x="754405" y="3389293"/>
                  <a:pt x="810930" y="3408042"/>
                </a:cubicBezTo>
                <a:cubicBezTo>
                  <a:pt x="847878" y="3420175"/>
                  <a:pt x="884551" y="3437271"/>
                  <a:pt x="933908" y="3423758"/>
                </a:cubicBezTo>
                <a:cubicBezTo>
                  <a:pt x="891445" y="3354826"/>
                  <a:pt x="819202" y="3342418"/>
                  <a:pt x="760747" y="3321187"/>
                </a:cubicBezTo>
                <a:cubicBezTo>
                  <a:pt x="687678" y="3294441"/>
                  <a:pt x="644664" y="3243980"/>
                  <a:pt x="593101" y="3187731"/>
                </a:cubicBezTo>
                <a:cubicBezTo>
                  <a:pt x="646869" y="3174220"/>
                  <a:pt x="680233" y="3215581"/>
                  <a:pt x="722419" y="3213374"/>
                </a:cubicBezTo>
                <a:cubicBezTo>
                  <a:pt x="724627" y="3206207"/>
                  <a:pt x="728486" y="3195729"/>
                  <a:pt x="727934" y="3195451"/>
                </a:cubicBezTo>
                <a:cubicBezTo>
                  <a:pt x="659002" y="3164570"/>
                  <a:pt x="626741" y="3106666"/>
                  <a:pt x="615987" y="3036630"/>
                </a:cubicBezTo>
                <a:cubicBezTo>
                  <a:pt x="610473" y="3000510"/>
                  <a:pt x="585381" y="2989205"/>
                  <a:pt x="560564" y="2972660"/>
                </a:cubicBezTo>
                <a:cubicBezTo>
                  <a:pt x="473984" y="2913930"/>
                  <a:pt x="382441" y="2860713"/>
                  <a:pt x="311302" y="2779924"/>
                </a:cubicBezTo>
                <a:cubicBezTo>
                  <a:pt x="393471" y="2790677"/>
                  <a:pt x="459371" y="2843341"/>
                  <a:pt x="547882" y="2865952"/>
                </a:cubicBezTo>
                <a:cubicBezTo>
                  <a:pt x="477570" y="2777166"/>
                  <a:pt x="386577" y="2732222"/>
                  <a:pt x="303582" y="2678453"/>
                </a:cubicBezTo>
                <a:cubicBezTo>
                  <a:pt x="265806" y="2653913"/>
                  <a:pt x="230790" y="2622479"/>
                  <a:pt x="185016" y="2609244"/>
                </a:cubicBezTo>
                <a:cubicBezTo>
                  <a:pt x="168748" y="2604556"/>
                  <a:pt x="142002" y="2594630"/>
                  <a:pt x="154963" y="2568435"/>
                </a:cubicBezTo>
                <a:cubicBezTo>
                  <a:pt x="165990" y="2546654"/>
                  <a:pt x="187773" y="2553269"/>
                  <a:pt x="207627" y="2559612"/>
                </a:cubicBezTo>
                <a:cubicBezTo>
                  <a:pt x="255328" y="2575330"/>
                  <a:pt x="304685" y="2575604"/>
                  <a:pt x="369207" y="2575330"/>
                </a:cubicBezTo>
                <a:cubicBezTo>
                  <a:pt x="315163" y="2503363"/>
                  <a:pt x="216174" y="2524871"/>
                  <a:pt x="169852" y="2449319"/>
                </a:cubicBezTo>
                <a:cubicBezTo>
                  <a:pt x="227755" y="2436083"/>
                  <a:pt x="272424" y="2463381"/>
                  <a:pt x="319299" y="2468619"/>
                </a:cubicBezTo>
                <a:cubicBezTo>
                  <a:pt x="361761" y="2473307"/>
                  <a:pt x="372239" y="2460624"/>
                  <a:pt x="362313" y="2418988"/>
                </a:cubicBezTo>
                <a:cubicBezTo>
                  <a:pt x="346873" y="2354190"/>
                  <a:pt x="370034" y="2321102"/>
                  <a:pt x="431798" y="2338750"/>
                </a:cubicBezTo>
                <a:cubicBezTo>
                  <a:pt x="489149" y="2355293"/>
                  <a:pt x="495215" y="2331030"/>
                  <a:pt x="479775" y="2294082"/>
                </a:cubicBezTo>
                <a:cubicBezTo>
                  <a:pt x="457716" y="2240315"/>
                  <a:pt x="482807" y="2198678"/>
                  <a:pt x="499903" y="2153458"/>
                </a:cubicBezTo>
                <a:cubicBezTo>
                  <a:pt x="526099" y="2084525"/>
                  <a:pt x="515069" y="2050885"/>
                  <a:pt x="458544" y="1999599"/>
                </a:cubicBezTo>
                <a:cubicBezTo>
                  <a:pt x="426835" y="1970921"/>
                  <a:pt x="392645" y="1946658"/>
                  <a:pt x="346596" y="1921843"/>
                </a:cubicBezTo>
                <a:cubicBezTo>
                  <a:pt x="452753" y="1908331"/>
                  <a:pt x="341358" y="1862836"/>
                  <a:pt x="378857" y="1834435"/>
                </a:cubicBezTo>
                <a:cubicBezTo>
                  <a:pt x="453856" y="1822854"/>
                  <a:pt x="515069" y="1913294"/>
                  <a:pt x="617091" y="1887376"/>
                </a:cubicBezTo>
                <a:cubicBezTo>
                  <a:pt x="491080" y="1809066"/>
                  <a:pt x="351835" y="1783423"/>
                  <a:pt x="260568" y="1679198"/>
                </a:cubicBezTo>
                <a:cubicBezTo>
                  <a:pt x="281523" y="1655484"/>
                  <a:pt x="302479" y="1677543"/>
                  <a:pt x="320402" y="1668720"/>
                </a:cubicBezTo>
                <a:cubicBezTo>
                  <a:pt x="319850" y="1663205"/>
                  <a:pt x="321230" y="1654932"/>
                  <a:pt x="317920" y="1652452"/>
                </a:cubicBezTo>
                <a:cubicBezTo>
                  <a:pt x="249815" y="1595650"/>
                  <a:pt x="248711" y="1594273"/>
                  <a:pt x="321779" y="1552359"/>
                </a:cubicBezTo>
                <a:cubicBezTo>
                  <a:pt x="347424" y="1537746"/>
                  <a:pt x="345218" y="1524786"/>
                  <a:pt x="331707" y="1506313"/>
                </a:cubicBezTo>
                <a:cubicBezTo>
                  <a:pt x="322055" y="1493353"/>
                  <a:pt x="310475" y="1481772"/>
                  <a:pt x="315990" y="1453371"/>
                </a:cubicBezTo>
                <a:cubicBezTo>
                  <a:pt x="355971" y="1489769"/>
                  <a:pt x="549259" y="1477912"/>
                  <a:pt x="583450" y="1474052"/>
                </a:cubicBezTo>
                <a:cubicBezTo>
                  <a:pt x="621777" y="1469917"/>
                  <a:pt x="659553" y="1452269"/>
                  <a:pt x="699809" y="1461919"/>
                </a:cubicBezTo>
                <a:cubicBezTo>
                  <a:pt x="732070" y="1469641"/>
                  <a:pt x="881516" y="1544364"/>
                  <a:pt x="902750" y="1458612"/>
                </a:cubicBezTo>
                <a:cubicBezTo>
                  <a:pt x="903853" y="1454475"/>
                  <a:pt x="964237" y="1464127"/>
                  <a:pt x="996774" y="1468814"/>
                </a:cubicBezTo>
                <a:cubicBezTo>
                  <a:pt x="1025451" y="1472674"/>
                  <a:pt x="1057712" y="1489769"/>
                  <a:pt x="1077012" y="1455578"/>
                </a:cubicBezTo>
                <a:cubicBezTo>
                  <a:pt x="1088317" y="1435450"/>
                  <a:pt x="1041719" y="1396571"/>
                  <a:pt x="1000083" y="1393262"/>
                </a:cubicBezTo>
                <a:cubicBezTo>
                  <a:pt x="963961" y="1390229"/>
                  <a:pt x="926186" y="1385817"/>
                  <a:pt x="891720" y="1394089"/>
                </a:cubicBezTo>
                <a:cubicBezTo>
                  <a:pt x="849258" y="1404017"/>
                  <a:pt x="826372" y="1388024"/>
                  <a:pt x="814515" y="1353557"/>
                </a:cubicBezTo>
                <a:cubicBezTo>
                  <a:pt x="801280" y="1315506"/>
                  <a:pt x="775911" y="1297858"/>
                  <a:pt x="740895" y="1280211"/>
                </a:cubicBezTo>
                <a:cubicBezTo>
                  <a:pt x="655967" y="1237474"/>
                  <a:pt x="574352" y="1188118"/>
                  <a:pt x="481154" y="1163301"/>
                </a:cubicBezTo>
                <a:cubicBezTo>
                  <a:pt x="462679" y="1158337"/>
                  <a:pt x="442276" y="1151719"/>
                  <a:pt x="433728" y="1118909"/>
                </a:cubicBezTo>
                <a:cubicBezTo>
                  <a:pt x="686023" y="1167987"/>
                  <a:pt x="915984" y="1295929"/>
                  <a:pt x="1176276" y="1288484"/>
                </a:cubicBezTo>
                <a:cubicBezTo>
                  <a:pt x="1105137" y="1247950"/>
                  <a:pt x="1022694" y="1245745"/>
                  <a:pt x="946867" y="1217344"/>
                </a:cubicBezTo>
                <a:cubicBezTo>
                  <a:pt x="1000635" y="1196113"/>
                  <a:pt x="1051094" y="1218172"/>
                  <a:pt x="1102104" y="1230304"/>
                </a:cubicBezTo>
                <a:cubicBezTo>
                  <a:pt x="1144843" y="1240230"/>
                  <a:pt x="1183446" y="1241885"/>
                  <a:pt x="1188133" y="1182603"/>
                </a:cubicBezTo>
                <a:cubicBezTo>
                  <a:pt x="1186478" y="1178742"/>
                  <a:pt x="1186754" y="1173780"/>
                  <a:pt x="1187030" y="1169092"/>
                </a:cubicBezTo>
                <a:cubicBezTo>
                  <a:pt x="1172690" y="1144552"/>
                  <a:pt x="1150358" y="1131868"/>
                  <a:pt x="1123887" y="1124698"/>
                </a:cubicBezTo>
                <a:cubicBezTo>
                  <a:pt x="1107894" y="1120286"/>
                  <a:pt x="1086663" y="1113668"/>
                  <a:pt x="1086938" y="1096023"/>
                </a:cubicBezTo>
                <a:cubicBezTo>
                  <a:pt x="1087765" y="1030674"/>
                  <a:pt x="1036756" y="1011647"/>
                  <a:pt x="985744" y="992622"/>
                </a:cubicBezTo>
                <a:cubicBezTo>
                  <a:pt x="1014145" y="960086"/>
                  <a:pt x="1036479" y="984074"/>
                  <a:pt x="1057987" y="981594"/>
                </a:cubicBezTo>
                <a:cubicBezTo>
                  <a:pt x="1072049" y="979939"/>
                  <a:pt x="1084733" y="976906"/>
                  <a:pt x="1084733" y="960086"/>
                </a:cubicBezTo>
                <a:cubicBezTo>
                  <a:pt x="1085008" y="946023"/>
                  <a:pt x="1078390" y="930030"/>
                  <a:pt x="1064605" y="929756"/>
                </a:cubicBezTo>
                <a:cubicBezTo>
                  <a:pt x="978300" y="927273"/>
                  <a:pt x="930599" y="836833"/>
                  <a:pt x="840985" y="836558"/>
                </a:cubicBezTo>
                <a:cubicBezTo>
                  <a:pt x="787493" y="836558"/>
                  <a:pt x="868834" y="785547"/>
                  <a:pt x="823615" y="764315"/>
                </a:cubicBezTo>
                <a:cubicBezTo>
                  <a:pt x="813687" y="759628"/>
                  <a:pt x="849533" y="752460"/>
                  <a:pt x="865526" y="753562"/>
                </a:cubicBezTo>
                <a:cubicBezTo>
                  <a:pt x="881242" y="754665"/>
                  <a:pt x="895304" y="768175"/>
                  <a:pt x="914331" y="758525"/>
                </a:cubicBezTo>
                <a:cubicBezTo>
                  <a:pt x="924808" y="724059"/>
                  <a:pt x="897787" y="711375"/>
                  <a:pt x="875452" y="701724"/>
                </a:cubicBezTo>
                <a:cubicBezTo>
                  <a:pt x="823889" y="679390"/>
                  <a:pt x="773706" y="652369"/>
                  <a:pt x="717181" y="644371"/>
                </a:cubicBezTo>
                <a:cubicBezTo>
                  <a:pt x="697053" y="641614"/>
                  <a:pt x="746133" y="604666"/>
                  <a:pt x="755783" y="591707"/>
                </a:cubicBezTo>
                <a:cubicBezTo>
                  <a:pt x="528304" y="455496"/>
                  <a:pt x="254778" y="462388"/>
                  <a:pt x="0" y="352370"/>
                </a:cubicBezTo>
                <a:cubicBezTo>
                  <a:pt x="56250" y="330864"/>
                  <a:pt x="97610" y="346580"/>
                  <a:pt x="135937" y="349889"/>
                </a:cubicBezTo>
                <a:cubicBezTo>
                  <a:pt x="231615" y="358160"/>
                  <a:pt x="326193" y="375256"/>
                  <a:pt x="421595" y="385458"/>
                </a:cubicBezTo>
                <a:cubicBezTo>
                  <a:pt x="468469" y="390421"/>
                  <a:pt x="512035" y="409172"/>
                  <a:pt x="564424" y="379393"/>
                </a:cubicBezTo>
                <a:cubicBezTo>
                  <a:pt x="599443" y="359540"/>
                  <a:pt x="655418" y="381046"/>
                  <a:pt x="698432" y="398694"/>
                </a:cubicBezTo>
                <a:cubicBezTo>
                  <a:pt x="734000" y="413307"/>
                  <a:pt x="767916" y="417167"/>
                  <a:pt x="815067" y="398694"/>
                </a:cubicBezTo>
                <a:cubicBezTo>
                  <a:pt x="772328" y="387389"/>
                  <a:pt x="739515" y="377463"/>
                  <a:pt x="705876" y="370568"/>
                </a:cubicBezTo>
                <a:cubicBezTo>
                  <a:pt x="679130" y="365055"/>
                  <a:pt x="742825" y="342719"/>
                  <a:pt x="775360" y="345477"/>
                </a:cubicBezTo>
                <a:cubicBezTo>
                  <a:pt x="820857" y="349337"/>
                  <a:pt x="795214" y="335000"/>
                  <a:pt x="787493" y="315146"/>
                </a:cubicBezTo>
                <a:cubicBezTo>
                  <a:pt x="779221" y="293915"/>
                  <a:pt x="803761" y="287298"/>
                  <a:pt x="819202" y="291709"/>
                </a:cubicBezTo>
                <a:cubicBezTo>
                  <a:pt x="878484" y="309081"/>
                  <a:pt x="937491" y="278474"/>
                  <a:pt x="998705" y="303291"/>
                </a:cubicBezTo>
                <a:cubicBezTo>
                  <a:pt x="983263" y="242077"/>
                  <a:pt x="949899" y="215331"/>
                  <a:pt x="880139" y="206783"/>
                </a:cubicBezTo>
                <a:cubicBezTo>
                  <a:pt x="853944" y="203475"/>
                  <a:pt x="826647" y="208438"/>
                  <a:pt x="804037" y="190790"/>
                </a:cubicBezTo>
                <a:cubicBezTo>
                  <a:pt x="791076" y="180590"/>
                  <a:pt x="776463" y="168457"/>
                  <a:pt x="786666" y="149707"/>
                </a:cubicBezTo>
                <a:cubicBezTo>
                  <a:pt x="793834" y="136471"/>
                  <a:pt x="809276" y="136471"/>
                  <a:pt x="821960" y="140884"/>
                </a:cubicBezTo>
                <a:cubicBezTo>
                  <a:pt x="878761" y="160461"/>
                  <a:pt x="938043" y="167630"/>
                  <a:pt x="997325" y="174800"/>
                </a:cubicBezTo>
                <a:cubicBezTo>
                  <a:pt x="1006426" y="175902"/>
                  <a:pt x="1016626" y="179487"/>
                  <a:pt x="1026829" y="161287"/>
                </a:cubicBezTo>
                <a:cubicBezTo>
                  <a:pt x="915984" y="131783"/>
                  <a:pt x="810655" y="89872"/>
                  <a:pt x="696777" y="73604"/>
                </a:cubicBezTo>
                <a:cubicBezTo>
                  <a:pt x="698432" y="65884"/>
                  <a:pt x="700086" y="58164"/>
                  <a:pt x="701741" y="50444"/>
                </a:cubicBezTo>
                <a:cubicBezTo>
                  <a:pt x="790801" y="61471"/>
                  <a:pt x="879864" y="72501"/>
                  <a:pt x="992362" y="86289"/>
                </a:cubicBezTo>
                <a:cubicBezTo>
                  <a:pt x="923153" y="42446"/>
                  <a:pt x="857805" y="57060"/>
                  <a:pt x="806519" y="18183"/>
                </a:cubicBezTo>
                <a:cubicBezTo>
                  <a:pt x="816170" y="3431"/>
                  <a:pt x="827820" y="-292"/>
                  <a:pt x="839883" y="1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968222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raphic 1">
            <a:extLst>
              <a:ext uri="{FF2B5EF4-FFF2-40B4-BE49-F238E27FC236}">
                <a16:creationId xmlns:a16="http://schemas.microsoft.com/office/drawing/2014/main" id="{0D57E7FA-E8FC-45AC-868F-CDC814493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 useBgFill="1">
        <p:nvSpPr>
          <p:cNvPr id="35" name="Rectangle 24">
            <a:extLst>
              <a:ext uri="{FF2B5EF4-FFF2-40B4-BE49-F238E27FC236}">
                <a16:creationId xmlns:a16="http://schemas.microsoft.com/office/drawing/2014/main" id="{A8CCCB6D-5162-4AAE-A5E3-3AC55410D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5" descr="Obraz zawierający tekst&#10;&#10;Opis wygenerowany automatycznie">
            <a:extLst>
              <a:ext uri="{FF2B5EF4-FFF2-40B4-BE49-F238E27FC236}">
                <a16:creationId xmlns:a16="http://schemas.microsoft.com/office/drawing/2014/main" id="{F2E8757A-3422-4AD0-94AA-05A3EECCA0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r="1" b="40959"/>
          <a:stretch/>
        </p:blipFill>
        <p:spPr>
          <a:xfrm>
            <a:off x="20" y="10"/>
            <a:ext cx="8450297" cy="68579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C2E35933-8EE8-4588-B8F3-7A34CD152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4620584" cy="456713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4400"/>
              <a:t>Co </a:t>
            </a:r>
            <a:r>
              <a:rPr lang="en-US" sz="4400" err="1"/>
              <a:t>możemy</a:t>
            </a:r>
            <a:r>
              <a:rPr lang="en-US" sz="4400"/>
              <a:t> </a:t>
            </a:r>
            <a:r>
              <a:rPr lang="en-US" sz="4400" err="1"/>
              <a:t>zrobić</a:t>
            </a:r>
            <a:r>
              <a:rPr lang="en-US" sz="4400"/>
              <a:t> ? </a:t>
            </a:r>
            <a:br>
              <a:rPr lang="en-US" sz="4400"/>
            </a:br>
            <a:br>
              <a:rPr lang="en-US" sz="4400"/>
            </a:br>
            <a:br>
              <a:rPr lang="en-US" sz="4400"/>
            </a:br>
            <a:r>
              <a:rPr lang="en-US" sz="4400"/>
              <a:t>  </a:t>
            </a:r>
            <a:r>
              <a:rPr lang="en-US" err="1"/>
              <a:t>Podjęcie</a:t>
            </a:r>
            <a:r>
              <a:rPr lang="en-US"/>
              <a:t> </a:t>
            </a:r>
            <a:r>
              <a:rPr lang="en-US" err="1"/>
              <a:t>wyzwania</a:t>
            </a:r>
            <a:r>
              <a:rPr lang="en-US"/>
              <a:t>.</a:t>
            </a:r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34086589-1C48-4CF7-B827-C0C2E03769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" b="16329"/>
          <a:stretch/>
        </p:blipFill>
        <p:spPr>
          <a:xfrm>
            <a:off x="6225997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517189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raphic 1">
            <a:extLst>
              <a:ext uri="{FF2B5EF4-FFF2-40B4-BE49-F238E27FC236}">
                <a16:creationId xmlns:a16="http://schemas.microsoft.com/office/drawing/2014/main" id="{0D57E7FA-E8FC-45AC-868F-CDC814493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 useBgFill="1">
        <p:nvSpPr>
          <p:cNvPr id="66" name="Rectangle 29">
            <a:extLst>
              <a:ext uri="{FF2B5EF4-FFF2-40B4-BE49-F238E27FC236}">
                <a16:creationId xmlns:a16="http://schemas.microsoft.com/office/drawing/2014/main" id="{B7BD7FCF-A254-4A97-A15C-319B67622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Freeform: Shape 31">
            <a:extLst>
              <a:ext uri="{FF2B5EF4-FFF2-40B4-BE49-F238E27FC236}">
                <a16:creationId xmlns:a16="http://schemas.microsoft.com/office/drawing/2014/main" id="{52FFAF72-6204-4676-9C6F-9A4CC4D91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10360E5-878E-418C-8FCB-0AD19940D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4620584" cy="456713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err="1"/>
              <a:t>Pomysły</a:t>
            </a:r>
            <a:r>
              <a:rPr lang="en-US" sz="5400"/>
              <a:t> </a:t>
            </a:r>
            <a:r>
              <a:rPr lang="en-US" sz="5400" err="1"/>
              <a:t>na</a:t>
            </a:r>
            <a:r>
              <a:rPr lang="en-US" sz="4400"/>
              <a:t> </a:t>
            </a:r>
            <a:r>
              <a:rPr lang="en-US" sz="4800" err="1"/>
              <a:t>kreatywne</a:t>
            </a:r>
            <a:r>
              <a:rPr lang="en-US" sz="2800"/>
              <a:t> </a:t>
            </a:r>
            <a:r>
              <a:rPr lang="en-US" sz="4400" err="1"/>
              <a:t>wykorzystanie</a:t>
            </a:r>
            <a:r>
              <a:rPr lang="en-US" sz="2800"/>
              <a:t> </a:t>
            </a:r>
            <a:r>
              <a:rPr lang="en-US" sz="4800"/>
              <a:t> </a:t>
            </a:r>
            <a:r>
              <a:rPr lang="en-US" sz="4800" err="1"/>
              <a:t>makaronu</a:t>
            </a:r>
            <a:endParaRPr lang="en-US" sz="4800"/>
          </a:p>
        </p:txBody>
      </p:sp>
      <p:pic>
        <p:nvPicPr>
          <p:cNvPr id="23" name="Obraz 23" descr="Obraz zawierający talerz, żywność, stół, śniadanie&#10;&#10;Opis wygenerowany automatycznie">
            <a:extLst>
              <a:ext uri="{FF2B5EF4-FFF2-40B4-BE49-F238E27FC236}">
                <a16:creationId xmlns:a16="http://schemas.microsoft.com/office/drawing/2014/main" id="{86FDACCD-C8AC-4916-BD99-6913A5D1E0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95207" y="643467"/>
            <a:ext cx="4164371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8351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raphic 1">
            <a:extLst>
              <a:ext uri="{FF2B5EF4-FFF2-40B4-BE49-F238E27FC236}">
                <a16:creationId xmlns:a16="http://schemas.microsoft.com/office/drawing/2014/main" id="{0D57E7FA-E8FC-45AC-868F-CDC814493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 useBgFill="1">
        <p:nvSpPr>
          <p:cNvPr id="15" name="Rectangle 15">
            <a:extLst>
              <a:ext uri="{FF2B5EF4-FFF2-40B4-BE49-F238E27FC236}">
                <a16:creationId xmlns:a16="http://schemas.microsoft.com/office/drawing/2014/main" id="{B7BD7FCF-A254-4A97-A15C-319B67622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52FFAF72-6204-4676-9C6F-9A4CC4D91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D831FAD5-5E17-4DF7-961C-03E4FD3967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5277684"/>
            <a:ext cx="4620584" cy="77549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cap="all"/>
              <a:t>Zapiekanka makaronowa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6C5AA712-DCD7-42F3-B37D-C1F5AD8E9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4620584" cy="456713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Makarony</a:t>
            </a:r>
          </a:p>
        </p:txBody>
      </p:sp>
      <p:pic>
        <p:nvPicPr>
          <p:cNvPr id="4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75CE8220-717D-4882-813B-B9BB3BF934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5698" y="427807"/>
            <a:ext cx="5055767" cy="611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0218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raphic 1">
            <a:extLst>
              <a:ext uri="{FF2B5EF4-FFF2-40B4-BE49-F238E27FC236}">
                <a16:creationId xmlns:a16="http://schemas.microsoft.com/office/drawing/2014/main" id="{0D57E7FA-E8FC-45AC-868F-CDC814493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B7BD7FCF-A254-4A97-A15C-319B67622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6650FDCC-8CAB-4276-BD23-3AF195F52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4620584" cy="456713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Makaron Muszelki</a:t>
            </a: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52FFAF72-6204-4676-9C6F-9A4CC4D91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29215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bg1">
              <a:lumMod val="8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0CFE947E-BCE7-4637-A4E4-F6DF98E134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72870" y="528448"/>
            <a:ext cx="4544517" cy="6287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7257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raphic 1">
            <a:extLst>
              <a:ext uri="{FF2B5EF4-FFF2-40B4-BE49-F238E27FC236}">
                <a16:creationId xmlns:a16="http://schemas.microsoft.com/office/drawing/2014/main" id="{0D57E7FA-E8FC-45AC-868F-CDC814493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 useBgFill="1">
        <p:nvSpPr>
          <p:cNvPr id="53" name="Rectangle 42">
            <a:extLst>
              <a:ext uri="{FF2B5EF4-FFF2-40B4-BE49-F238E27FC236}">
                <a16:creationId xmlns:a16="http://schemas.microsoft.com/office/drawing/2014/main" id="{B7BD7FCF-A254-4A97-A15C-319B67622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reeform: Shape 44">
            <a:extLst>
              <a:ext uri="{FF2B5EF4-FFF2-40B4-BE49-F238E27FC236}">
                <a16:creationId xmlns:a16="http://schemas.microsoft.com/office/drawing/2014/main" id="{52FFAF72-6204-4676-9C6F-9A4CC4D91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280F0654-746E-4F06-9191-63FCB04B45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5277684"/>
            <a:ext cx="4620584" cy="77549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cap="all" err="1"/>
              <a:t>Część</a:t>
            </a:r>
            <a:r>
              <a:rPr lang="en-US" sz="2400" cap="all"/>
              <a:t> 1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4DAACCBB-3A4A-42B7-A935-58835A968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14713"/>
            <a:ext cx="4980017" cy="452400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err="1"/>
              <a:t>Makaron</a:t>
            </a:r>
            <a:r>
              <a:rPr lang="en-US" sz="4800"/>
              <a:t> </a:t>
            </a:r>
            <a:br>
              <a:rPr lang="en-US" sz="4800"/>
            </a:br>
            <a:r>
              <a:rPr lang="en-US" sz="4800"/>
              <a:t>Penne</a:t>
            </a:r>
          </a:p>
        </p:txBody>
      </p:sp>
      <p:pic>
        <p:nvPicPr>
          <p:cNvPr id="4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F9829F8F-865F-4C03-A27D-08E0ECDCA4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2291" y="195860"/>
            <a:ext cx="6236242" cy="6523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4905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raphic 1">
            <a:extLst>
              <a:ext uri="{FF2B5EF4-FFF2-40B4-BE49-F238E27FC236}">
                <a16:creationId xmlns:a16="http://schemas.microsoft.com/office/drawing/2014/main" id="{0D57E7FA-E8FC-45AC-868F-CDC814493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 useBgFill="1">
        <p:nvSpPr>
          <p:cNvPr id="25" name="Rectangle 28">
            <a:extLst>
              <a:ext uri="{FF2B5EF4-FFF2-40B4-BE49-F238E27FC236}">
                <a16:creationId xmlns:a16="http://schemas.microsoft.com/office/drawing/2014/main" id="{B7BD7FCF-A254-4A97-A15C-319B67622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52FFAF72-6204-4676-9C6F-9A4CC4D91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Content Placeholder 7">
            <a:extLst>
              <a:ext uri="{FF2B5EF4-FFF2-40B4-BE49-F238E27FC236}">
                <a16:creationId xmlns:a16="http://schemas.microsoft.com/office/drawing/2014/main" id="{53E6444A-D5EF-4313-8CC5-BE48ACE833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5277684"/>
            <a:ext cx="4620584" cy="77549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cap="all"/>
              <a:t>Część 2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AAA42BC-3627-4CFB-B648-90F8B0771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4620584" cy="456713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Makaron Penne</a:t>
            </a:r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463F688B-F02E-4007-8197-403B2780F1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6103" y="641559"/>
            <a:ext cx="6006203" cy="590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7504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raphic 1">
            <a:extLst>
              <a:ext uri="{FF2B5EF4-FFF2-40B4-BE49-F238E27FC236}">
                <a16:creationId xmlns:a16="http://schemas.microsoft.com/office/drawing/2014/main" id="{0D57E7FA-E8FC-45AC-868F-CDC814493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 useBgFill="1">
        <p:nvSpPr>
          <p:cNvPr id="51" name="Rectangle 53">
            <a:extLst>
              <a:ext uri="{FF2B5EF4-FFF2-40B4-BE49-F238E27FC236}">
                <a16:creationId xmlns:a16="http://schemas.microsoft.com/office/drawing/2014/main" id="{B7BD7FCF-A254-4A97-A15C-319B67622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reeform: Shape 55">
            <a:extLst>
              <a:ext uri="{FF2B5EF4-FFF2-40B4-BE49-F238E27FC236}">
                <a16:creationId xmlns:a16="http://schemas.microsoft.com/office/drawing/2014/main" id="{52FFAF72-6204-4676-9C6F-9A4CC4D91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0DB37361-9F0A-498C-96D2-55DC74582E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5277684"/>
            <a:ext cx="4620584" cy="77549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cap="all"/>
              <a:t>Część 3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BF04EC3-43A3-4FD9-A811-1DB6704E0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4620584" cy="456713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Makaron Penne   </a:t>
            </a:r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F5A4A37A-CB88-4619-9901-4121362DD4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6140" y="167106"/>
            <a:ext cx="6264996" cy="6653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7181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31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26F39FB-B876-422E-BDAB-A958EA764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pl-PL"/>
              <a:t>Makaron wstążki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3A87FCE-23A6-46D6-943D-7B33DC1E48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4619621" cy="384366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pl-PL" sz="1900"/>
          </a:p>
          <a:p>
            <a:r>
              <a:rPr lang="pl-PL" sz="1900">
                <a:latin typeface="Arial"/>
                <a:ea typeface="+mn-lt"/>
                <a:cs typeface="+mn-lt"/>
              </a:rPr>
              <a:t>Makaron który nam został wykładamy na talerz, na makaron kładziemy dwa razy więcej </a:t>
            </a:r>
            <a:r>
              <a:rPr lang="pl-PL" sz="1900" err="1">
                <a:latin typeface="Arial"/>
                <a:ea typeface="+mn-lt"/>
                <a:cs typeface="+mn-lt"/>
              </a:rPr>
              <a:t>rukoli</a:t>
            </a:r>
            <a:r>
              <a:rPr lang="pl-PL" sz="1900">
                <a:latin typeface="Arial"/>
                <a:ea typeface="+mn-lt"/>
                <a:cs typeface="+mn-lt"/>
              </a:rPr>
              <a:t>. Potem rozkładamy drobne kawałki suszonych pomidorów w oleju. Rozrzucamy trochę kukurydzy. Następnie na patelni prażymy ziarna słonecznika i ponownie rozrzucamy po całości. Na koniec polewamy całość oliwą z oliwek. </a:t>
            </a:r>
            <a:endParaRPr lang="pl-PL" sz="1900">
              <a:latin typeface="Arial"/>
              <a:cs typeface="Browallia New"/>
            </a:endParaRPr>
          </a:p>
          <a:p>
            <a:pPr marL="0" indent="0">
              <a:buNone/>
            </a:pPr>
            <a:r>
              <a:rPr lang="pl-PL" sz="1900">
                <a:ea typeface="+mn-lt"/>
                <a:cs typeface="+mn-lt"/>
              </a:rPr>
              <a:t>  </a:t>
            </a:r>
            <a:endParaRPr lang="pl-PL" sz="1900"/>
          </a:p>
        </p:txBody>
      </p:sp>
      <p:pic>
        <p:nvPicPr>
          <p:cNvPr id="4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41019191-AAFD-4F96-8EC7-7A57D532DC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16329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567575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6E1EEEB-BDF7-4D17-9DD2-94DCF9B9B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>
                <a:solidFill>
                  <a:srgbClr val="0070C0"/>
                </a:solidFill>
              </a:rPr>
              <a:t>Przeprowadzenie Quizu                                     i podsumowanie wyników</a:t>
            </a:r>
          </a:p>
        </p:txBody>
      </p:sp>
      <p:pic>
        <p:nvPicPr>
          <p:cNvPr id="5" name="Obraz 5" descr="Obraz zawierający tekst&#10;&#10;Opis wygenerowany automatycznie">
            <a:extLst>
              <a:ext uri="{FF2B5EF4-FFF2-40B4-BE49-F238E27FC236}">
                <a16:creationId xmlns:a16="http://schemas.microsoft.com/office/drawing/2014/main" id="{D53BED5B-3C01-4861-BFCD-67072ECECF9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46885" y="2011680"/>
            <a:ext cx="3120390" cy="4160520"/>
          </a:xfrm>
        </p:spPr>
      </p:pic>
      <p:pic>
        <p:nvPicPr>
          <p:cNvPr id="6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2B4A7DB5-1C29-4EE6-90E0-5E366AFC48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70253" y="1450964"/>
            <a:ext cx="4560977" cy="5195688"/>
          </a:xfrm>
        </p:spPr>
      </p:pic>
    </p:spTree>
    <p:extLst>
      <p:ext uri="{BB962C8B-B14F-4D97-AF65-F5344CB8AC3E}">
        <p14:creationId xmlns:p14="http://schemas.microsoft.com/office/powerpoint/2010/main" val="21507731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6">
            <a:extLst>
              <a:ext uri="{FF2B5EF4-FFF2-40B4-BE49-F238E27FC236}">
                <a16:creationId xmlns:a16="http://schemas.microsoft.com/office/drawing/2014/main" id="{6E4CD457-E37B-4177-94C9-92C24E732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az 2" descr="Obraz zawierający żywność, talerz, warzywo, posiłek&#10;&#10;Opis wygenerowany automatycznie">
            <a:extLst>
              <a:ext uri="{FF2B5EF4-FFF2-40B4-BE49-F238E27FC236}">
                <a16:creationId xmlns:a16="http://schemas.microsoft.com/office/drawing/2014/main" id="{F629C9F2-74FF-4391-8F4E-2E63F8E4BD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906" b="80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9771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13B7BB51-92B8-4089-8DAB-1202A4D1C6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315111"/>
            <a:ext cx="3021543" cy="1435442"/>
          </a:xfrm>
          <a:custGeom>
            <a:avLst/>
            <a:gdLst/>
            <a:ahLst/>
            <a:cxnLst/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F541DB91-0B10-46D9-B34B-7BFF96026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9CF7FE1C-8BC5-4B0C-A2BC-93AB72C90F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rgbClr val="33B847">
              <a:alpha val="20000"/>
            </a:srgb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A2350BA-6CF5-4B9D-BD69-144DB79ED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6156" y="365125"/>
            <a:ext cx="5827643" cy="143343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Makaron Orecchiete(uszka)</a:t>
            </a:r>
          </a:p>
        </p:txBody>
      </p:sp>
      <p:pic>
        <p:nvPicPr>
          <p:cNvPr id="5" name="Obraz 5" descr="Obraz zawierający żywność, talerz, warzywo, posiłek&#10;&#10;Opis wygenerowany automatycznie">
            <a:extLst>
              <a:ext uri="{FF2B5EF4-FFF2-40B4-BE49-F238E27FC236}">
                <a16:creationId xmlns:a16="http://schemas.microsoft.com/office/drawing/2014/main" id="{57297F1D-A017-4BCE-972F-FD40E90D124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43466" y="2891396"/>
            <a:ext cx="4309533" cy="3232149"/>
          </a:xfrm>
          <a:prstGeom prst="rect">
            <a:avLst/>
          </a:prstGeom>
        </p:spPr>
      </p:pic>
      <p:graphicFrame>
        <p:nvGraphicFramePr>
          <p:cNvPr id="60" name="Symbol zastępczy zawartości 3">
            <a:extLst>
              <a:ext uri="{FF2B5EF4-FFF2-40B4-BE49-F238E27FC236}">
                <a16:creationId xmlns:a16="http://schemas.microsoft.com/office/drawing/2014/main" id="{BF4E0FC4-A16C-42A4-A087-162511FFFD39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5526156" y="1797021"/>
          <a:ext cx="6072059" cy="43799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220558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94C5663A-0CE3-4AEE-B47E-FB68D9EB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640294A-289D-4114-A7C9-9D8C09974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3816095" cy="1807305"/>
          </a:xfrm>
        </p:spPr>
        <p:txBody>
          <a:bodyPr>
            <a:normAutofit/>
          </a:bodyPr>
          <a:lstStyle/>
          <a:p>
            <a:r>
              <a:rPr lang="pl-PL" sz="3400"/>
              <a:t>Makaron Spaghetti –czyli długie nitki</a:t>
            </a:r>
          </a:p>
        </p:txBody>
      </p:sp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ED9FA43C-9C0C-42DE-9672-E6FB7759BB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333297"/>
            <a:ext cx="3816096" cy="384366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000" b="1" dirty="0"/>
              <a:t>Danie: spaghetti z </a:t>
            </a:r>
            <a:r>
              <a:rPr lang="en-US" sz="2000" b="1" dirty="0" err="1"/>
              <a:t>czosnkiem</a:t>
            </a:r>
            <a:r>
              <a:rPr lang="en-US" sz="2000" b="1" dirty="0"/>
              <a:t>, </a:t>
            </a:r>
            <a:r>
              <a:rPr lang="en-US" sz="2000" b="1" dirty="0" err="1"/>
              <a:t>oliwą</a:t>
            </a:r>
            <a:r>
              <a:rPr lang="en-US" sz="2000" b="1" dirty="0"/>
              <a:t>, peperoni </a:t>
            </a:r>
            <a:r>
              <a:rPr lang="en-US" sz="2000" b="1" dirty="0" err="1"/>
              <a:t>i</a:t>
            </a:r>
            <a:r>
              <a:rPr lang="en-US" sz="2000" b="1" dirty="0"/>
              <a:t> </a:t>
            </a:r>
            <a:r>
              <a:rPr lang="en-US" sz="2000" b="1" dirty="0" err="1"/>
              <a:t>pietruszką</a:t>
            </a:r>
          </a:p>
        </p:txBody>
      </p:sp>
      <p:pic>
        <p:nvPicPr>
          <p:cNvPr id="4" name="Obraz 4" descr="Obraz zawierający żywność, naczynie, chow mein, posiłek&#10;&#10;Opis wygenerowany automatycznie">
            <a:extLst>
              <a:ext uri="{FF2B5EF4-FFF2-40B4-BE49-F238E27FC236}">
                <a16:creationId xmlns:a16="http://schemas.microsoft.com/office/drawing/2014/main" id="{8FC80DC5-7021-4792-9D90-6B1ADF19F7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156" b="19011"/>
          <a:stretch/>
        </p:blipFill>
        <p:spPr>
          <a:xfrm>
            <a:off x="4726728" y="10"/>
            <a:ext cx="7472381" cy="6857990"/>
          </a:xfrm>
          <a:custGeom>
            <a:avLst/>
            <a:gdLst/>
            <a:ahLst/>
            <a:cxnLst/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16483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raphic 1">
            <a:extLst>
              <a:ext uri="{FF2B5EF4-FFF2-40B4-BE49-F238E27FC236}">
                <a16:creationId xmlns:a16="http://schemas.microsoft.com/office/drawing/2014/main" id="{0D57E7FA-E8FC-45AC-868F-CDC814493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14" name="Rectangle 10">
            <a:extLst>
              <a:ext uri="{FF2B5EF4-FFF2-40B4-BE49-F238E27FC236}">
                <a16:creationId xmlns:a16="http://schemas.microsoft.com/office/drawing/2014/main" id="{B7BD7FCF-A254-4A97-A15C-319B67622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2">
            <a:extLst>
              <a:ext uri="{FF2B5EF4-FFF2-40B4-BE49-F238E27FC236}">
                <a16:creationId xmlns:a16="http://schemas.microsoft.com/office/drawing/2014/main" id="{52FFAF72-6204-4676-9C6F-9A4CC4D91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3C02D2F-F08C-4439-9972-A068E576D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4620584" cy="456713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 err="1"/>
              <a:t>Makaron</a:t>
            </a:r>
            <a:r>
              <a:rPr lang="en-US" sz="4800" dirty="0"/>
              <a:t> </a:t>
            </a:r>
            <a:br>
              <a:rPr lang="en-US" sz="4800" dirty="0"/>
            </a:br>
            <a:r>
              <a:rPr lang="en-US" sz="2800" dirty="0"/>
              <a:t>z </a:t>
            </a:r>
            <a:r>
              <a:rPr lang="en-US" sz="2800" dirty="0" err="1"/>
              <a:t>warzywami</a:t>
            </a:r>
            <a:r>
              <a:rPr lang="en-US" sz="2800" dirty="0"/>
              <a:t>  + </a:t>
            </a:r>
            <a:r>
              <a:rPr lang="en-US" sz="2800" dirty="0" err="1"/>
              <a:t>ryż</a:t>
            </a:r>
            <a:endParaRPr lang="en-US" sz="2800" dirty="0"/>
          </a:p>
        </p:txBody>
      </p:sp>
      <p:pic>
        <p:nvPicPr>
          <p:cNvPr id="4" name="Obraz 4" descr="Obraz zawierający talerz, żywność, stół, wewnątrz&#10;&#10;Opis wygenerowany automatycznie">
            <a:extLst>
              <a:ext uri="{FF2B5EF4-FFF2-40B4-BE49-F238E27FC236}">
                <a16:creationId xmlns:a16="http://schemas.microsoft.com/office/drawing/2014/main" id="{8756EAAF-3DD4-4881-A846-86C709C0AC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88243" y="643467"/>
            <a:ext cx="4178299" cy="5571066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8EBD6F19-1818-4AB3-8DD0-3E11F1105CF9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l-PL"/>
              <a:t>Kliknij, aby dodać tekst</a:t>
            </a:r>
          </a:p>
        </p:txBody>
      </p:sp>
    </p:spTree>
    <p:extLst>
      <p:ext uri="{BB962C8B-B14F-4D97-AF65-F5344CB8AC3E}">
        <p14:creationId xmlns:p14="http://schemas.microsoft.com/office/powerpoint/2010/main" val="38075257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raphic 1">
            <a:extLst>
              <a:ext uri="{FF2B5EF4-FFF2-40B4-BE49-F238E27FC236}">
                <a16:creationId xmlns:a16="http://schemas.microsoft.com/office/drawing/2014/main" id="{0D57E7FA-E8FC-45AC-868F-CDC814493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6" name="Rectangle 10">
            <a:extLst>
              <a:ext uri="{FF2B5EF4-FFF2-40B4-BE49-F238E27FC236}">
                <a16:creationId xmlns:a16="http://schemas.microsoft.com/office/drawing/2014/main" id="{DCE1AED4-C7FF-4468-BF54-4470A0A3E2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Obraz zawierający żywność, miska, warzywo&#10;&#10;Opis wygenerowany automatycznie">
            <a:extLst>
              <a:ext uri="{FF2B5EF4-FFF2-40B4-BE49-F238E27FC236}">
                <a16:creationId xmlns:a16="http://schemas.microsoft.com/office/drawing/2014/main" id="{2064742C-0222-4B9B-9735-9D4910C2AA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640" r="-1" b="12340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DE94FAB-AA60-43B4-A2C3-3A940B9A95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44000">
                <a:schemeClr val="tx1">
                  <a:alpha val="40000"/>
                </a:schemeClr>
              </a:gs>
              <a:gs pos="100000">
                <a:schemeClr val="tx1">
                  <a:alpha val="7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B4B3EBD-B072-4F78-90D9-506B4F913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151" y="4416721"/>
            <a:ext cx="11530641" cy="161273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Danie: spaghetti z </a:t>
            </a:r>
            <a:r>
              <a:rPr lang="en-US" sz="4400" dirty="0" err="1">
                <a:solidFill>
                  <a:schemeClr val="bg1"/>
                </a:solidFill>
              </a:rPr>
              <a:t>sosem</a:t>
            </a:r>
            <a:r>
              <a:rPr lang="en-US" sz="4400" dirty="0">
                <a:solidFill>
                  <a:schemeClr val="bg1"/>
                </a:solidFill>
              </a:rPr>
              <a:t> Bolognese</a:t>
            </a:r>
          </a:p>
        </p:txBody>
      </p:sp>
    </p:spTree>
    <p:extLst>
      <p:ext uri="{BB962C8B-B14F-4D97-AF65-F5344CB8AC3E}">
        <p14:creationId xmlns:p14="http://schemas.microsoft.com/office/powerpoint/2010/main" val="31007355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raphic 1">
            <a:extLst>
              <a:ext uri="{FF2B5EF4-FFF2-40B4-BE49-F238E27FC236}">
                <a16:creationId xmlns:a16="http://schemas.microsoft.com/office/drawing/2014/main" id="{0D57E7FA-E8FC-45AC-868F-CDC814493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B7BD7FCF-A254-4A97-A15C-319B67622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52FFAF72-6204-4676-9C6F-9A4CC4D91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44878ECC-ECDC-436A-9CCF-C6ED29145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4620584" cy="351759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b="1" err="1">
                <a:solidFill>
                  <a:srgbClr val="0070C0"/>
                </a:solidFill>
                <a:latin typeface="Arial"/>
                <a:cs typeface="DokChampa"/>
              </a:rPr>
              <a:t>Pomysły</a:t>
            </a:r>
            <a:r>
              <a:rPr lang="en-US" sz="4800" b="1">
                <a:solidFill>
                  <a:srgbClr val="0070C0"/>
                </a:solidFill>
                <a:latin typeface="Arial"/>
                <a:cs typeface="DokChampa"/>
              </a:rPr>
              <a:t> </a:t>
            </a:r>
            <a:br>
              <a:rPr lang="en-US" sz="4800" b="1">
                <a:solidFill>
                  <a:srgbClr val="0070C0"/>
                </a:solidFill>
                <a:latin typeface="Arial"/>
                <a:cs typeface="DokChampa"/>
              </a:rPr>
            </a:br>
            <a:r>
              <a:rPr lang="en-US" sz="4800" b="1">
                <a:solidFill>
                  <a:srgbClr val="0070C0"/>
                </a:solidFill>
                <a:latin typeface="Arial"/>
                <a:cs typeface="DokChampa"/>
              </a:rPr>
              <a:t>do </a:t>
            </a:r>
            <a:r>
              <a:rPr lang="en-US" sz="4800" b="1" err="1">
                <a:solidFill>
                  <a:srgbClr val="0070C0"/>
                </a:solidFill>
                <a:latin typeface="Arial"/>
                <a:cs typeface="DokChampa"/>
              </a:rPr>
              <a:t>wykonania</a:t>
            </a:r>
            <a:endParaRPr lang="en-US" sz="4800" b="1">
              <a:solidFill>
                <a:srgbClr val="0070C0"/>
              </a:solidFill>
              <a:latin typeface="Arial"/>
              <a:cs typeface="DokChampa"/>
            </a:endParaRPr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107C4A17-6468-4C82-AFF2-6807D2BF3B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1" b="25889"/>
          <a:stretch/>
        </p:blipFill>
        <p:spPr>
          <a:xfrm>
            <a:off x="5794287" y="278385"/>
            <a:ext cx="5754246" cy="6326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9103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raphic 1">
            <a:extLst>
              <a:ext uri="{FF2B5EF4-FFF2-40B4-BE49-F238E27FC236}">
                <a16:creationId xmlns:a16="http://schemas.microsoft.com/office/drawing/2014/main" id="{0D57E7FA-E8FC-45AC-868F-CDC814493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B7BD7FCF-A254-4A97-A15C-319B67622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2FFAF72-6204-4676-9C6F-9A4CC4D91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E51FBE18-5520-4CDF-AC7A-256813936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921" y="1074788"/>
            <a:ext cx="4620584" cy="311502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4800">
                <a:solidFill>
                  <a:srgbClr val="0070C0"/>
                </a:solidFill>
                <a:latin typeface="Arial Black"/>
                <a:cs typeface="Dubai Medium"/>
              </a:rPr>
              <a:t>KLASA  6      –</a:t>
            </a:r>
            <a:r>
              <a:rPr lang="en-US" sz="4800" err="1">
                <a:solidFill>
                  <a:srgbClr val="0070C0"/>
                </a:solidFill>
                <a:latin typeface="Arial Black"/>
                <a:cs typeface="Dubai Medium"/>
              </a:rPr>
              <a:t>wykonanie</a:t>
            </a:r>
            <a:r>
              <a:rPr lang="en-US" sz="4800">
                <a:solidFill>
                  <a:srgbClr val="0070C0"/>
                </a:solidFill>
                <a:latin typeface="Arial Black"/>
                <a:cs typeface="Dubai Medium"/>
              </a:rPr>
              <a:t> </a:t>
            </a:r>
            <a:r>
              <a:rPr lang="en-US" sz="4800" err="1">
                <a:solidFill>
                  <a:srgbClr val="0070C0"/>
                </a:solidFill>
                <a:latin typeface="Arial Black"/>
                <a:cs typeface="Dubai Medium"/>
              </a:rPr>
              <a:t>zadania</a:t>
            </a:r>
            <a:endParaRPr lang="en-US" sz="4800">
              <a:solidFill>
                <a:srgbClr val="0070C0"/>
              </a:solidFill>
              <a:latin typeface="Arial Black"/>
              <a:cs typeface="Dubai Medium"/>
            </a:endParaRPr>
          </a:p>
        </p:txBody>
      </p:sp>
      <p:pic>
        <p:nvPicPr>
          <p:cNvPr id="3" name="Obraz 3" descr="Obraz zawierający żywność, talerz, spożywany&#10;&#10;Opis wygenerowany automatycznie">
            <a:extLst>
              <a:ext uri="{FF2B5EF4-FFF2-40B4-BE49-F238E27FC236}">
                <a16:creationId xmlns:a16="http://schemas.microsoft.com/office/drawing/2014/main" id="{1AF54C37-B2CD-4320-80DA-39244B4F6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1885" y="643467"/>
            <a:ext cx="3439695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9319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6">
            <a:extLst>
              <a:ext uri="{FF2B5EF4-FFF2-40B4-BE49-F238E27FC236}">
                <a16:creationId xmlns:a16="http://schemas.microsoft.com/office/drawing/2014/main" id="{062BE4CC-E9B2-4666-A643-DEE3BA08AB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az 2" descr="Obraz zawierający talerz, żywność, naczynie, spożywany&#10;&#10;Opis wygenerowany automatycznie">
            <a:extLst>
              <a:ext uri="{FF2B5EF4-FFF2-40B4-BE49-F238E27FC236}">
                <a16:creationId xmlns:a16="http://schemas.microsoft.com/office/drawing/2014/main" id="{29D64A35-FF77-4B08-B52E-C5F70D0145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651" r="-1" b="40290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845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4613B4A9-1C7C-4729-A016-AB42D39794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az 2">
            <a:extLst>
              <a:ext uri="{FF2B5EF4-FFF2-40B4-BE49-F238E27FC236}">
                <a16:creationId xmlns:a16="http://schemas.microsoft.com/office/drawing/2014/main" id="{35538802-CD8E-4A2B-88C1-181CF9E66D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913" b="36568"/>
          <a:stretch/>
        </p:blipFill>
        <p:spPr>
          <a:xfrm>
            <a:off x="329316" y="10"/>
            <a:ext cx="11862684" cy="6857990"/>
          </a:xfrm>
          <a:custGeom>
            <a:avLst/>
            <a:gdLst/>
            <a:ahLst/>
            <a:cxnLst/>
            <a:rect l="l" t="t" r="r" b="b"/>
            <a:pathLst>
              <a:path w="11862684" h="6858000">
                <a:moveTo>
                  <a:pt x="1047342" y="0"/>
                </a:moveTo>
                <a:lnTo>
                  <a:pt x="4590463" y="0"/>
                </a:lnTo>
                <a:lnTo>
                  <a:pt x="5499874" y="0"/>
                </a:lnTo>
                <a:lnTo>
                  <a:pt x="5723425" y="0"/>
                </a:lnTo>
                <a:lnTo>
                  <a:pt x="7580390" y="0"/>
                </a:lnTo>
                <a:lnTo>
                  <a:pt x="7747884" y="0"/>
                </a:lnTo>
                <a:lnTo>
                  <a:pt x="7824084" y="0"/>
                </a:lnTo>
                <a:lnTo>
                  <a:pt x="11862684" y="0"/>
                </a:lnTo>
                <a:lnTo>
                  <a:pt x="11862684" y="6858000"/>
                </a:lnTo>
                <a:lnTo>
                  <a:pt x="7824084" y="6858000"/>
                </a:lnTo>
                <a:lnTo>
                  <a:pt x="7747884" y="6858000"/>
                </a:lnTo>
                <a:lnTo>
                  <a:pt x="7580390" y="6858000"/>
                </a:lnTo>
                <a:lnTo>
                  <a:pt x="5723425" y="6858000"/>
                </a:lnTo>
                <a:lnTo>
                  <a:pt x="5499874" y="6858000"/>
                </a:lnTo>
                <a:lnTo>
                  <a:pt x="4590463" y="6858000"/>
                </a:lnTo>
                <a:lnTo>
                  <a:pt x="1654188" y="6858000"/>
                </a:lnTo>
                <a:cubicBezTo>
                  <a:pt x="1530404" y="6786859"/>
                  <a:pt x="1412658" y="6701489"/>
                  <a:pt x="1279816" y="6658805"/>
                </a:cubicBezTo>
                <a:cubicBezTo>
                  <a:pt x="1189242" y="6630349"/>
                  <a:pt x="1101686" y="6580550"/>
                  <a:pt x="1116783" y="6431153"/>
                </a:cubicBezTo>
                <a:cubicBezTo>
                  <a:pt x="1119802" y="6388469"/>
                  <a:pt x="1095648" y="6356456"/>
                  <a:pt x="1059419" y="6367127"/>
                </a:cubicBezTo>
                <a:cubicBezTo>
                  <a:pt x="989979" y="6388469"/>
                  <a:pt x="956768" y="6327999"/>
                  <a:pt x="917520" y="6281757"/>
                </a:cubicBezTo>
                <a:cubicBezTo>
                  <a:pt x="848079" y="6199945"/>
                  <a:pt x="781658" y="6114575"/>
                  <a:pt x="669950" y="6100347"/>
                </a:cubicBezTo>
                <a:cubicBezTo>
                  <a:pt x="691084" y="6036320"/>
                  <a:pt x="727312" y="6043434"/>
                  <a:pt x="760524" y="6057663"/>
                </a:cubicBezTo>
                <a:cubicBezTo>
                  <a:pt x="848079" y="6093234"/>
                  <a:pt x="935634" y="6132361"/>
                  <a:pt x="1023188" y="6167932"/>
                </a:cubicBezTo>
                <a:cubicBezTo>
                  <a:pt x="1080552" y="6189274"/>
                  <a:pt x="1137916" y="6221287"/>
                  <a:pt x="1213395" y="6196388"/>
                </a:cubicBezTo>
                <a:cubicBezTo>
                  <a:pt x="1146974" y="6068335"/>
                  <a:pt x="1035266" y="6043434"/>
                  <a:pt x="944692" y="6004307"/>
                </a:cubicBezTo>
                <a:cubicBezTo>
                  <a:pt x="832982" y="5954508"/>
                  <a:pt x="766562" y="5862025"/>
                  <a:pt x="685045" y="5755314"/>
                </a:cubicBezTo>
                <a:cubicBezTo>
                  <a:pt x="766562" y="5726858"/>
                  <a:pt x="817887" y="5805112"/>
                  <a:pt x="884310" y="5801555"/>
                </a:cubicBezTo>
                <a:cubicBezTo>
                  <a:pt x="887328" y="5790884"/>
                  <a:pt x="893366" y="5769542"/>
                  <a:pt x="893366" y="5769542"/>
                </a:cubicBezTo>
                <a:cubicBezTo>
                  <a:pt x="784676" y="5712629"/>
                  <a:pt x="736372" y="5605917"/>
                  <a:pt x="718256" y="5474306"/>
                </a:cubicBezTo>
                <a:cubicBezTo>
                  <a:pt x="712218" y="5406721"/>
                  <a:pt x="672970" y="5385379"/>
                  <a:pt x="633720" y="5353367"/>
                </a:cubicBezTo>
                <a:cubicBezTo>
                  <a:pt x="500878" y="5243097"/>
                  <a:pt x="358980" y="5143500"/>
                  <a:pt x="247270" y="4994104"/>
                </a:cubicBezTo>
                <a:cubicBezTo>
                  <a:pt x="377094" y="5011889"/>
                  <a:pt x="479744" y="5111487"/>
                  <a:pt x="615606" y="5154171"/>
                </a:cubicBezTo>
                <a:cubicBezTo>
                  <a:pt x="506917" y="4990547"/>
                  <a:pt x="365016" y="4905177"/>
                  <a:pt x="235194" y="4805580"/>
                </a:cubicBezTo>
                <a:cubicBezTo>
                  <a:pt x="174810" y="4759339"/>
                  <a:pt x="120468" y="4702425"/>
                  <a:pt x="51026" y="4677526"/>
                </a:cubicBezTo>
                <a:cubicBezTo>
                  <a:pt x="26873" y="4670412"/>
                  <a:pt x="-15396" y="4652628"/>
                  <a:pt x="5740" y="4602828"/>
                </a:cubicBezTo>
                <a:cubicBezTo>
                  <a:pt x="23854" y="4560144"/>
                  <a:pt x="57065" y="4574373"/>
                  <a:pt x="87257" y="4585042"/>
                </a:cubicBezTo>
                <a:cubicBezTo>
                  <a:pt x="159715" y="4613499"/>
                  <a:pt x="238213" y="4613499"/>
                  <a:pt x="337844" y="4613499"/>
                </a:cubicBezTo>
                <a:cubicBezTo>
                  <a:pt x="253310" y="4478331"/>
                  <a:pt x="99332" y="4521016"/>
                  <a:pt x="26873" y="4378734"/>
                </a:cubicBezTo>
                <a:cubicBezTo>
                  <a:pt x="117448" y="4353835"/>
                  <a:pt x="186888" y="4403633"/>
                  <a:pt x="259346" y="4414305"/>
                </a:cubicBezTo>
                <a:cubicBezTo>
                  <a:pt x="325769" y="4424975"/>
                  <a:pt x="340863" y="4400076"/>
                  <a:pt x="325769" y="4321821"/>
                </a:cubicBezTo>
                <a:cubicBezTo>
                  <a:pt x="301616" y="4200882"/>
                  <a:pt x="337844" y="4140411"/>
                  <a:pt x="434458" y="4172424"/>
                </a:cubicBezTo>
                <a:cubicBezTo>
                  <a:pt x="525031" y="4204438"/>
                  <a:pt x="534089" y="4158196"/>
                  <a:pt x="509936" y="4090612"/>
                </a:cubicBezTo>
                <a:cubicBezTo>
                  <a:pt x="473706" y="3991015"/>
                  <a:pt x="512954" y="3912759"/>
                  <a:pt x="540128" y="3827390"/>
                </a:cubicBezTo>
                <a:cubicBezTo>
                  <a:pt x="582395" y="3699337"/>
                  <a:pt x="564281" y="3635309"/>
                  <a:pt x="476725" y="3539269"/>
                </a:cubicBezTo>
                <a:cubicBezTo>
                  <a:pt x="425400" y="3485914"/>
                  <a:pt x="374074" y="3439672"/>
                  <a:pt x="301616" y="3393429"/>
                </a:cubicBezTo>
                <a:cubicBezTo>
                  <a:pt x="467668" y="3368530"/>
                  <a:pt x="295577" y="3283162"/>
                  <a:pt x="352940" y="3229805"/>
                </a:cubicBezTo>
                <a:cubicBezTo>
                  <a:pt x="470686" y="3208463"/>
                  <a:pt x="564281" y="3379202"/>
                  <a:pt x="724294" y="3329402"/>
                </a:cubicBezTo>
                <a:cubicBezTo>
                  <a:pt x="531070" y="3183563"/>
                  <a:pt x="313691" y="3137322"/>
                  <a:pt x="171792" y="2941684"/>
                </a:cubicBezTo>
                <a:cubicBezTo>
                  <a:pt x="205002" y="2899000"/>
                  <a:pt x="238213" y="2941684"/>
                  <a:pt x="265385" y="2923898"/>
                </a:cubicBezTo>
                <a:cubicBezTo>
                  <a:pt x="265385" y="2913227"/>
                  <a:pt x="582395" y="2980812"/>
                  <a:pt x="600510" y="2703362"/>
                </a:cubicBezTo>
                <a:cubicBezTo>
                  <a:pt x="606548" y="2703362"/>
                  <a:pt x="612587" y="2703362"/>
                  <a:pt x="618624" y="2692689"/>
                </a:cubicBezTo>
                <a:cubicBezTo>
                  <a:pt x="651834" y="2653563"/>
                  <a:pt x="621644" y="2561080"/>
                  <a:pt x="675988" y="2553965"/>
                </a:cubicBezTo>
                <a:cubicBezTo>
                  <a:pt x="736372" y="2546851"/>
                  <a:pt x="793735" y="2514837"/>
                  <a:pt x="857136" y="2532623"/>
                </a:cubicBezTo>
                <a:cubicBezTo>
                  <a:pt x="905443" y="2546851"/>
                  <a:pt x="956768" y="2564636"/>
                  <a:pt x="1008094" y="2564636"/>
                </a:cubicBezTo>
                <a:cubicBezTo>
                  <a:pt x="1062438" y="2564636"/>
                  <a:pt x="1137916" y="2685576"/>
                  <a:pt x="1171128" y="2525509"/>
                </a:cubicBezTo>
                <a:cubicBezTo>
                  <a:pt x="1171128" y="2518395"/>
                  <a:pt x="1264720" y="2536181"/>
                  <a:pt x="1316045" y="2543294"/>
                </a:cubicBezTo>
                <a:cubicBezTo>
                  <a:pt x="1358314" y="2550408"/>
                  <a:pt x="1409640" y="2582422"/>
                  <a:pt x="1439830" y="2518395"/>
                </a:cubicBezTo>
                <a:cubicBezTo>
                  <a:pt x="1454926" y="2479267"/>
                  <a:pt x="1382466" y="2408126"/>
                  <a:pt x="1319065" y="2401012"/>
                </a:cubicBezTo>
                <a:cubicBezTo>
                  <a:pt x="1261702" y="2393898"/>
                  <a:pt x="1204338" y="2386784"/>
                  <a:pt x="1149994" y="2401012"/>
                </a:cubicBezTo>
                <a:cubicBezTo>
                  <a:pt x="1083572" y="2418796"/>
                  <a:pt x="1047342" y="2390340"/>
                  <a:pt x="1029227" y="2326314"/>
                </a:cubicBezTo>
                <a:cubicBezTo>
                  <a:pt x="1008094" y="2258731"/>
                  <a:pt x="968844" y="2223159"/>
                  <a:pt x="914500" y="2191146"/>
                </a:cubicBezTo>
                <a:cubicBezTo>
                  <a:pt x="781658" y="2112891"/>
                  <a:pt x="654854" y="2020407"/>
                  <a:pt x="509936" y="1974165"/>
                </a:cubicBezTo>
                <a:cubicBezTo>
                  <a:pt x="482764" y="1967051"/>
                  <a:pt x="449553" y="1952823"/>
                  <a:pt x="437476" y="1892353"/>
                </a:cubicBezTo>
                <a:cubicBezTo>
                  <a:pt x="829964" y="1984836"/>
                  <a:pt x="1186222" y="2223159"/>
                  <a:pt x="1590788" y="2208931"/>
                </a:cubicBezTo>
                <a:cubicBezTo>
                  <a:pt x="1482098" y="2134233"/>
                  <a:pt x="1352276" y="2130676"/>
                  <a:pt x="1234528" y="2077320"/>
                </a:cubicBezTo>
                <a:cubicBezTo>
                  <a:pt x="1319065" y="2038192"/>
                  <a:pt x="1397562" y="2080877"/>
                  <a:pt x="1476060" y="2102219"/>
                </a:cubicBezTo>
                <a:cubicBezTo>
                  <a:pt x="1542482" y="2120004"/>
                  <a:pt x="1602864" y="2123562"/>
                  <a:pt x="1608902" y="2013292"/>
                </a:cubicBezTo>
                <a:cubicBezTo>
                  <a:pt x="1608902" y="2002622"/>
                  <a:pt x="1608902" y="1995507"/>
                  <a:pt x="1608902" y="1984836"/>
                </a:cubicBezTo>
                <a:cubicBezTo>
                  <a:pt x="1584749" y="1938595"/>
                  <a:pt x="1551538" y="1917252"/>
                  <a:pt x="1509271" y="1903025"/>
                </a:cubicBezTo>
                <a:cubicBezTo>
                  <a:pt x="1485118" y="1895910"/>
                  <a:pt x="1451907" y="1881683"/>
                  <a:pt x="1451907" y="1849668"/>
                </a:cubicBezTo>
                <a:cubicBezTo>
                  <a:pt x="1454926" y="1728729"/>
                  <a:pt x="1373409" y="1693158"/>
                  <a:pt x="1294912" y="1657587"/>
                </a:cubicBezTo>
                <a:cubicBezTo>
                  <a:pt x="1337180" y="1597117"/>
                  <a:pt x="1373409" y="1639802"/>
                  <a:pt x="1406620" y="1636245"/>
                </a:cubicBezTo>
                <a:cubicBezTo>
                  <a:pt x="1427754" y="1632688"/>
                  <a:pt x="1448887" y="1629132"/>
                  <a:pt x="1448887" y="1597117"/>
                </a:cubicBezTo>
                <a:cubicBezTo>
                  <a:pt x="1448887" y="1572219"/>
                  <a:pt x="1439830" y="1540204"/>
                  <a:pt x="1418696" y="1540204"/>
                </a:cubicBezTo>
                <a:cubicBezTo>
                  <a:pt x="1285854" y="1536647"/>
                  <a:pt x="1210375" y="1365909"/>
                  <a:pt x="1071494" y="1365909"/>
                </a:cubicBezTo>
                <a:cubicBezTo>
                  <a:pt x="986960" y="1365909"/>
                  <a:pt x="1113764" y="1269868"/>
                  <a:pt x="1044324" y="1230741"/>
                </a:cubicBezTo>
                <a:cubicBezTo>
                  <a:pt x="1029227" y="1220069"/>
                  <a:pt x="1086591" y="1205842"/>
                  <a:pt x="1110744" y="1209399"/>
                </a:cubicBezTo>
                <a:cubicBezTo>
                  <a:pt x="1134897" y="1212955"/>
                  <a:pt x="1156032" y="1237855"/>
                  <a:pt x="1186222" y="1220069"/>
                </a:cubicBezTo>
                <a:cubicBezTo>
                  <a:pt x="1201318" y="1156043"/>
                  <a:pt x="1162069" y="1131144"/>
                  <a:pt x="1125840" y="1113358"/>
                </a:cubicBezTo>
                <a:cubicBezTo>
                  <a:pt x="1047342" y="1070674"/>
                  <a:pt x="968844" y="1020875"/>
                  <a:pt x="881290" y="1006647"/>
                </a:cubicBezTo>
                <a:cubicBezTo>
                  <a:pt x="851099" y="1003089"/>
                  <a:pt x="832982" y="985305"/>
                  <a:pt x="836002" y="949734"/>
                </a:cubicBezTo>
                <a:cubicBezTo>
                  <a:pt x="842040" y="903491"/>
                  <a:pt x="872232" y="917720"/>
                  <a:pt x="896385" y="921277"/>
                </a:cubicBezTo>
                <a:cubicBezTo>
                  <a:pt x="911482" y="924835"/>
                  <a:pt x="926577" y="935506"/>
                  <a:pt x="941672" y="910606"/>
                </a:cubicBezTo>
                <a:cubicBezTo>
                  <a:pt x="588434" y="658055"/>
                  <a:pt x="401247" y="672284"/>
                  <a:pt x="5740" y="465975"/>
                </a:cubicBezTo>
                <a:cubicBezTo>
                  <a:pt x="93294" y="426847"/>
                  <a:pt x="156696" y="455303"/>
                  <a:pt x="217079" y="462417"/>
                </a:cubicBezTo>
                <a:cubicBezTo>
                  <a:pt x="368036" y="480203"/>
                  <a:pt x="274442" y="512216"/>
                  <a:pt x="425400" y="533558"/>
                </a:cubicBezTo>
                <a:cubicBezTo>
                  <a:pt x="497860" y="544229"/>
                  <a:pt x="564281" y="579800"/>
                  <a:pt x="645798" y="522887"/>
                </a:cubicBezTo>
                <a:cubicBezTo>
                  <a:pt x="700142" y="483759"/>
                  <a:pt x="787696" y="526444"/>
                  <a:pt x="854118" y="558458"/>
                </a:cubicBezTo>
                <a:cubicBezTo>
                  <a:pt x="908462" y="586915"/>
                  <a:pt x="962806" y="594028"/>
                  <a:pt x="1035266" y="558458"/>
                </a:cubicBezTo>
                <a:cubicBezTo>
                  <a:pt x="968844" y="537116"/>
                  <a:pt x="917520" y="519330"/>
                  <a:pt x="866193" y="505101"/>
                </a:cubicBezTo>
                <a:cubicBezTo>
                  <a:pt x="823926" y="494431"/>
                  <a:pt x="799772" y="469532"/>
                  <a:pt x="802792" y="416176"/>
                </a:cubicBezTo>
                <a:cubicBezTo>
                  <a:pt x="802792" y="387720"/>
                  <a:pt x="793735" y="348592"/>
                  <a:pt x="823926" y="334364"/>
                </a:cubicBezTo>
                <a:cubicBezTo>
                  <a:pt x="848079" y="320135"/>
                  <a:pt x="881290" y="334364"/>
                  <a:pt x="893366" y="359262"/>
                </a:cubicBezTo>
                <a:cubicBezTo>
                  <a:pt x="908462" y="405504"/>
                  <a:pt x="923557" y="448189"/>
                  <a:pt x="974883" y="451747"/>
                </a:cubicBezTo>
                <a:cubicBezTo>
                  <a:pt x="1044324" y="458860"/>
                  <a:pt x="1005074" y="430405"/>
                  <a:pt x="992998" y="394834"/>
                </a:cubicBezTo>
                <a:cubicBezTo>
                  <a:pt x="980921" y="355706"/>
                  <a:pt x="1017152" y="345034"/>
                  <a:pt x="1041304" y="352148"/>
                </a:cubicBezTo>
                <a:cubicBezTo>
                  <a:pt x="1131878" y="384162"/>
                  <a:pt x="1225472" y="327250"/>
                  <a:pt x="1319065" y="373491"/>
                </a:cubicBezTo>
                <a:cubicBezTo>
                  <a:pt x="1294912" y="259665"/>
                  <a:pt x="1243586" y="209867"/>
                  <a:pt x="1134897" y="192082"/>
                </a:cubicBezTo>
                <a:cubicBezTo>
                  <a:pt x="1095648" y="188525"/>
                  <a:pt x="1053380" y="195638"/>
                  <a:pt x="1017152" y="163625"/>
                </a:cubicBezTo>
                <a:cubicBezTo>
                  <a:pt x="996016" y="145839"/>
                  <a:pt x="974883" y="124497"/>
                  <a:pt x="989979" y="88927"/>
                </a:cubicBezTo>
                <a:cubicBezTo>
                  <a:pt x="999036" y="64027"/>
                  <a:pt x="1023188" y="64027"/>
                  <a:pt x="1044324" y="71141"/>
                </a:cubicBezTo>
                <a:cubicBezTo>
                  <a:pt x="1131878" y="110269"/>
                  <a:pt x="1225472" y="120941"/>
                  <a:pt x="1316045" y="135168"/>
                </a:cubicBezTo>
                <a:cubicBezTo>
                  <a:pt x="1331142" y="138725"/>
                  <a:pt x="1346237" y="145839"/>
                  <a:pt x="1361334" y="110269"/>
                </a:cubicBezTo>
                <a:cubicBezTo>
                  <a:pt x="1255664" y="78255"/>
                  <a:pt x="1153012" y="35571"/>
                  <a:pt x="1047342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082983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4613B4A9-1C7C-4729-A016-AB42D39794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az 2" descr="Obraz zawierający żywność, gorące, osoba, kanapka&#10;&#10;Opis wygenerowany automatycznie">
            <a:extLst>
              <a:ext uri="{FF2B5EF4-FFF2-40B4-BE49-F238E27FC236}">
                <a16:creationId xmlns:a16="http://schemas.microsoft.com/office/drawing/2014/main" id="{2DBB8F7D-95A1-4DBE-9D72-82E6CFE1BD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222" r="-1" b="20419"/>
          <a:stretch/>
        </p:blipFill>
        <p:spPr>
          <a:xfrm>
            <a:off x="329316" y="10"/>
            <a:ext cx="11862684" cy="6857990"/>
          </a:xfrm>
          <a:custGeom>
            <a:avLst/>
            <a:gdLst/>
            <a:ahLst/>
            <a:cxnLst/>
            <a:rect l="l" t="t" r="r" b="b"/>
            <a:pathLst>
              <a:path w="11862684" h="6858000">
                <a:moveTo>
                  <a:pt x="1047342" y="0"/>
                </a:moveTo>
                <a:lnTo>
                  <a:pt x="4590463" y="0"/>
                </a:lnTo>
                <a:lnTo>
                  <a:pt x="5499874" y="0"/>
                </a:lnTo>
                <a:lnTo>
                  <a:pt x="5723425" y="0"/>
                </a:lnTo>
                <a:lnTo>
                  <a:pt x="7580390" y="0"/>
                </a:lnTo>
                <a:lnTo>
                  <a:pt x="7747884" y="0"/>
                </a:lnTo>
                <a:lnTo>
                  <a:pt x="7824084" y="0"/>
                </a:lnTo>
                <a:lnTo>
                  <a:pt x="11862684" y="0"/>
                </a:lnTo>
                <a:lnTo>
                  <a:pt x="11862684" y="6858000"/>
                </a:lnTo>
                <a:lnTo>
                  <a:pt x="7824084" y="6858000"/>
                </a:lnTo>
                <a:lnTo>
                  <a:pt x="7747884" y="6858000"/>
                </a:lnTo>
                <a:lnTo>
                  <a:pt x="7580390" y="6858000"/>
                </a:lnTo>
                <a:lnTo>
                  <a:pt x="5723425" y="6858000"/>
                </a:lnTo>
                <a:lnTo>
                  <a:pt x="5499874" y="6858000"/>
                </a:lnTo>
                <a:lnTo>
                  <a:pt x="4590463" y="6858000"/>
                </a:lnTo>
                <a:lnTo>
                  <a:pt x="1654188" y="6858000"/>
                </a:lnTo>
                <a:cubicBezTo>
                  <a:pt x="1530404" y="6786859"/>
                  <a:pt x="1412658" y="6701489"/>
                  <a:pt x="1279816" y="6658805"/>
                </a:cubicBezTo>
                <a:cubicBezTo>
                  <a:pt x="1189242" y="6630349"/>
                  <a:pt x="1101686" y="6580550"/>
                  <a:pt x="1116783" y="6431153"/>
                </a:cubicBezTo>
                <a:cubicBezTo>
                  <a:pt x="1119802" y="6388469"/>
                  <a:pt x="1095648" y="6356456"/>
                  <a:pt x="1059419" y="6367127"/>
                </a:cubicBezTo>
                <a:cubicBezTo>
                  <a:pt x="989979" y="6388469"/>
                  <a:pt x="956768" y="6327999"/>
                  <a:pt x="917520" y="6281757"/>
                </a:cubicBezTo>
                <a:cubicBezTo>
                  <a:pt x="848079" y="6199945"/>
                  <a:pt x="781658" y="6114575"/>
                  <a:pt x="669950" y="6100347"/>
                </a:cubicBezTo>
                <a:cubicBezTo>
                  <a:pt x="691084" y="6036320"/>
                  <a:pt x="727312" y="6043434"/>
                  <a:pt x="760524" y="6057663"/>
                </a:cubicBezTo>
                <a:cubicBezTo>
                  <a:pt x="848079" y="6093234"/>
                  <a:pt x="935634" y="6132361"/>
                  <a:pt x="1023188" y="6167932"/>
                </a:cubicBezTo>
                <a:cubicBezTo>
                  <a:pt x="1080552" y="6189274"/>
                  <a:pt x="1137916" y="6221287"/>
                  <a:pt x="1213395" y="6196388"/>
                </a:cubicBezTo>
                <a:cubicBezTo>
                  <a:pt x="1146974" y="6068335"/>
                  <a:pt x="1035266" y="6043434"/>
                  <a:pt x="944692" y="6004307"/>
                </a:cubicBezTo>
                <a:cubicBezTo>
                  <a:pt x="832982" y="5954508"/>
                  <a:pt x="766562" y="5862025"/>
                  <a:pt x="685045" y="5755314"/>
                </a:cubicBezTo>
                <a:cubicBezTo>
                  <a:pt x="766562" y="5726858"/>
                  <a:pt x="817887" y="5805112"/>
                  <a:pt x="884310" y="5801555"/>
                </a:cubicBezTo>
                <a:cubicBezTo>
                  <a:pt x="887328" y="5790884"/>
                  <a:pt x="893366" y="5769542"/>
                  <a:pt x="893366" y="5769542"/>
                </a:cubicBezTo>
                <a:cubicBezTo>
                  <a:pt x="784676" y="5712629"/>
                  <a:pt x="736372" y="5605917"/>
                  <a:pt x="718256" y="5474306"/>
                </a:cubicBezTo>
                <a:cubicBezTo>
                  <a:pt x="712218" y="5406721"/>
                  <a:pt x="672970" y="5385379"/>
                  <a:pt x="633720" y="5353367"/>
                </a:cubicBezTo>
                <a:cubicBezTo>
                  <a:pt x="500878" y="5243097"/>
                  <a:pt x="358980" y="5143500"/>
                  <a:pt x="247270" y="4994104"/>
                </a:cubicBezTo>
                <a:cubicBezTo>
                  <a:pt x="377094" y="5011889"/>
                  <a:pt x="479744" y="5111487"/>
                  <a:pt x="615606" y="5154171"/>
                </a:cubicBezTo>
                <a:cubicBezTo>
                  <a:pt x="506917" y="4990547"/>
                  <a:pt x="365016" y="4905177"/>
                  <a:pt x="235194" y="4805580"/>
                </a:cubicBezTo>
                <a:cubicBezTo>
                  <a:pt x="174810" y="4759339"/>
                  <a:pt x="120468" y="4702425"/>
                  <a:pt x="51026" y="4677526"/>
                </a:cubicBezTo>
                <a:cubicBezTo>
                  <a:pt x="26873" y="4670412"/>
                  <a:pt x="-15396" y="4652628"/>
                  <a:pt x="5740" y="4602828"/>
                </a:cubicBezTo>
                <a:cubicBezTo>
                  <a:pt x="23854" y="4560144"/>
                  <a:pt x="57065" y="4574373"/>
                  <a:pt x="87257" y="4585042"/>
                </a:cubicBezTo>
                <a:cubicBezTo>
                  <a:pt x="159715" y="4613499"/>
                  <a:pt x="238213" y="4613499"/>
                  <a:pt x="337844" y="4613499"/>
                </a:cubicBezTo>
                <a:cubicBezTo>
                  <a:pt x="253310" y="4478331"/>
                  <a:pt x="99332" y="4521016"/>
                  <a:pt x="26873" y="4378734"/>
                </a:cubicBezTo>
                <a:cubicBezTo>
                  <a:pt x="117448" y="4353835"/>
                  <a:pt x="186888" y="4403633"/>
                  <a:pt x="259346" y="4414305"/>
                </a:cubicBezTo>
                <a:cubicBezTo>
                  <a:pt x="325769" y="4424975"/>
                  <a:pt x="340863" y="4400076"/>
                  <a:pt x="325769" y="4321821"/>
                </a:cubicBezTo>
                <a:cubicBezTo>
                  <a:pt x="301616" y="4200882"/>
                  <a:pt x="337844" y="4140411"/>
                  <a:pt x="434458" y="4172424"/>
                </a:cubicBezTo>
                <a:cubicBezTo>
                  <a:pt x="525031" y="4204438"/>
                  <a:pt x="534089" y="4158196"/>
                  <a:pt x="509936" y="4090612"/>
                </a:cubicBezTo>
                <a:cubicBezTo>
                  <a:pt x="473706" y="3991015"/>
                  <a:pt x="512954" y="3912759"/>
                  <a:pt x="540128" y="3827390"/>
                </a:cubicBezTo>
                <a:cubicBezTo>
                  <a:pt x="582395" y="3699337"/>
                  <a:pt x="564281" y="3635309"/>
                  <a:pt x="476725" y="3539269"/>
                </a:cubicBezTo>
                <a:cubicBezTo>
                  <a:pt x="425400" y="3485914"/>
                  <a:pt x="374074" y="3439672"/>
                  <a:pt x="301616" y="3393429"/>
                </a:cubicBezTo>
                <a:cubicBezTo>
                  <a:pt x="467668" y="3368530"/>
                  <a:pt x="295577" y="3283162"/>
                  <a:pt x="352940" y="3229805"/>
                </a:cubicBezTo>
                <a:cubicBezTo>
                  <a:pt x="470686" y="3208463"/>
                  <a:pt x="564281" y="3379202"/>
                  <a:pt x="724294" y="3329402"/>
                </a:cubicBezTo>
                <a:cubicBezTo>
                  <a:pt x="531070" y="3183563"/>
                  <a:pt x="313691" y="3137322"/>
                  <a:pt x="171792" y="2941684"/>
                </a:cubicBezTo>
                <a:cubicBezTo>
                  <a:pt x="205002" y="2899000"/>
                  <a:pt x="238213" y="2941684"/>
                  <a:pt x="265385" y="2923898"/>
                </a:cubicBezTo>
                <a:cubicBezTo>
                  <a:pt x="265385" y="2913227"/>
                  <a:pt x="582395" y="2980812"/>
                  <a:pt x="600510" y="2703362"/>
                </a:cubicBezTo>
                <a:cubicBezTo>
                  <a:pt x="606548" y="2703362"/>
                  <a:pt x="612587" y="2703362"/>
                  <a:pt x="618624" y="2692689"/>
                </a:cubicBezTo>
                <a:cubicBezTo>
                  <a:pt x="651834" y="2653563"/>
                  <a:pt x="621644" y="2561080"/>
                  <a:pt x="675988" y="2553965"/>
                </a:cubicBezTo>
                <a:cubicBezTo>
                  <a:pt x="736372" y="2546851"/>
                  <a:pt x="793735" y="2514837"/>
                  <a:pt x="857136" y="2532623"/>
                </a:cubicBezTo>
                <a:cubicBezTo>
                  <a:pt x="905443" y="2546851"/>
                  <a:pt x="956768" y="2564636"/>
                  <a:pt x="1008094" y="2564636"/>
                </a:cubicBezTo>
                <a:cubicBezTo>
                  <a:pt x="1062438" y="2564636"/>
                  <a:pt x="1137916" y="2685576"/>
                  <a:pt x="1171128" y="2525509"/>
                </a:cubicBezTo>
                <a:cubicBezTo>
                  <a:pt x="1171128" y="2518395"/>
                  <a:pt x="1264720" y="2536181"/>
                  <a:pt x="1316045" y="2543294"/>
                </a:cubicBezTo>
                <a:cubicBezTo>
                  <a:pt x="1358314" y="2550408"/>
                  <a:pt x="1409640" y="2582422"/>
                  <a:pt x="1439830" y="2518395"/>
                </a:cubicBezTo>
                <a:cubicBezTo>
                  <a:pt x="1454926" y="2479267"/>
                  <a:pt x="1382466" y="2408126"/>
                  <a:pt x="1319065" y="2401012"/>
                </a:cubicBezTo>
                <a:cubicBezTo>
                  <a:pt x="1261702" y="2393898"/>
                  <a:pt x="1204338" y="2386784"/>
                  <a:pt x="1149994" y="2401012"/>
                </a:cubicBezTo>
                <a:cubicBezTo>
                  <a:pt x="1083572" y="2418796"/>
                  <a:pt x="1047342" y="2390340"/>
                  <a:pt x="1029227" y="2326314"/>
                </a:cubicBezTo>
                <a:cubicBezTo>
                  <a:pt x="1008094" y="2258731"/>
                  <a:pt x="968844" y="2223159"/>
                  <a:pt x="914500" y="2191146"/>
                </a:cubicBezTo>
                <a:cubicBezTo>
                  <a:pt x="781658" y="2112891"/>
                  <a:pt x="654854" y="2020407"/>
                  <a:pt x="509936" y="1974165"/>
                </a:cubicBezTo>
                <a:cubicBezTo>
                  <a:pt x="482764" y="1967051"/>
                  <a:pt x="449553" y="1952823"/>
                  <a:pt x="437476" y="1892353"/>
                </a:cubicBezTo>
                <a:cubicBezTo>
                  <a:pt x="829964" y="1984836"/>
                  <a:pt x="1186222" y="2223159"/>
                  <a:pt x="1590788" y="2208931"/>
                </a:cubicBezTo>
                <a:cubicBezTo>
                  <a:pt x="1482098" y="2134233"/>
                  <a:pt x="1352276" y="2130676"/>
                  <a:pt x="1234528" y="2077320"/>
                </a:cubicBezTo>
                <a:cubicBezTo>
                  <a:pt x="1319065" y="2038192"/>
                  <a:pt x="1397562" y="2080877"/>
                  <a:pt x="1476060" y="2102219"/>
                </a:cubicBezTo>
                <a:cubicBezTo>
                  <a:pt x="1542482" y="2120004"/>
                  <a:pt x="1602864" y="2123562"/>
                  <a:pt x="1608902" y="2013292"/>
                </a:cubicBezTo>
                <a:cubicBezTo>
                  <a:pt x="1608902" y="2002622"/>
                  <a:pt x="1608902" y="1995507"/>
                  <a:pt x="1608902" y="1984836"/>
                </a:cubicBezTo>
                <a:cubicBezTo>
                  <a:pt x="1584749" y="1938595"/>
                  <a:pt x="1551538" y="1917252"/>
                  <a:pt x="1509271" y="1903025"/>
                </a:cubicBezTo>
                <a:cubicBezTo>
                  <a:pt x="1485118" y="1895910"/>
                  <a:pt x="1451907" y="1881683"/>
                  <a:pt x="1451907" y="1849668"/>
                </a:cubicBezTo>
                <a:cubicBezTo>
                  <a:pt x="1454926" y="1728729"/>
                  <a:pt x="1373409" y="1693158"/>
                  <a:pt x="1294912" y="1657587"/>
                </a:cubicBezTo>
                <a:cubicBezTo>
                  <a:pt x="1337180" y="1597117"/>
                  <a:pt x="1373409" y="1639802"/>
                  <a:pt x="1406620" y="1636245"/>
                </a:cubicBezTo>
                <a:cubicBezTo>
                  <a:pt x="1427754" y="1632688"/>
                  <a:pt x="1448887" y="1629132"/>
                  <a:pt x="1448887" y="1597117"/>
                </a:cubicBezTo>
                <a:cubicBezTo>
                  <a:pt x="1448887" y="1572219"/>
                  <a:pt x="1439830" y="1540204"/>
                  <a:pt x="1418696" y="1540204"/>
                </a:cubicBezTo>
                <a:cubicBezTo>
                  <a:pt x="1285854" y="1536647"/>
                  <a:pt x="1210375" y="1365909"/>
                  <a:pt x="1071494" y="1365909"/>
                </a:cubicBezTo>
                <a:cubicBezTo>
                  <a:pt x="986960" y="1365909"/>
                  <a:pt x="1113764" y="1269868"/>
                  <a:pt x="1044324" y="1230741"/>
                </a:cubicBezTo>
                <a:cubicBezTo>
                  <a:pt x="1029227" y="1220069"/>
                  <a:pt x="1086591" y="1205842"/>
                  <a:pt x="1110744" y="1209399"/>
                </a:cubicBezTo>
                <a:cubicBezTo>
                  <a:pt x="1134897" y="1212955"/>
                  <a:pt x="1156032" y="1237855"/>
                  <a:pt x="1186222" y="1220069"/>
                </a:cubicBezTo>
                <a:cubicBezTo>
                  <a:pt x="1201318" y="1156043"/>
                  <a:pt x="1162069" y="1131144"/>
                  <a:pt x="1125840" y="1113358"/>
                </a:cubicBezTo>
                <a:cubicBezTo>
                  <a:pt x="1047342" y="1070674"/>
                  <a:pt x="968844" y="1020875"/>
                  <a:pt x="881290" y="1006647"/>
                </a:cubicBezTo>
                <a:cubicBezTo>
                  <a:pt x="851099" y="1003089"/>
                  <a:pt x="832982" y="985305"/>
                  <a:pt x="836002" y="949734"/>
                </a:cubicBezTo>
                <a:cubicBezTo>
                  <a:pt x="842040" y="903491"/>
                  <a:pt x="872232" y="917720"/>
                  <a:pt x="896385" y="921277"/>
                </a:cubicBezTo>
                <a:cubicBezTo>
                  <a:pt x="911482" y="924835"/>
                  <a:pt x="926577" y="935506"/>
                  <a:pt x="941672" y="910606"/>
                </a:cubicBezTo>
                <a:cubicBezTo>
                  <a:pt x="588434" y="658055"/>
                  <a:pt x="401247" y="672284"/>
                  <a:pt x="5740" y="465975"/>
                </a:cubicBezTo>
                <a:cubicBezTo>
                  <a:pt x="93294" y="426847"/>
                  <a:pt x="156696" y="455303"/>
                  <a:pt x="217079" y="462417"/>
                </a:cubicBezTo>
                <a:cubicBezTo>
                  <a:pt x="368036" y="480203"/>
                  <a:pt x="274442" y="512216"/>
                  <a:pt x="425400" y="533558"/>
                </a:cubicBezTo>
                <a:cubicBezTo>
                  <a:pt x="497860" y="544229"/>
                  <a:pt x="564281" y="579800"/>
                  <a:pt x="645798" y="522887"/>
                </a:cubicBezTo>
                <a:cubicBezTo>
                  <a:pt x="700142" y="483759"/>
                  <a:pt x="787696" y="526444"/>
                  <a:pt x="854118" y="558458"/>
                </a:cubicBezTo>
                <a:cubicBezTo>
                  <a:pt x="908462" y="586915"/>
                  <a:pt x="962806" y="594028"/>
                  <a:pt x="1035266" y="558458"/>
                </a:cubicBezTo>
                <a:cubicBezTo>
                  <a:pt x="968844" y="537116"/>
                  <a:pt x="917520" y="519330"/>
                  <a:pt x="866193" y="505101"/>
                </a:cubicBezTo>
                <a:cubicBezTo>
                  <a:pt x="823926" y="494431"/>
                  <a:pt x="799772" y="469532"/>
                  <a:pt x="802792" y="416176"/>
                </a:cubicBezTo>
                <a:cubicBezTo>
                  <a:pt x="802792" y="387720"/>
                  <a:pt x="793735" y="348592"/>
                  <a:pt x="823926" y="334364"/>
                </a:cubicBezTo>
                <a:cubicBezTo>
                  <a:pt x="848079" y="320135"/>
                  <a:pt x="881290" y="334364"/>
                  <a:pt x="893366" y="359262"/>
                </a:cubicBezTo>
                <a:cubicBezTo>
                  <a:pt x="908462" y="405504"/>
                  <a:pt x="923557" y="448189"/>
                  <a:pt x="974883" y="451747"/>
                </a:cubicBezTo>
                <a:cubicBezTo>
                  <a:pt x="1044324" y="458860"/>
                  <a:pt x="1005074" y="430405"/>
                  <a:pt x="992998" y="394834"/>
                </a:cubicBezTo>
                <a:cubicBezTo>
                  <a:pt x="980921" y="355706"/>
                  <a:pt x="1017152" y="345034"/>
                  <a:pt x="1041304" y="352148"/>
                </a:cubicBezTo>
                <a:cubicBezTo>
                  <a:pt x="1131878" y="384162"/>
                  <a:pt x="1225472" y="327250"/>
                  <a:pt x="1319065" y="373491"/>
                </a:cubicBezTo>
                <a:cubicBezTo>
                  <a:pt x="1294912" y="259665"/>
                  <a:pt x="1243586" y="209867"/>
                  <a:pt x="1134897" y="192082"/>
                </a:cubicBezTo>
                <a:cubicBezTo>
                  <a:pt x="1095648" y="188525"/>
                  <a:pt x="1053380" y="195638"/>
                  <a:pt x="1017152" y="163625"/>
                </a:cubicBezTo>
                <a:cubicBezTo>
                  <a:pt x="996016" y="145839"/>
                  <a:pt x="974883" y="124497"/>
                  <a:pt x="989979" y="88927"/>
                </a:cubicBezTo>
                <a:cubicBezTo>
                  <a:pt x="999036" y="64027"/>
                  <a:pt x="1023188" y="64027"/>
                  <a:pt x="1044324" y="71141"/>
                </a:cubicBezTo>
                <a:cubicBezTo>
                  <a:pt x="1131878" y="110269"/>
                  <a:pt x="1225472" y="120941"/>
                  <a:pt x="1316045" y="135168"/>
                </a:cubicBezTo>
                <a:cubicBezTo>
                  <a:pt x="1331142" y="138725"/>
                  <a:pt x="1346237" y="145839"/>
                  <a:pt x="1361334" y="110269"/>
                </a:cubicBezTo>
                <a:cubicBezTo>
                  <a:pt x="1255664" y="78255"/>
                  <a:pt x="1153012" y="35571"/>
                  <a:pt x="1047342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121946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6">
            <a:extLst>
              <a:ext uri="{FF2B5EF4-FFF2-40B4-BE49-F238E27FC236}">
                <a16:creationId xmlns:a16="http://schemas.microsoft.com/office/drawing/2014/main" id="{6E4CD457-E37B-4177-94C9-92C24E732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az 2" descr="Obraz zawierający stół, talerz, żywność, warzywo&#10;&#10;Opis wygenerowany automatycznie">
            <a:extLst>
              <a:ext uri="{FF2B5EF4-FFF2-40B4-BE49-F238E27FC236}">
                <a16:creationId xmlns:a16="http://schemas.microsoft.com/office/drawing/2014/main" id="{CECD1BC6-9AD0-4EA0-9EAB-06804BF5CD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181" b="319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48492"/>
      </p:ext>
    </p:extLst>
  </p:cSld>
  <p:clrMapOvr>
    <a:masterClrMapping/>
  </p:clrMapOvr>
</p:sld>
</file>

<file path=ppt/theme/theme1.xml><?xml version="1.0" encoding="utf-8"?>
<a:theme xmlns:a="http://schemas.openxmlformats.org/drawingml/2006/main" name="BrushVTI">
  <a:themeElements>
    <a:clrScheme name="AnalogousFromDarkSeedLeftStep">
      <a:dk1>
        <a:srgbClr val="000000"/>
      </a:dk1>
      <a:lt1>
        <a:srgbClr val="FFFFFF"/>
      </a:lt1>
      <a:dk2>
        <a:srgbClr val="333B21"/>
      </a:dk2>
      <a:lt2>
        <a:srgbClr val="E8E2E7"/>
      </a:lt2>
      <a:accent1>
        <a:srgbClr val="33B847"/>
      </a:accent1>
      <a:accent2>
        <a:srgbClr val="4EB727"/>
      </a:accent2>
      <a:accent3>
        <a:srgbClr val="86AC30"/>
      </a:accent3>
      <a:accent4>
        <a:srgbClr val="B2A426"/>
      </a:accent4>
      <a:accent5>
        <a:srgbClr val="D4853B"/>
      </a:accent5>
      <a:accent6>
        <a:srgbClr val="C4362D"/>
      </a:accent6>
      <a:hlink>
        <a:srgbClr val="A27C36"/>
      </a:hlink>
      <a:folHlink>
        <a:srgbClr val="828282"/>
      </a:folHlink>
    </a:clrScheme>
    <a:fontScheme name="Custom 3">
      <a:majorFont>
        <a:latin typeface="Elephant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VTI" id="{7102FA3A-9D7B-4497-8C4B-FB535AAFDE06}" vid="{C6D41F62-6FAB-440A-BEC7-CB7BF190811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Panoramiczny</PresentationFormat>
  <Slides>34</Slides>
  <Notes>0</Notes>
  <HiddenSlides>0</HiddenSlide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34</vt:i4>
      </vt:variant>
    </vt:vector>
  </HeadingPairs>
  <TitlesOfParts>
    <vt:vector size="35" baseType="lpstr">
      <vt:lpstr>BrushVTI</vt:lpstr>
      <vt:lpstr>Akademia Lubella</vt:lpstr>
      <vt:lpstr>Przepis  na zdrowy styl życia</vt:lpstr>
      <vt:lpstr>Przeprowadzenie Quizu                                     i podsumowanie wyników</vt:lpstr>
      <vt:lpstr>Pomysły  do wykonania</vt:lpstr>
      <vt:lpstr>KLASA  6      –wykonanie zadania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Klasa 5                     wykonanie   zadania</vt:lpstr>
      <vt:lpstr>Prezentacja programu PowerPoint</vt:lpstr>
      <vt:lpstr>Prezentacja programu PowerPoint</vt:lpstr>
      <vt:lpstr>Klasa 7- 8</vt:lpstr>
      <vt:lpstr>Prezentacja programu PowerPoint</vt:lpstr>
      <vt:lpstr>Prezentacja programu PowerPoint</vt:lpstr>
      <vt:lpstr>Zielony napój</vt:lpstr>
      <vt:lpstr>Inne produkty</vt:lpstr>
      <vt:lpstr>Prezentacja programu PowerPoint</vt:lpstr>
      <vt:lpstr>AKADEMIA  LUBELLA</vt:lpstr>
      <vt:lpstr>ZDROWY STYL ŻYCIA</vt:lpstr>
      <vt:lpstr>Co możemy zrobić ?      Podjęcie wyzwania.</vt:lpstr>
      <vt:lpstr>Pomysły na kreatywne wykorzystanie  makaronu</vt:lpstr>
      <vt:lpstr>Makarony</vt:lpstr>
      <vt:lpstr>Makaron Muszelki</vt:lpstr>
      <vt:lpstr>Makaron  Penne</vt:lpstr>
      <vt:lpstr>Makaron Penne</vt:lpstr>
      <vt:lpstr>Makaron Penne   </vt:lpstr>
      <vt:lpstr>Makaron wstążki</vt:lpstr>
      <vt:lpstr>Prezentacja programu PowerPoint</vt:lpstr>
      <vt:lpstr>Makaron Orecchiete(uszka)</vt:lpstr>
      <vt:lpstr>Makaron Spaghetti –czyli długie nitki</vt:lpstr>
      <vt:lpstr>Makaron  z warzywami  + ryż</vt:lpstr>
      <vt:lpstr>Danie: spaghetti z sosem Bolognese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/>
  <cp:revision>449</cp:revision>
  <dcterms:created xsi:type="dcterms:W3CDTF">2020-06-02T08:17:55Z</dcterms:created>
  <dcterms:modified xsi:type="dcterms:W3CDTF">2021-06-01T12:44:19Z</dcterms:modified>
</cp:coreProperties>
</file>