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5" r:id="rId14"/>
    <p:sldId id="268" r:id="rId15"/>
    <p:sldId id="270" r:id="rId16"/>
    <p:sldId id="266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A3EFE-B05A-4DA0-8A26-67A51DFEA406}" v="55" dt="2020-06-22T06:43:44.988"/>
    <p1510:client id="{9309C976-04DC-4AD2-BA0C-927EBBFFF1A3}" v="70" dt="2020-06-22T09:53:24.425"/>
    <p1510:client id="{D1EEF0FA-E234-4EC2-8798-E8970DC3A3DA}" v="1641" dt="2020-06-21T20:37:14.447"/>
    <p1510:client id="{E19C90E0-0A6B-4933-BFF4-C09DAB47ECDF}" v="262" dt="2020-06-22T07:59:3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Probola" userId="S::ewa.probola@sppasieki.tomaszowlubelski.pl::8c47af5f-47b5-4eec-91a0-7b1a99a87987" providerId="AD" clId="Web-{E19C90E0-0A6B-4933-BFF4-C09DAB47ECDF}"/>
    <pc:docChg chg="modSld">
      <pc:chgData name="Ewa Probola" userId="S::ewa.probola@sppasieki.tomaszowlubelski.pl::8c47af5f-47b5-4eec-91a0-7b1a99a87987" providerId="AD" clId="Web-{E19C90E0-0A6B-4933-BFF4-C09DAB47ECDF}" dt="2020-06-22T07:59:39.682" v="256" actId="20577"/>
      <pc:docMkLst>
        <pc:docMk/>
      </pc:docMkLst>
      <pc:sldChg chg="modSp">
        <pc:chgData name="Ewa Probola" userId="S::ewa.probola@sppasieki.tomaszowlubelski.pl::8c47af5f-47b5-4eec-91a0-7b1a99a87987" providerId="AD" clId="Web-{E19C90E0-0A6B-4933-BFF4-C09DAB47ECDF}" dt="2020-06-22T07:55:08.839" v="244" actId="20577"/>
        <pc:sldMkLst>
          <pc:docMk/>
          <pc:sldMk cId="650317164" sldId="256"/>
        </pc:sldMkLst>
        <pc:spChg chg="mod">
          <ac:chgData name="Ewa Probola" userId="S::ewa.probola@sppasieki.tomaszowlubelski.pl::8c47af5f-47b5-4eec-91a0-7b1a99a87987" providerId="AD" clId="Web-{E19C90E0-0A6B-4933-BFF4-C09DAB47ECDF}" dt="2020-06-22T07:53:46.026" v="23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Ewa Probola" userId="S::ewa.probola@sppasieki.tomaszowlubelski.pl::8c47af5f-47b5-4eec-91a0-7b1a99a87987" providerId="AD" clId="Web-{E19C90E0-0A6B-4933-BFF4-C09DAB47ECDF}" dt="2020-06-22T07:55:08.839" v="244" actId="20577"/>
          <ac:spMkLst>
            <pc:docMk/>
            <pc:sldMk cId="650317164" sldId="256"/>
            <ac:spMk id="3" creationId="{00000000-0000-0000-0000-000000000000}"/>
          </ac:spMkLst>
        </pc:spChg>
        <pc:picChg chg="mod">
          <ac:chgData name="Ewa Probola" userId="S::ewa.probola@sppasieki.tomaszowlubelski.pl::8c47af5f-47b5-4eec-91a0-7b1a99a87987" providerId="AD" clId="Web-{E19C90E0-0A6B-4933-BFF4-C09DAB47ECDF}" dt="2020-06-22T07:27:38.012" v="30" actId="14100"/>
          <ac:picMkLst>
            <pc:docMk/>
            <pc:sldMk cId="650317164" sldId="256"/>
            <ac:picMk id="4" creationId="{866CF6B8-7B59-498F-8CF5-45222D136CA4}"/>
          </ac:picMkLst>
        </pc:picChg>
      </pc:sldChg>
      <pc:sldChg chg="modSp">
        <pc:chgData name="Ewa Probola" userId="S::ewa.probola@sppasieki.tomaszowlubelski.pl::8c47af5f-47b5-4eec-91a0-7b1a99a87987" providerId="AD" clId="Web-{E19C90E0-0A6B-4933-BFF4-C09DAB47ECDF}" dt="2020-06-22T07:50:06.761" v="214" actId="20577"/>
        <pc:sldMkLst>
          <pc:docMk/>
          <pc:sldMk cId="2974832585" sldId="257"/>
        </pc:sldMkLst>
        <pc:spChg chg="mod">
          <ac:chgData name="Ewa Probola" userId="S::ewa.probola@sppasieki.tomaszowlubelski.pl::8c47af5f-47b5-4eec-91a0-7b1a99a87987" providerId="AD" clId="Web-{E19C90E0-0A6B-4933-BFF4-C09DAB47ECDF}" dt="2020-06-22T07:50:06.761" v="214" actId="20577"/>
          <ac:spMkLst>
            <pc:docMk/>
            <pc:sldMk cId="2974832585" sldId="257"/>
            <ac:spMk id="2" creationId="{933C1846-E0CE-46CA-BD1E-8E1D18DCF8B0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38:33.449" v="82" actId="20577"/>
        <pc:sldMkLst>
          <pc:docMk/>
          <pc:sldMk cId="1101106806" sldId="258"/>
        </pc:sldMkLst>
        <pc:spChg chg="mod">
          <ac:chgData name="Ewa Probola" userId="S::ewa.probola@sppasieki.tomaszowlubelski.pl::8c47af5f-47b5-4eec-91a0-7b1a99a87987" providerId="AD" clId="Web-{E19C90E0-0A6B-4933-BFF4-C09DAB47ECDF}" dt="2020-06-22T07:38:33.449" v="82" actId="20577"/>
          <ac:spMkLst>
            <pc:docMk/>
            <pc:sldMk cId="1101106806" sldId="258"/>
            <ac:spMk id="2" creationId="{462DBE0B-E511-4092-8DAD-A2D80D2096FD}"/>
          </ac:spMkLst>
        </pc:spChg>
        <pc:spChg chg="mod">
          <ac:chgData name="Ewa Probola" userId="S::ewa.probola@sppasieki.tomaszowlubelski.pl::8c47af5f-47b5-4eec-91a0-7b1a99a87987" providerId="AD" clId="Web-{E19C90E0-0A6B-4933-BFF4-C09DAB47ECDF}" dt="2020-06-22T07:30:59.465" v="44" actId="14100"/>
          <ac:spMkLst>
            <pc:docMk/>
            <pc:sldMk cId="1101106806" sldId="258"/>
            <ac:spMk id="3" creationId="{B5E8930A-4DF6-40D2-9FD8-15246326A17E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56:47.495" v="251" actId="20577"/>
        <pc:sldMkLst>
          <pc:docMk/>
          <pc:sldMk cId="4200094094" sldId="259"/>
        </pc:sldMkLst>
        <pc:spChg chg="mod">
          <ac:chgData name="Ewa Probola" userId="S::ewa.probola@sppasieki.tomaszowlubelski.pl::8c47af5f-47b5-4eec-91a0-7b1a99a87987" providerId="AD" clId="Web-{E19C90E0-0A6B-4933-BFF4-C09DAB47ECDF}" dt="2020-06-22T07:56:47.495" v="251" actId="20577"/>
          <ac:spMkLst>
            <pc:docMk/>
            <pc:sldMk cId="4200094094" sldId="259"/>
            <ac:spMk id="2" creationId="{7D35F6F3-9B51-45D5-8E74-0BC1139F1A21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37:51.449" v="73" actId="20577"/>
        <pc:sldMkLst>
          <pc:docMk/>
          <pc:sldMk cId="3370558956" sldId="260"/>
        </pc:sldMkLst>
        <pc:spChg chg="mod">
          <ac:chgData name="Ewa Probola" userId="S::ewa.probola@sppasieki.tomaszowlubelski.pl::8c47af5f-47b5-4eec-91a0-7b1a99a87987" providerId="AD" clId="Web-{E19C90E0-0A6B-4933-BFF4-C09DAB47ECDF}" dt="2020-06-22T07:37:51.449" v="73" actId="20577"/>
          <ac:spMkLst>
            <pc:docMk/>
            <pc:sldMk cId="3370558956" sldId="260"/>
            <ac:spMk id="2" creationId="{84830B35-7951-4EFB-AF3F-ED6C75F5557D}"/>
          </ac:spMkLst>
        </pc:spChg>
        <pc:spChg chg="mod">
          <ac:chgData name="Ewa Probola" userId="S::ewa.probola@sppasieki.tomaszowlubelski.pl::8c47af5f-47b5-4eec-91a0-7b1a99a87987" providerId="AD" clId="Web-{E19C90E0-0A6B-4933-BFF4-C09DAB47ECDF}" dt="2020-06-22T07:31:59.231" v="47" actId="20577"/>
          <ac:spMkLst>
            <pc:docMk/>
            <pc:sldMk cId="3370558956" sldId="260"/>
            <ac:spMk id="3" creationId="{B3783D62-450E-4429-A7A5-9D21F179C494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36:03.152" v="61" actId="14100"/>
        <pc:sldMkLst>
          <pc:docMk/>
          <pc:sldMk cId="3677246692" sldId="262"/>
        </pc:sldMkLst>
        <pc:spChg chg="mod">
          <ac:chgData name="Ewa Probola" userId="S::ewa.probola@sppasieki.tomaszowlubelski.pl::8c47af5f-47b5-4eec-91a0-7b1a99a87987" providerId="AD" clId="Web-{E19C90E0-0A6B-4933-BFF4-C09DAB47ECDF}" dt="2020-06-22T07:36:03.152" v="61" actId="14100"/>
          <ac:spMkLst>
            <pc:docMk/>
            <pc:sldMk cId="3677246692" sldId="262"/>
            <ac:spMk id="2" creationId="{D27BD903-0FF4-40F1-B874-A85B7675C808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37:22.230" v="69" actId="20577"/>
        <pc:sldMkLst>
          <pc:docMk/>
          <pc:sldMk cId="3103780468" sldId="263"/>
        </pc:sldMkLst>
        <pc:spChg chg="mod">
          <ac:chgData name="Ewa Probola" userId="S::ewa.probola@sppasieki.tomaszowlubelski.pl::8c47af5f-47b5-4eec-91a0-7b1a99a87987" providerId="AD" clId="Web-{E19C90E0-0A6B-4933-BFF4-C09DAB47ECDF}" dt="2020-06-22T07:37:22.230" v="69" actId="20577"/>
          <ac:spMkLst>
            <pc:docMk/>
            <pc:sldMk cId="3103780468" sldId="263"/>
            <ac:spMk id="2" creationId="{5BACAA26-76BE-4A35-8534-E595035F0879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50:52.386" v="216" actId="14100"/>
        <pc:sldMkLst>
          <pc:docMk/>
          <pc:sldMk cId="166792824" sldId="265"/>
        </pc:sldMkLst>
        <pc:spChg chg="mod">
          <ac:chgData name="Ewa Probola" userId="S::ewa.probola@sppasieki.tomaszowlubelski.pl::8c47af5f-47b5-4eec-91a0-7b1a99a87987" providerId="AD" clId="Web-{E19C90E0-0A6B-4933-BFF4-C09DAB47ECDF}" dt="2020-06-22T07:37:09.074" v="65" actId="20577"/>
          <ac:spMkLst>
            <pc:docMk/>
            <pc:sldMk cId="166792824" sldId="265"/>
            <ac:spMk id="2" creationId="{DF545374-DF63-41C1-8DAA-FEF0884AF84D}"/>
          </ac:spMkLst>
        </pc:spChg>
        <pc:spChg chg="mod">
          <ac:chgData name="Ewa Probola" userId="S::ewa.probola@sppasieki.tomaszowlubelski.pl::8c47af5f-47b5-4eec-91a0-7b1a99a87987" providerId="AD" clId="Web-{E19C90E0-0A6B-4933-BFF4-C09DAB47ECDF}" dt="2020-06-22T07:50:52.386" v="216" actId="14100"/>
          <ac:spMkLst>
            <pc:docMk/>
            <pc:sldMk cId="166792824" sldId="265"/>
            <ac:spMk id="3" creationId="{25D902F0-A1B7-4548-B0E2-05D6EEBF73C8}"/>
          </ac:spMkLst>
        </pc:spChg>
        <pc:picChg chg="mod">
          <ac:chgData name="Ewa Probola" userId="S::ewa.probola@sppasieki.tomaszowlubelski.pl::8c47af5f-47b5-4eec-91a0-7b1a99a87987" providerId="AD" clId="Web-{E19C90E0-0A6B-4933-BFF4-C09DAB47ECDF}" dt="2020-06-22T07:46:02.542" v="179" actId="14100"/>
          <ac:picMkLst>
            <pc:docMk/>
            <pc:sldMk cId="166792824" sldId="265"/>
            <ac:picMk id="66" creationId="{B695721F-ED93-4F96-8656-06B9BBCE12AA}"/>
          </ac:picMkLst>
        </pc:picChg>
      </pc:sldChg>
      <pc:sldChg chg="modSp">
        <pc:chgData name="Ewa Probola" userId="S::ewa.probola@sppasieki.tomaszowlubelski.pl::8c47af5f-47b5-4eec-91a0-7b1a99a87987" providerId="AD" clId="Web-{E19C90E0-0A6B-4933-BFF4-C09DAB47ECDF}" dt="2020-06-22T07:47:43.886" v="192" actId="14100"/>
        <pc:sldMkLst>
          <pc:docMk/>
          <pc:sldMk cId="2037619228" sldId="266"/>
        </pc:sldMkLst>
        <pc:spChg chg="mod">
          <ac:chgData name="Ewa Probola" userId="S::ewa.probola@sppasieki.tomaszowlubelski.pl::8c47af5f-47b5-4eec-91a0-7b1a99a87987" providerId="AD" clId="Web-{E19C90E0-0A6B-4933-BFF4-C09DAB47ECDF}" dt="2020-06-22T07:47:43.886" v="192" actId="14100"/>
          <ac:spMkLst>
            <pc:docMk/>
            <pc:sldMk cId="2037619228" sldId="266"/>
            <ac:spMk id="2" creationId="{4EFF1230-8270-4361-AB15-BEA4B49C0F72}"/>
          </ac:spMkLst>
        </pc:spChg>
      </pc:sldChg>
      <pc:sldChg chg="modSp">
        <pc:chgData name="Ewa Probola" userId="S::ewa.probola@sppasieki.tomaszowlubelski.pl::8c47af5f-47b5-4eec-91a0-7b1a99a87987" providerId="AD" clId="Web-{E19C90E0-0A6B-4933-BFF4-C09DAB47ECDF}" dt="2020-06-22T07:59:38.448" v="254" actId="20577"/>
        <pc:sldMkLst>
          <pc:docMk/>
          <pc:sldMk cId="3770313392" sldId="268"/>
        </pc:sldMkLst>
        <pc:spChg chg="mod">
          <ac:chgData name="Ewa Probola" userId="S::ewa.probola@sppasieki.tomaszowlubelski.pl::8c47af5f-47b5-4eec-91a0-7b1a99a87987" providerId="AD" clId="Web-{E19C90E0-0A6B-4933-BFF4-C09DAB47ECDF}" dt="2020-06-22T07:59:38.448" v="254" actId="20577"/>
          <ac:spMkLst>
            <pc:docMk/>
            <pc:sldMk cId="3770313392" sldId="268"/>
            <ac:spMk id="2" creationId="{2DA9079E-B640-4D44-83FD-0D09E242EE66}"/>
          </ac:spMkLst>
        </pc:spChg>
        <pc:spChg chg="mod">
          <ac:chgData name="Ewa Probola" userId="S::ewa.probola@sppasieki.tomaszowlubelski.pl::8c47af5f-47b5-4eec-91a0-7b1a99a87987" providerId="AD" clId="Web-{E19C90E0-0A6B-4933-BFF4-C09DAB47ECDF}" dt="2020-06-22T07:51:20.136" v="219" actId="20577"/>
          <ac:spMkLst>
            <pc:docMk/>
            <pc:sldMk cId="3770313392" sldId="268"/>
            <ac:spMk id="3" creationId="{CB054600-C023-4AEE-8456-85BDEDA55471}"/>
          </ac:spMkLst>
        </pc:spChg>
      </pc:sldChg>
    </pc:docChg>
  </pc:docChgLst>
  <pc:docChgLst>
    <pc:chgData name="Ewa Probola" userId="S::ewa.probola@sppasieki.tomaszowlubelski.pl::8c47af5f-47b5-4eec-91a0-7b1a99a87987" providerId="AD" clId="Web-{D1EEF0FA-E234-4EC2-8798-E8970DC3A3DA}"/>
    <pc:docChg chg="addSld delSld modSld">
      <pc:chgData name="Ewa Probola" userId="S::ewa.probola@sppasieki.tomaszowlubelski.pl::8c47af5f-47b5-4eec-91a0-7b1a99a87987" providerId="AD" clId="Web-{D1EEF0FA-E234-4EC2-8798-E8970DC3A3DA}" dt="2020-06-21T20:37:14.447" v="1801" actId="14100"/>
      <pc:docMkLst>
        <pc:docMk/>
      </pc:docMkLst>
      <pc:sldChg chg="addSp delSp modSp mod setBg setClrOvrMap">
        <pc:chgData name="Ewa Probola" userId="S::ewa.probola@sppasieki.tomaszowlubelski.pl::8c47af5f-47b5-4eec-91a0-7b1a99a87987" providerId="AD" clId="Web-{D1EEF0FA-E234-4EC2-8798-E8970DC3A3DA}" dt="2020-06-21T18:31:11.362" v="58"/>
        <pc:sldMkLst>
          <pc:docMk/>
          <pc:sldMk cId="650317164" sldId="256"/>
        </pc:sldMkLst>
        <pc:spChg chg="mod">
          <ac:chgData name="Ewa Probola" userId="S::ewa.probola@sppasieki.tomaszowlubelski.pl::8c47af5f-47b5-4eec-91a0-7b1a99a87987" providerId="AD" clId="Web-{D1EEF0FA-E234-4EC2-8798-E8970DC3A3DA}" dt="2020-06-21T18:31:11.362" v="58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Ewa Probola" userId="S::ewa.probola@sppasieki.tomaszowlubelski.pl::8c47af5f-47b5-4eec-91a0-7b1a99a87987" providerId="AD" clId="Web-{D1EEF0FA-E234-4EC2-8798-E8970DC3A3DA}" dt="2020-06-21T18:28:39.641" v="3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28:39.625" v="36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Ewa Probola" userId="S::ewa.probola@sppasieki.tomaszowlubelski.pl::8c47af5f-47b5-4eec-91a0-7b1a99a87987" providerId="AD" clId="Web-{D1EEF0FA-E234-4EC2-8798-E8970DC3A3DA}" dt="2020-06-21T18:28:39.641" v="37"/>
          <ac:picMkLst>
            <pc:docMk/>
            <pc:sldMk cId="650317164" sldId="256"/>
            <ac:picMk id="4" creationId="{866CF6B8-7B59-498F-8CF5-45222D136CA4}"/>
          </ac:picMkLst>
        </pc:pic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8:42:52.638" v="251" actId="20577"/>
        <pc:sldMkLst>
          <pc:docMk/>
          <pc:sldMk cId="2974832585" sldId="257"/>
        </pc:sldMkLst>
        <pc:spChg chg="mo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2" creationId="{933C1846-E0CE-46CA-BD1E-8E1D18DCF8B0}"/>
          </ac:spMkLst>
        </pc:spChg>
        <pc:spChg chg="add del mod">
          <ac:chgData name="Ewa Probola" userId="S::ewa.probola@sppasieki.tomaszowlubelski.pl::8c47af5f-47b5-4eec-91a0-7b1a99a87987" providerId="AD" clId="Web-{D1EEF0FA-E234-4EC2-8798-E8970DC3A3DA}" dt="2020-06-21T18:42:52.638" v="251" actId="20577"/>
          <ac:spMkLst>
            <pc:docMk/>
            <pc:sldMk cId="2974832585" sldId="257"/>
            <ac:spMk id="3" creationId="{909BA72F-68E7-428D-BF51-5F74D79CB4C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42:39.231" v="249"/>
          <ac:spMkLst>
            <pc:docMk/>
            <pc:sldMk cId="2974832585" sldId="257"/>
            <ac:spMk id="6" creationId="{68575C10-8187-4AC4-AD72-C754EAFD286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42:30.841" v="247"/>
          <ac:spMkLst>
            <pc:docMk/>
            <pc:sldMk cId="2974832585" sldId="257"/>
            <ac:spMk id="8" creationId="{907EF6B7-1338-4443-8C46-6A318D952DF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42:18.481" v="245"/>
          <ac:spMkLst>
            <pc:docMk/>
            <pc:sldMk cId="2974832585" sldId="257"/>
            <ac:spMk id="9" creationId="{68575C10-8187-4AC4-AD72-C754EAFD286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42:30.841" v="247"/>
          <ac:spMkLst>
            <pc:docMk/>
            <pc:sldMk cId="2974832585" sldId="257"/>
            <ac:spMk id="10" creationId="{DAAE4CDD-124C-4DCF-9584-B6033B545DD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42:30.841" v="247"/>
          <ac:spMkLst>
            <pc:docMk/>
            <pc:sldMk cId="2974832585" sldId="257"/>
            <ac:spMk id="12" creationId="{081E4A58-353D-44AE-B2FC-2A74E2E400F7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4" creationId="{5566D6E1-03A1-4D73-A4E0-35D74D568A04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5" creationId="{E92FEB64-6EEA-4759-B4A4-BD2C1E660BA8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6" creationId="{9F835A99-04AC-494A-A572-AFE8413CC938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7" creationId="{B10BB131-AC8E-4A8E-A5D1-36260F720C3B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8" creationId="{7B786209-1B0B-4CA9-9BDD-F7327066A84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19" creationId="{14847E93-7DC1-4D4B-8829-B19AA7137C50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20" creationId="{2D2964BB-484D-45AE-AD66-D407D062965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42:39.247" v="250"/>
          <ac:spMkLst>
            <pc:docMk/>
            <pc:sldMk cId="2974832585" sldId="257"/>
            <ac:spMk id="22" creationId="{6691AC69-A76E-4DAB-B565-468B6B87ACF3}"/>
          </ac:spMkLst>
        </pc:spChg>
        <pc:graphicFrameChg chg="add del">
          <ac:chgData name="Ewa Probola" userId="S::ewa.probola@sppasieki.tomaszowlubelski.pl::8c47af5f-47b5-4eec-91a0-7b1a99a87987" providerId="AD" clId="Web-{D1EEF0FA-E234-4EC2-8798-E8970DC3A3DA}" dt="2020-06-21T18:42:18.481" v="245"/>
          <ac:graphicFrameMkLst>
            <pc:docMk/>
            <pc:sldMk cId="2974832585" sldId="257"/>
            <ac:graphicFrameMk id="5" creationId="{B9C845DE-AC5A-4EC9-ACA1-5AEC6F2170FE}"/>
          </ac:graphicFrameMkLst>
        </pc:graphicFrameChg>
        <pc:graphicFrameChg chg="add del">
          <ac:chgData name="Ewa Probola" userId="S::ewa.probola@sppasieki.tomaszowlubelski.pl::8c47af5f-47b5-4eec-91a0-7b1a99a87987" providerId="AD" clId="Web-{D1EEF0FA-E234-4EC2-8798-E8970DC3A3DA}" dt="2020-06-21T18:42:39.231" v="249"/>
          <ac:graphicFrameMkLst>
            <pc:docMk/>
            <pc:sldMk cId="2974832585" sldId="257"/>
            <ac:graphicFrameMk id="13" creationId="{B9C845DE-AC5A-4EC9-ACA1-5AEC6F2170FE}"/>
          </ac:graphicFrameMkLst>
        </pc:graphicFrameChg>
        <pc:cxnChg chg="add del">
          <ac:chgData name="Ewa Probola" userId="S::ewa.probola@sppasieki.tomaszowlubelski.pl::8c47af5f-47b5-4eec-91a0-7b1a99a87987" providerId="AD" clId="Web-{D1EEF0FA-E234-4EC2-8798-E8970DC3A3DA}" dt="2020-06-21T18:42:39.231" v="249"/>
          <ac:cxnSpMkLst>
            <pc:docMk/>
            <pc:sldMk cId="2974832585" sldId="257"/>
            <ac:cxnSpMk id="7" creationId="{74E776C9-ED67-41B7-B3A3-4DF76EF3ACEE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8:42:18.481" v="245"/>
          <ac:cxnSpMkLst>
            <pc:docMk/>
            <pc:sldMk cId="2974832585" sldId="257"/>
            <ac:cxnSpMk id="11" creationId="{74E776C9-ED67-41B7-B3A3-4DF76EF3ACEE}"/>
          </ac:cxnSpMkLst>
        </pc:cxnChg>
      </pc:sldChg>
      <pc:sldChg chg="addSp delSp modSp new mod setBg setClrOvrMap">
        <pc:chgData name="Ewa Probola" userId="S::ewa.probola@sppasieki.tomaszowlubelski.pl::8c47af5f-47b5-4eec-91a0-7b1a99a87987" providerId="AD" clId="Web-{D1EEF0FA-E234-4EC2-8798-E8970DC3A3DA}" dt="2020-06-21T19:11:32.671" v="674" actId="20577"/>
        <pc:sldMkLst>
          <pc:docMk/>
          <pc:sldMk cId="1101106806" sldId="258"/>
        </pc:sldMkLst>
        <pc:spChg chg="mod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2" creationId="{462DBE0B-E511-4092-8DAD-A2D80D2096FD}"/>
          </ac:spMkLst>
        </pc:spChg>
        <pc:spChg chg="add mod">
          <ac:chgData name="Ewa Probola" userId="S::ewa.probola@sppasieki.tomaszowlubelski.pl::8c47af5f-47b5-4eec-91a0-7b1a99a87987" providerId="AD" clId="Web-{D1EEF0FA-E234-4EC2-8798-E8970DC3A3DA}" dt="2020-06-21T19:11:32.671" v="674" actId="20577"/>
          <ac:spMkLst>
            <pc:docMk/>
            <pc:sldMk cId="1101106806" sldId="258"/>
            <ac:spMk id="3" creationId="{B5E8930A-4DF6-40D2-9FD8-15246326A17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11.066" v="346"/>
          <ac:spMkLst>
            <pc:docMk/>
            <pc:sldMk cId="1101106806" sldId="258"/>
            <ac:spMk id="5" creationId="{3B854194-185D-494D-905C-7C7CB2E30F6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11.066" v="346"/>
          <ac:spMkLst>
            <pc:docMk/>
            <pc:sldMk cId="1101106806" sldId="258"/>
            <ac:spMk id="6" creationId="{B4F5FA0D-0104-4987-8241-EFF7C85B88D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02.753" v="344"/>
          <ac:spMkLst>
            <pc:docMk/>
            <pc:sldMk cId="1101106806" sldId="258"/>
            <ac:spMk id="8" creationId="{907EF6B7-1338-4443-8C46-6A318D952DF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13.753" v="348"/>
          <ac:spMkLst>
            <pc:docMk/>
            <pc:sldMk cId="1101106806" sldId="258"/>
            <ac:spMk id="9" creationId="{E945E29B-B971-41C6-A57B-B29BBB108A3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02.753" v="344"/>
          <ac:spMkLst>
            <pc:docMk/>
            <pc:sldMk cId="1101106806" sldId="258"/>
            <ac:spMk id="10" creationId="{DAAE4CDD-124C-4DCF-9584-B6033B545DD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18.722" v="350"/>
          <ac:spMkLst>
            <pc:docMk/>
            <pc:sldMk cId="1101106806" sldId="258"/>
            <ac:spMk id="11" creationId="{4351DFE5-F63D-4BE0-BDA9-E3EB88F01AA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02.753" v="344"/>
          <ac:spMkLst>
            <pc:docMk/>
            <pc:sldMk cId="1101106806" sldId="258"/>
            <ac:spMk id="12" creationId="{081E4A58-353D-44AE-B2FC-2A74E2E400F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13.753" v="348"/>
          <ac:spMkLst>
            <pc:docMk/>
            <pc:sldMk cId="1101106806" sldId="258"/>
            <ac:spMk id="15" creationId="{3E1F47E4-066D-4C27-98C8-B2B2C7BABF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16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17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18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19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20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21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22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7.175" v="352"/>
          <ac:spMkLst>
            <pc:docMk/>
            <pc:sldMk cId="1101106806" sldId="258"/>
            <ac:spMk id="23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29.707" v="354"/>
          <ac:spMkLst>
            <pc:docMk/>
            <pc:sldMk cId="1101106806" sldId="258"/>
            <ac:spMk id="24" creationId="{D3FFFA32-D9F4-4AF9-A025-CD128AC85E3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4.316" v="356"/>
          <ac:spMkLst>
            <pc:docMk/>
            <pc:sldMk cId="1101106806" sldId="258"/>
            <ac:spMk id="26" creationId="{1C799903-48D5-4A31-A1A2-541072D9771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4.316" v="356"/>
          <ac:spMkLst>
            <pc:docMk/>
            <pc:sldMk cId="1101106806" sldId="258"/>
            <ac:spMk id="27" creationId="{8EFFF109-FC58-4FD3-BE05-9775A1310F5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4.316" v="356"/>
          <ac:spMkLst>
            <pc:docMk/>
            <pc:sldMk cId="1101106806" sldId="258"/>
            <ac:spMk id="28" creationId="{E1B96AD6-92A9-4273-A62B-96A1C3E0BA9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4.316" v="356"/>
          <ac:spMkLst>
            <pc:docMk/>
            <pc:sldMk cId="1101106806" sldId="258"/>
            <ac:spMk id="29" creationId="{463EEC44-1BA3-44ED-81FC-A644B04B2A4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0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1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2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3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4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5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6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36.925" v="358"/>
          <ac:spMkLst>
            <pc:docMk/>
            <pc:sldMk cId="1101106806" sldId="258"/>
            <ac:spMk id="37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40.785" v="360"/>
          <ac:spMkLst>
            <pc:docMk/>
            <pc:sldMk cId="1101106806" sldId="258"/>
            <ac:spMk id="38" creationId="{DFF2AC85-FAA0-4844-813F-83C04D7382E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40.785" v="360"/>
          <ac:spMkLst>
            <pc:docMk/>
            <pc:sldMk cId="1101106806" sldId="258"/>
            <ac:spMk id="39" creationId="{89CC0F1E-BAA2-47B1-8F83-7ECB9FD9E00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0:43.629" v="362"/>
          <ac:spMkLst>
            <pc:docMk/>
            <pc:sldMk cId="1101106806" sldId="258"/>
            <ac:spMk id="40" creationId="{4351DFE5-F63D-4BE0-BDA9-E3EB88F01AA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42" creationId="{907EF6B7-1338-4443-8C46-6A318D952DF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43" creationId="{DAAE4CDD-124C-4DCF-9584-B6033B545DD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44" creationId="{081E4A58-353D-44AE-B2FC-2A74E2E400F7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49" creationId="{3B854194-185D-494D-905C-7C7CB2E30F6E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8:51:52.880" v="391"/>
          <ac:spMkLst>
            <pc:docMk/>
            <pc:sldMk cId="1101106806" sldId="258"/>
            <ac:spMk id="51" creationId="{B4F5FA0D-0104-4987-8241-EFF7C85B88DE}"/>
          </ac:spMkLst>
        </pc:spChg>
        <pc:grpChg chg="add del">
          <ac:chgData name="Ewa Probola" userId="S::ewa.probola@sppasieki.tomaszowlubelski.pl::8c47af5f-47b5-4eec-91a0-7b1a99a87987" providerId="AD" clId="Web-{D1EEF0FA-E234-4EC2-8798-E8970DC3A3DA}" dt="2020-06-21T18:50:13.753" v="348"/>
          <ac:grpSpMkLst>
            <pc:docMk/>
            <pc:sldMk cId="1101106806" sldId="258"/>
            <ac:grpSpMk id="14" creationId="{4C76015D-CFEA-4204-9A50-352560FFC252}"/>
          </ac:grpSpMkLst>
        </pc:grpChg>
        <pc:grpChg chg="add del">
          <ac:chgData name="Ewa Probola" userId="S::ewa.probola@sppasieki.tomaszowlubelski.pl::8c47af5f-47b5-4eec-91a0-7b1a99a87987" providerId="AD" clId="Web-{D1EEF0FA-E234-4EC2-8798-E8970DC3A3DA}" dt="2020-06-21T18:50:29.707" v="354"/>
          <ac:grpSpMkLst>
            <pc:docMk/>
            <pc:sldMk cId="1101106806" sldId="258"/>
            <ac:grpSpMk id="25" creationId="{2823A416-999C-4FA3-A853-0AE48404B5D7}"/>
          </ac:grpSpMkLst>
        </pc:grpChg>
        <pc:picChg chg="add del">
          <ac:chgData name="Ewa Probola" userId="S::ewa.probola@sppasieki.tomaszowlubelski.pl::8c47af5f-47b5-4eec-91a0-7b1a99a87987" providerId="AD" clId="Web-{D1EEF0FA-E234-4EC2-8798-E8970DC3A3DA}" dt="2020-06-21T18:50:11.066" v="346"/>
          <ac:picMkLst>
            <pc:docMk/>
            <pc:sldMk cId="1101106806" sldId="258"/>
            <ac:picMk id="7" creationId="{2897127E-6CEF-446C-BE87-93B7C46E49D1}"/>
          </ac:picMkLst>
        </pc:picChg>
        <pc:picChg chg="add del">
          <ac:chgData name="Ewa Probola" userId="S::ewa.probola@sppasieki.tomaszowlubelski.pl::8c47af5f-47b5-4eec-91a0-7b1a99a87987" providerId="AD" clId="Web-{D1EEF0FA-E234-4EC2-8798-E8970DC3A3DA}" dt="2020-06-21T18:50:18.722" v="350"/>
          <ac:picMkLst>
            <pc:docMk/>
            <pc:sldMk cId="1101106806" sldId="258"/>
            <ac:picMk id="13" creationId="{3AA16612-ACD2-4A16-8F2B-4514FD6BF28F}"/>
          </ac:picMkLst>
        </pc:picChg>
        <pc:picChg chg="add del">
          <ac:chgData name="Ewa Probola" userId="S::ewa.probola@sppasieki.tomaszowlubelski.pl::8c47af5f-47b5-4eec-91a0-7b1a99a87987" providerId="AD" clId="Web-{D1EEF0FA-E234-4EC2-8798-E8970DC3A3DA}" dt="2020-06-21T18:50:43.629" v="362"/>
          <ac:picMkLst>
            <pc:docMk/>
            <pc:sldMk cId="1101106806" sldId="258"/>
            <ac:picMk id="41" creationId="{3AA16612-ACD2-4A16-8F2B-4514FD6BF28F}"/>
          </ac:picMkLst>
        </pc:picChg>
        <pc:picChg chg="add">
          <ac:chgData name="Ewa Probola" userId="S::ewa.probola@sppasieki.tomaszowlubelski.pl::8c47af5f-47b5-4eec-91a0-7b1a99a87987" providerId="AD" clId="Web-{D1EEF0FA-E234-4EC2-8798-E8970DC3A3DA}" dt="2020-06-21T18:51:52.880" v="391"/>
          <ac:picMkLst>
            <pc:docMk/>
            <pc:sldMk cId="1101106806" sldId="258"/>
            <ac:picMk id="53" creationId="{2897127E-6CEF-446C-BE87-93B7C46E49D1}"/>
          </ac:picMkLst>
        </pc:pic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8:59:58.592" v="507" actId="14100"/>
        <pc:sldMkLst>
          <pc:docMk/>
          <pc:sldMk cId="4200094094" sldId="259"/>
        </pc:sldMkLst>
        <pc:spChg chg="mod ord">
          <ac:chgData name="Ewa Probola" userId="S::ewa.probola@sppasieki.tomaszowlubelski.pl::8c47af5f-47b5-4eec-91a0-7b1a99a87987" providerId="AD" clId="Web-{D1EEF0FA-E234-4EC2-8798-E8970DC3A3DA}" dt="2020-06-21T18:59:30.732" v="501"/>
          <ac:spMkLst>
            <pc:docMk/>
            <pc:sldMk cId="4200094094" sldId="259"/>
            <ac:spMk id="2" creationId="{7D35F6F3-9B51-45D5-8E74-0BC1139F1A2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8:34.934" v="495"/>
          <ac:spMkLst>
            <pc:docMk/>
            <pc:sldMk cId="4200094094" sldId="259"/>
            <ac:spMk id="5" creationId="{1707FC24-6981-43D9-B525-C7832BA2246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8:55.341" v="497"/>
          <ac:spMkLst>
            <pc:docMk/>
            <pc:sldMk cId="4200094094" sldId="259"/>
            <ac:spMk id="6" creationId="{A4AC5506-6312-4701-8D3C-40187889A94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9:30.732" v="501"/>
          <ac:spMkLst>
            <pc:docMk/>
            <pc:sldMk cId="4200094094" sldId="259"/>
            <ac:spMk id="7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8:58:31.231" v="493"/>
          <ac:spMkLst>
            <pc:docMk/>
            <pc:sldMk cId="4200094094" sldId="259"/>
            <ac:spMk id="8" creationId="{A4AC5506-6312-4701-8D3C-40187889A947}"/>
          </ac:spMkLst>
        </pc:spChg>
        <pc:picChg chg="add mod">
          <ac:chgData name="Ewa Probola" userId="S::ewa.probola@sppasieki.tomaszowlubelski.pl::8c47af5f-47b5-4eec-91a0-7b1a99a87987" providerId="AD" clId="Web-{D1EEF0FA-E234-4EC2-8798-E8970DC3A3DA}" dt="2020-06-21T18:59:58.592" v="507" actId="14100"/>
          <ac:picMkLst>
            <pc:docMk/>
            <pc:sldMk cId="4200094094" sldId="259"/>
            <ac:picMk id="3" creationId="{6F491237-88A4-4635-8701-CD9F84FA8950}"/>
          </ac:picMkLst>
        </pc:picChg>
        <pc:cxnChg chg="add del">
          <ac:chgData name="Ewa Probola" userId="S::ewa.probola@sppasieki.tomaszowlubelski.pl::8c47af5f-47b5-4eec-91a0-7b1a99a87987" providerId="AD" clId="Web-{D1EEF0FA-E234-4EC2-8798-E8970DC3A3DA}" dt="2020-06-21T18:59:30.732" v="501"/>
          <ac:cxnSpMkLst>
            <pc:docMk/>
            <pc:sldMk cId="4200094094" sldId="259"/>
            <ac:cxnSpMk id="10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8:59:30.732" v="501"/>
          <ac:cxnSpMkLst>
            <pc:docMk/>
            <pc:sldMk cId="4200094094" sldId="259"/>
            <ac:cxnSpMk id="12" creationId="{D891E407-403B-4764-86C9-33A56D3BCAA3}"/>
          </ac:cxnSpMkLst>
        </pc:cxnChg>
      </pc:sldChg>
      <pc:sldChg chg="addSp modSp new del mod setBg">
        <pc:chgData name="Ewa Probola" userId="S::ewa.probola@sppasieki.tomaszowlubelski.pl::8c47af5f-47b5-4eec-91a0-7b1a99a87987" providerId="AD" clId="Web-{D1EEF0FA-E234-4EC2-8798-E8970DC3A3DA}" dt="2020-06-21T19:02:43.782" v="542"/>
        <pc:sldMkLst>
          <pc:docMk/>
          <pc:sldMk cId="2772342924" sldId="260"/>
        </pc:sldMkLst>
        <pc:spChg chg="mod">
          <ac:chgData name="Ewa Probola" userId="S::ewa.probola@sppasieki.tomaszowlubelski.pl::8c47af5f-47b5-4eec-91a0-7b1a99a87987" providerId="AD" clId="Web-{D1EEF0FA-E234-4EC2-8798-E8970DC3A3DA}" dt="2020-06-21T19:02:06.906" v="538" actId="14100"/>
          <ac:spMkLst>
            <pc:docMk/>
            <pc:sldMk cId="2772342924" sldId="260"/>
            <ac:spMk id="2" creationId="{CFBCA320-B278-4BC5-9352-4BD4162FA1A7}"/>
          </ac:spMkLst>
        </pc:spChg>
        <pc:spChg chg="add mod">
          <ac:chgData name="Ewa Probola" userId="S::ewa.probola@sppasieki.tomaszowlubelski.pl::8c47af5f-47b5-4eec-91a0-7b1a99a87987" providerId="AD" clId="Web-{D1EEF0FA-E234-4EC2-8798-E8970DC3A3DA}" dt="2020-06-21T19:02:29.672" v="541" actId="14100"/>
          <ac:spMkLst>
            <pc:docMk/>
            <pc:sldMk cId="2772342924" sldId="260"/>
            <ac:spMk id="3" creationId="{B30BD4A7-1426-428E-A91C-40DD6926873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00:22.733" v="509"/>
          <ac:spMkLst>
            <pc:docMk/>
            <pc:sldMk cId="2772342924" sldId="260"/>
            <ac:spMk id="7" creationId="{4522B21E-B2B9-4C72-9A71-C87EFD137480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00:22.733" v="509"/>
          <ac:spMkLst>
            <pc:docMk/>
            <pc:sldMk cId="2772342924" sldId="260"/>
            <ac:spMk id="9" creationId="{5EB7D2A2-F448-44D4-938C-DC84CBCB3B1E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00:22.733" v="509"/>
          <ac:spMkLst>
            <pc:docMk/>
            <pc:sldMk cId="2772342924" sldId="260"/>
            <ac:spMk id="11" creationId="{871AEA07-1E14-44B4-8E55-64EF049CD66F}"/>
          </ac:spMkLst>
        </pc:spChg>
        <pc:cxnChg chg="add">
          <ac:chgData name="Ewa Probola" userId="S::ewa.probola@sppasieki.tomaszowlubelski.pl::8c47af5f-47b5-4eec-91a0-7b1a99a87987" providerId="AD" clId="Web-{D1EEF0FA-E234-4EC2-8798-E8970DC3A3DA}" dt="2020-06-21T19:00:22.733" v="509"/>
          <ac:cxnSpMkLst>
            <pc:docMk/>
            <pc:sldMk cId="2772342924" sldId="260"/>
            <ac:cxnSpMk id="13" creationId="{F7C8EA93-3210-4C62-99E9-153C275E3A87}"/>
          </ac:cxnSpMkLst>
        </pc:cxn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9:20:48.257" v="836" actId="20577"/>
        <pc:sldMkLst>
          <pc:docMk/>
          <pc:sldMk cId="3370558956" sldId="260"/>
        </pc:sldMkLst>
        <pc:spChg chg="mod">
          <ac:chgData name="Ewa Probola" userId="S::ewa.probola@sppasieki.tomaszowlubelski.pl::8c47af5f-47b5-4eec-91a0-7b1a99a87987" providerId="AD" clId="Web-{D1EEF0FA-E234-4EC2-8798-E8970DC3A3DA}" dt="2020-06-21T19:20:48.257" v="836" actId="20577"/>
          <ac:spMkLst>
            <pc:docMk/>
            <pc:sldMk cId="3370558956" sldId="260"/>
            <ac:spMk id="2" creationId="{84830B35-7951-4EFB-AF3F-ED6C75F5557D}"/>
          </ac:spMkLst>
        </pc:spChg>
        <pc:spChg chg="add mod">
          <ac:chgData name="Ewa Probola" userId="S::ewa.probola@sppasieki.tomaszowlubelski.pl::8c47af5f-47b5-4eec-91a0-7b1a99a87987" providerId="AD" clId="Web-{D1EEF0FA-E234-4EC2-8798-E8970DC3A3DA}" dt="2020-06-21T19:14:29.158" v="713" actId="20577"/>
          <ac:spMkLst>
            <pc:docMk/>
            <pc:sldMk cId="3370558956" sldId="260"/>
            <ac:spMk id="3" creationId="{B3783D62-450E-4429-A7A5-9D21F179C49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5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6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7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1:06.358" v="672"/>
          <ac:spMkLst>
            <pc:docMk/>
            <pc:sldMk cId="3370558956" sldId="260"/>
            <ac:spMk id="8" creationId="{907EF6B7-1338-4443-8C46-6A318D952DF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1:06.358" v="672"/>
          <ac:spMkLst>
            <pc:docMk/>
            <pc:sldMk cId="3370558956" sldId="260"/>
            <ac:spMk id="10" creationId="{DAAE4CDD-124C-4DCF-9584-B6033B545DD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1:06.358" v="672"/>
          <ac:spMkLst>
            <pc:docMk/>
            <pc:sldMk cId="3370558956" sldId="260"/>
            <ac:spMk id="12" creationId="{081E4A58-353D-44AE-B2FC-2A74E2E400F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14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16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18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20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22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24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25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26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3.874" v="678"/>
          <ac:spMkLst>
            <pc:docMk/>
            <pc:sldMk cId="3370558956" sldId="260"/>
            <ac:spMk id="27" creationId="{A52B99F1-B2DC-437E-A8A1-A57F2F29F8D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28" creationId="{1709F1D5-B0F1-4714-A239-E5B61C16191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3.874" v="678"/>
          <ac:spMkLst>
            <pc:docMk/>
            <pc:sldMk cId="3370558956" sldId="260"/>
            <ac:spMk id="29" creationId="{55F8BA08-3E38-4B70-B93A-74F08E09220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30" creationId="{228FB460-D3FF-4440-A020-05982A09E51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3.874" v="678"/>
          <ac:spMkLst>
            <pc:docMk/>
            <pc:sldMk cId="3370558956" sldId="260"/>
            <ac:spMk id="31" creationId="{357F1B33-79AB-4A71-8CEC-4546D709B8C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32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33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34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35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36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37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38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39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40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06.296" v="680"/>
          <ac:spMkLst>
            <pc:docMk/>
            <pc:sldMk cId="3370558956" sldId="260"/>
            <ac:spMk id="41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10.953" v="682"/>
          <ac:spMkLst>
            <pc:docMk/>
            <pc:sldMk cId="3370558956" sldId="260"/>
            <ac:spMk id="42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3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4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5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6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7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8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49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0.484" v="684"/>
          <ac:spMkLst>
            <pc:docMk/>
            <pc:sldMk cId="3370558956" sldId="260"/>
            <ac:spMk id="50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6.812" v="686"/>
          <ac:spMkLst>
            <pc:docMk/>
            <pc:sldMk cId="3370558956" sldId="260"/>
            <ac:spMk id="51" creationId="{8B9AA7C6-5E5A-498E-A6DF-A943376E09B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9.125" v="688"/>
          <ac:spMkLst>
            <pc:docMk/>
            <pc:sldMk cId="3370558956" sldId="260"/>
            <ac:spMk id="53" creationId="{A52B99F1-B2DC-437E-A8A1-A57F2F29F8D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9.125" v="688"/>
          <ac:spMkLst>
            <pc:docMk/>
            <pc:sldMk cId="3370558956" sldId="260"/>
            <ac:spMk id="54" creationId="{55F8BA08-3E38-4B70-B93A-74F08E09220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6.812" v="686"/>
          <ac:spMkLst>
            <pc:docMk/>
            <pc:sldMk cId="3370558956" sldId="260"/>
            <ac:spMk id="55" creationId="{81E140AE-0ABF-47C8-BF32-7D2F0CF2BA4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6.812" v="686"/>
          <ac:spMkLst>
            <pc:docMk/>
            <pc:sldMk cId="3370558956" sldId="260"/>
            <ac:spMk id="56" creationId="{CBC4F608-B4B8-48C3-9572-C0F061B1CD9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39.125" v="688"/>
          <ac:spMkLst>
            <pc:docMk/>
            <pc:sldMk cId="3370558956" sldId="260"/>
            <ac:spMk id="57" creationId="{357F1B33-79AB-4A71-8CEC-4546D709B8C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58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59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0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1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2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3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4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2:44.406" v="690"/>
          <ac:spMkLst>
            <pc:docMk/>
            <pc:sldMk cId="3370558956" sldId="260"/>
            <ac:spMk id="65" creationId="{6691AC69-A76E-4DAB-B565-468B6B87ACF3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66" creationId="{1709F1D5-B0F1-4714-A239-E5B61C161915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67" creationId="{228FB460-D3FF-4440-A020-05982A09E517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68" creationId="{14847E93-7DC1-4D4B-8829-B19AA7137C50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69" creationId="{5566D6E1-03A1-4D73-A4E0-35D74D568A04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70" creationId="{9F835A99-04AC-494A-A572-AFE8413CC938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71" creationId="{7B786209-1B0B-4CA9-9BDD-F7327066A84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72" creationId="{2D2964BB-484D-45AE-AD66-D407D062965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2:44.422" v="691"/>
          <ac:spMkLst>
            <pc:docMk/>
            <pc:sldMk cId="3370558956" sldId="260"/>
            <ac:spMk id="73" creationId="{6691AC69-A76E-4DAB-B565-468B6B87ACF3}"/>
          </ac:spMkLst>
        </pc:spChg>
        <pc:grpChg chg="add del">
          <ac:chgData name="Ewa Probola" userId="S::ewa.probola@sppasieki.tomaszowlubelski.pl::8c47af5f-47b5-4eec-91a0-7b1a99a87987" providerId="AD" clId="Web-{D1EEF0FA-E234-4EC2-8798-E8970DC3A3DA}" dt="2020-06-21T19:12:36.812" v="686"/>
          <ac:grpSpMkLst>
            <pc:docMk/>
            <pc:sldMk cId="3370558956" sldId="260"/>
            <ac:grpSpMk id="52" creationId="{83EAB11A-76F7-48F4-9B4F-5BFDF4BF9670}"/>
          </ac:grpSpMkLst>
        </pc:grp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9:16:26.362" v="737" actId="14100"/>
        <pc:sldMkLst>
          <pc:docMk/>
          <pc:sldMk cId="1857325900" sldId="261"/>
        </pc:sldMkLst>
        <pc:spChg chg="add del">
          <ac:chgData name="Ewa Probola" userId="S::ewa.probola@sppasieki.tomaszowlubelski.pl::8c47af5f-47b5-4eec-91a0-7b1a99a87987" providerId="AD" clId="Web-{D1EEF0FA-E234-4EC2-8798-E8970DC3A3DA}" dt="2020-06-21T19:15:24.737" v="719"/>
          <ac:spMkLst>
            <pc:docMk/>
            <pc:sldMk cId="1857325900" sldId="261"/>
            <ac:spMk id="4" creationId="{7EBFDB7D-DD97-44CE-AFFB-458781A3DB9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4.737" v="719"/>
          <ac:spMkLst>
            <pc:docMk/>
            <pc:sldMk cId="1857325900" sldId="261"/>
            <ac:spMk id="5" creationId="{50F864A1-23CF-4954-887F-3C4458622A6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4.737" v="719"/>
          <ac:spMkLst>
            <pc:docMk/>
            <pc:sldMk cId="1857325900" sldId="261"/>
            <ac:spMk id="6" creationId="{8D313E8C-7457-407E-BDA5-EACA44D3824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0.471" v="717"/>
          <ac:spMkLst>
            <pc:docMk/>
            <pc:sldMk cId="1857325900" sldId="261"/>
            <ac:spMk id="7" creationId="{3B5F8FB9-93B9-4832-A062-85E1B6A5AFA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9.049" v="721"/>
          <ac:spMkLst>
            <pc:docMk/>
            <pc:sldMk cId="1857325900" sldId="261"/>
            <ac:spMk id="8" creationId="{32BC26D8-82FB-445E-AA49-62A77D7C1EE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0.471" v="717"/>
          <ac:spMkLst>
            <pc:docMk/>
            <pc:sldMk cId="1857325900" sldId="261"/>
            <ac:spMk id="9" creationId="{F37E8EB2-7BE0-4F3D-921C-F4E9C2C1492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9.049" v="721"/>
          <ac:spMkLst>
            <pc:docMk/>
            <pc:sldMk cId="1857325900" sldId="261"/>
            <ac:spMk id="10" creationId="{CB44330D-EA18-4254-AA95-EB49948539B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20.471" v="717"/>
          <ac:spMkLst>
            <pc:docMk/>
            <pc:sldMk cId="1857325900" sldId="261"/>
            <ac:spMk id="11" creationId="{E77AE46B-A945-4A7E-9911-903176079DD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54.800" v="725"/>
          <ac:spMkLst>
            <pc:docMk/>
            <pc:sldMk cId="1857325900" sldId="261"/>
            <ac:spMk id="12" creationId="{3B5F8FB9-93B9-4832-A062-85E1B6A5AFA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54.800" v="725"/>
          <ac:spMkLst>
            <pc:docMk/>
            <pc:sldMk cId="1857325900" sldId="261"/>
            <ac:spMk id="13" creationId="{F37E8EB2-7BE0-4F3D-921C-F4E9C2C1492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5:54.800" v="725"/>
          <ac:spMkLst>
            <pc:docMk/>
            <pc:sldMk cId="1857325900" sldId="261"/>
            <ac:spMk id="14" creationId="{E77AE46B-A945-4A7E-9911-903176079DD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15" creationId="{9A97C86A-04D6-40F7-AE84-31AB43E6A84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16" creationId="{F3060C83-F051-4F0E-ABAD-AA0DFC48B21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17" creationId="{FF9F2414-84E8-453E-B1F3-389FDE8192D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18" creationId="{83C98ABE-055B-441F-B07E-44F97F083C3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19" creationId="{3ECA69A1-7536-43AC-85EF-C7106179F5E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20" creationId="{29FDB030-9B49-4CED-8CCD-4D99382388A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04.253" v="731"/>
          <ac:spMkLst>
            <pc:docMk/>
            <pc:sldMk cId="1857325900" sldId="261"/>
            <ac:spMk id="21" creationId="{3783CA14-24A1-485C-8B30-D6A5D87987A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22" creationId="{3B5F8FB9-93B9-4832-A062-85E1B6A5AFA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23" creationId="{F37E8EB2-7BE0-4F3D-921C-F4E9C2C1492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24" creationId="{E77AE46B-A945-4A7E-9911-903176079DD0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29" creationId="{7EBFDB7D-DD97-44CE-AFFB-458781A3DB9B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31" creationId="{50F864A1-23CF-4954-887F-3C4458622A68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16:17.550" v="736"/>
          <ac:spMkLst>
            <pc:docMk/>
            <pc:sldMk cId="1857325900" sldId="261"/>
            <ac:spMk id="33" creationId="{8D313E8C-7457-407E-BDA5-EACA44D38247}"/>
          </ac:spMkLst>
        </pc:spChg>
        <pc:picChg chg="add mod">
          <ac:chgData name="Ewa Probola" userId="S::ewa.probola@sppasieki.tomaszowlubelski.pl::8c47af5f-47b5-4eec-91a0-7b1a99a87987" providerId="AD" clId="Web-{D1EEF0FA-E234-4EC2-8798-E8970DC3A3DA}" dt="2020-06-21T19:16:26.362" v="737" actId="14100"/>
          <ac:picMkLst>
            <pc:docMk/>
            <pc:sldMk cId="1857325900" sldId="261"/>
            <ac:picMk id="2" creationId="{09951972-E30B-49B2-8617-91501056E226}"/>
          </ac:picMkLst>
        </pc:pic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9:38:17.849" v="1090" actId="20577"/>
        <pc:sldMkLst>
          <pc:docMk/>
          <pc:sldMk cId="3677246692" sldId="262"/>
        </pc:sldMkLst>
        <pc:spChg chg="mod">
          <ac:chgData name="Ewa Probola" userId="S::ewa.probola@sppasieki.tomaszowlubelski.pl::8c47af5f-47b5-4eec-91a0-7b1a99a87987" providerId="AD" clId="Web-{D1EEF0FA-E234-4EC2-8798-E8970DC3A3DA}" dt="2020-06-21T19:30:20.390" v="953" actId="14100"/>
          <ac:spMkLst>
            <pc:docMk/>
            <pc:sldMk cId="3677246692" sldId="262"/>
            <ac:spMk id="2" creationId="{D27BD903-0FF4-40F1-B874-A85B7675C808}"/>
          </ac:spMkLst>
        </pc:spChg>
        <pc:spChg chg="add mod">
          <ac:chgData name="Ewa Probola" userId="S::ewa.probola@sppasieki.tomaszowlubelski.pl::8c47af5f-47b5-4eec-91a0-7b1a99a87987" providerId="AD" clId="Web-{D1EEF0FA-E234-4EC2-8798-E8970DC3A3DA}" dt="2020-06-21T19:38:17.849" v="1090" actId="20577"/>
          <ac:spMkLst>
            <pc:docMk/>
            <pc:sldMk cId="3677246692" sldId="262"/>
            <ac:spMk id="3" creationId="{8B9A2125-33FD-4FFD-B244-B4F54A3BA9E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40.341" v="884"/>
          <ac:spMkLst>
            <pc:docMk/>
            <pc:sldMk cId="3677246692" sldId="262"/>
            <ac:spMk id="4" creationId="{0E42565C-E3CC-4EF0-8093-88FCC788A3C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40.341" v="884"/>
          <ac:spMkLst>
            <pc:docMk/>
            <pc:sldMk cId="3677246692" sldId="262"/>
            <ac:spMk id="5" creationId="{02F429C4-ABC9-46FC-818A-B5429CDE4A9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40.341" v="884"/>
          <ac:spMkLst>
            <pc:docMk/>
            <pc:sldMk cId="3677246692" sldId="262"/>
            <ac:spMk id="6" creationId="{2CEF98E4-3709-4952-8F42-2305CCE34FA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37.903" v="882"/>
          <ac:spMkLst>
            <pc:docMk/>
            <pc:sldMk cId="3677246692" sldId="262"/>
            <ac:spMk id="7" creationId="{1EADCAF8-8823-4E89-8612-21029831A4B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1.638" v="886"/>
          <ac:spMkLst>
            <pc:docMk/>
            <pc:sldMk cId="3677246692" sldId="262"/>
            <ac:spMk id="8" creationId="{1EADCAF8-8823-4E89-8612-21029831A4B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37.903" v="882"/>
          <ac:spMkLst>
            <pc:docMk/>
            <pc:sldMk cId="3677246692" sldId="262"/>
            <ac:spMk id="9" creationId="{28CA07B2-0819-4B62-9425-7A52BBDD707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1.638" v="886"/>
          <ac:spMkLst>
            <pc:docMk/>
            <pc:sldMk cId="3677246692" sldId="262"/>
            <ac:spMk id="10" creationId="{28CA07B2-0819-4B62-9425-7A52BBDD707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5.481" v="888"/>
          <ac:spMkLst>
            <pc:docMk/>
            <pc:sldMk cId="3677246692" sldId="262"/>
            <ac:spMk id="12" creationId="{9AFC454B-A080-4D23-B177-6D5356C6E6E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40.341" v="884"/>
          <ac:spMkLst>
            <pc:docMk/>
            <pc:sldMk cId="3677246692" sldId="262"/>
            <ac:spMk id="13" creationId="{F10BCCF5-D685-47FF-B675-647EAEB72C8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5.481" v="888"/>
          <ac:spMkLst>
            <pc:docMk/>
            <pc:sldMk cId="3677246692" sldId="262"/>
            <ac:spMk id="14" creationId="{D0522C2C-7B5C-48A7-A969-03941E5D2E7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40.341" v="884"/>
          <ac:spMkLst>
            <pc:docMk/>
            <pc:sldMk cId="3677246692" sldId="262"/>
            <ac:spMk id="15" creationId="{B0EE8A42-107A-4D4C-8D56-BBAE95C7FC0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5.481" v="888"/>
          <ac:spMkLst>
            <pc:docMk/>
            <pc:sldMk cId="3677246692" sldId="262"/>
            <ac:spMk id="16" creationId="{9C682A1A-5B2D-4111-BBD6-620165633E5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5.481" v="888"/>
          <ac:spMkLst>
            <pc:docMk/>
            <pc:sldMk cId="3677246692" sldId="262"/>
            <ac:spMk id="17" creationId="{D6EE29F2-D77F-4BD0-A20B-334D316A1C9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7:55.481" v="888"/>
          <ac:spMkLst>
            <pc:docMk/>
            <pc:sldMk cId="3677246692" sldId="262"/>
            <ac:spMk id="18" creationId="{22D09ED2-868F-42C6-866E-F92E0CEF314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0" creationId="{46F1F2C8-798B-4CCE-A851-94AFAF350BE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1" creationId="{EFE5CE34-4543-42E5-B82C-1F3D12422CD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2" creationId="{755E9CD0-04B0-4A3C-B291-AD913379C71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3" creationId="{72AF41FE-63D7-4695-81D2-66D2510E448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4" creationId="{1DD8BF3B-6066-418C-8D1A-75C5E396FC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5" creationId="{80BC66F9-7A74-4286-AD22-1174052CC22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6" creationId="{D8142CC3-2B5C-48E6-9DF0-6C8ACBAF23E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2.403" v="890"/>
          <ac:spMkLst>
            <pc:docMk/>
            <pc:sldMk cId="3677246692" sldId="262"/>
            <ac:spMk id="28" creationId="{46A89C79-8EF3-4AF9-B3D9-59A883F41C8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6.263" v="892"/>
          <ac:spMkLst>
            <pc:docMk/>
            <pc:sldMk cId="3677246692" sldId="262"/>
            <ac:spMk id="29" creationId="{FFD48BC7-DC40-47DE-87EE-9F4B6ECB9AB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6.263" v="892"/>
          <ac:spMkLst>
            <pc:docMk/>
            <pc:sldMk cId="3677246692" sldId="262"/>
            <ac:spMk id="30" creationId="{E502BBC7-2C76-46F3-BC24-5985BC13DB8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6.263" v="892"/>
          <ac:spMkLst>
            <pc:docMk/>
            <pc:sldMk cId="3677246692" sldId="262"/>
            <ac:spMk id="31" creationId="{C7F28D52-2A5F-4D23-81AE-7CB8B591C7A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06.263" v="892"/>
          <ac:spMkLst>
            <pc:docMk/>
            <pc:sldMk cId="3677246692" sldId="262"/>
            <ac:spMk id="32" creationId="{3629484E-3792-4B3D-89AD-7C8A1ED0E0D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33" creationId="{1EADCAF8-8823-4E89-8612-21029831A4B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34" creationId="{28CA07B2-0819-4B62-9425-7A52BBDD7070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44" creationId="{46F1F2C8-798B-4CCE-A851-94AFAF350BE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45" creationId="{755E9CD0-04B0-4A3C-B291-AD913379C713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46" creationId="{1DD8BF3B-6066-418C-8D1A-75C5E396FC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51" v="897"/>
          <ac:spMkLst>
            <pc:docMk/>
            <pc:sldMk cId="3677246692" sldId="262"/>
            <ac:spMk id="47" creationId="{9AFC454B-A080-4D23-B177-6D5356C6E6EF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48" creationId="{80BC66F9-7A74-4286-AD22-1174052CC22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51" v="897"/>
          <ac:spMkLst>
            <pc:docMk/>
            <pc:sldMk cId="3677246692" sldId="262"/>
            <ac:spMk id="49" creationId="{D0522C2C-7B5C-48A7-A969-03941E5D2E76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50" creationId="{D8142CC3-2B5C-48E6-9DF0-6C8ACBAF23E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51" v="897"/>
          <ac:spMkLst>
            <pc:docMk/>
            <pc:sldMk cId="3677246692" sldId="262"/>
            <ac:spMk id="51" creationId="{9C682A1A-5B2D-4111-BBD6-620165633E5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51" v="897"/>
          <ac:spMkLst>
            <pc:docMk/>
            <pc:sldMk cId="3677246692" sldId="262"/>
            <ac:spMk id="53" creationId="{D6EE29F2-D77F-4BD0-A20B-334D316A1C9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28:45.451" v="897"/>
          <ac:spMkLst>
            <pc:docMk/>
            <pc:sldMk cId="3677246692" sldId="262"/>
            <ac:spMk id="55" creationId="{22D09ED2-868F-42C6-866E-F92E0CEF314F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59" creationId="{46A89C79-8EF3-4AF9-B3D9-59A883F41C83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61" creationId="{EFE5CE34-4543-42E5-B82C-1F3D12422CD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28:45.482" v="898"/>
          <ac:spMkLst>
            <pc:docMk/>
            <pc:sldMk cId="3677246692" sldId="262"/>
            <ac:spMk id="63" creationId="{72AF41FE-63D7-4695-81D2-66D2510E4486}"/>
          </ac:spMkLst>
        </pc:spChg>
        <pc:grpChg chg="add del">
          <ac:chgData name="Ewa Probola" userId="S::ewa.probola@sppasieki.tomaszowlubelski.pl::8c47af5f-47b5-4eec-91a0-7b1a99a87987" providerId="AD" clId="Web-{D1EEF0FA-E234-4EC2-8798-E8970DC3A3DA}" dt="2020-06-21T19:27:37.903" v="882"/>
          <ac:grpSpMkLst>
            <pc:docMk/>
            <pc:sldMk cId="3677246692" sldId="262"/>
            <ac:grpSpMk id="11" creationId="{DA02BEE4-A5D4-40AF-882D-49D34B086FFF}"/>
          </ac:grpSpMkLst>
        </pc:grpChg>
        <pc:grpChg chg="add del">
          <ac:chgData name="Ewa Probola" userId="S::ewa.probola@sppasieki.tomaszowlubelski.pl::8c47af5f-47b5-4eec-91a0-7b1a99a87987" providerId="AD" clId="Web-{D1EEF0FA-E234-4EC2-8798-E8970DC3A3DA}" dt="2020-06-21T19:27:51.638" v="886"/>
          <ac:grpSpMkLst>
            <pc:docMk/>
            <pc:sldMk cId="3677246692" sldId="262"/>
            <ac:grpSpMk id="19" creationId="{DA02BEE4-A5D4-40AF-882D-49D34B086FFF}"/>
          </ac:grpSpMkLst>
        </pc:grpChg>
        <pc:grpChg chg="add del">
          <ac:chgData name="Ewa Probola" userId="S::ewa.probola@sppasieki.tomaszowlubelski.pl::8c47af5f-47b5-4eec-91a0-7b1a99a87987" providerId="AD" clId="Web-{D1EEF0FA-E234-4EC2-8798-E8970DC3A3DA}" dt="2020-06-21T19:28:45.482" v="898"/>
          <ac:grpSpMkLst>
            <pc:docMk/>
            <pc:sldMk cId="3677246692" sldId="262"/>
            <ac:grpSpMk id="35" creationId="{DA02BEE4-A5D4-40AF-882D-49D34B086FFF}"/>
          </ac:grpSpMkLst>
        </pc:grpChg>
        <pc:cxnChg chg="add del">
          <ac:chgData name="Ewa Probola" userId="S::ewa.probola@sppasieki.tomaszowlubelski.pl::8c47af5f-47b5-4eec-91a0-7b1a99a87987" providerId="AD" clId="Web-{D1EEF0FA-E234-4EC2-8798-E8970DC3A3DA}" dt="2020-06-21T19:28:02.403" v="890"/>
          <ac:cxnSpMkLst>
            <pc:docMk/>
            <pc:sldMk cId="3677246692" sldId="262"/>
            <ac:cxnSpMk id="27" creationId="{7B2D303B-3DD0-4319-9EAD-361847FEC71D}"/>
          </ac:cxnSpMkLst>
        </pc:cxnChg>
        <pc:cxnChg chg="add">
          <ac:chgData name="Ewa Probola" userId="S::ewa.probola@sppasieki.tomaszowlubelski.pl::8c47af5f-47b5-4eec-91a0-7b1a99a87987" providerId="AD" clId="Web-{D1EEF0FA-E234-4EC2-8798-E8970DC3A3DA}" dt="2020-06-21T19:28:45.482" v="898"/>
          <ac:cxnSpMkLst>
            <pc:docMk/>
            <pc:sldMk cId="3677246692" sldId="262"/>
            <ac:cxnSpMk id="57" creationId="{7B2D303B-3DD0-4319-9EAD-361847FEC71D}"/>
          </ac:cxnSpMkLst>
        </pc:cxn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19:19:30.521" v="815" actId="14100"/>
        <pc:sldMkLst>
          <pc:docMk/>
          <pc:sldMk cId="3103780468" sldId="263"/>
        </pc:sldMkLst>
        <pc:spChg chg="mod">
          <ac:chgData name="Ewa Probola" userId="S::ewa.probola@sppasieki.tomaszowlubelski.pl::8c47af5f-47b5-4eec-91a0-7b1a99a87987" providerId="AD" clId="Web-{D1EEF0FA-E234-4EC2-8798-E8970DC3A3DA}" dt="2020-06-21T19:19:16.646" v="812"/>
          <ac:spMkLst>
            <pc:docMk/>
            <pc:sldMk cId="3103780468" sldId="263"/>
            <ac:spMk id="2" creationId="{5BACAA26-76BE-4A35-8534-E595035F087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9:09.755" v="807"/>
          <ac:spMkLst>
            <pc:docMk/>
            <pc:sldMk cId="3103780468" sldId="263"/>
            <ac:spMk id="5" creationId="{1707FC24-6981-43D9-B525-C7832BA2246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9:16.646" v="811"/>
          <ac:spMkLst>
            <pc:docMk/>
            <pc:sldMk cId="3103780468" sldId="263"/>
            <ac:spMk id="6" creationId="{74426AB7-D619-4515-962A-BC83909EC01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9:07.490" v="805"/>
          <ac:spMkLst>
            <pc:docMk/>
            <pc:sldMk cId="3103780468" sldId="263"/>
            <ac:spMk id="8" creationId="{A4AC5506-6312-4701-8D3C-40187889A94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19:16.646" v="811"/>
          <ac:spMkLst>
            <pc:docMk/>
            <pc:sldMk cId="3103780468" sldId="263"/>
            <ac:spMk id="10" creationId="{DE47DF98-723F-4AAC-ABCF-CACBC438F78F}"/>
          </ac:spMkLst>
        </pc:spChg>
        <pc:picChg chg="add mod">
          <ac:chgData name="Ewa Probola" userId="S::ewa.probola@sppasieki.tomaszowlubelski.pl::8c47af5f-47b5-4eec-91a0-7b1a99a87987" providerId="AD" clId="Web-{D1EEF0FA-E234-4EC2-8798-E8970DC3A3DA}" dt="2020-06-21T19:19:30.521" v="815" actId="14100"/>
          <ac:picMkLst>
            <pc:docMk/>
            <pc:sldMk cId="3103780468" sldId="263"/>
            <ac:picMk id="3" creationId="{952CAF41-E759-4E0C-BCE7-BD10467641FA}"/>
          </ac:picMkLst>
        </pc:picChg>
        <pc:cxnChg chg="add del">
          <ac:chgData name="Ewa Probola" userId="S::ewa.probola@sppasieki.tomaszowlubelski.pl::8c47af5f-47b5-4eec-91a0-7b1a99a87987" providerId="AD" clId="Web-{D1EEF0FA-E234-4EC2-8798-E8970DC3A3DA}" dt="2020-06-21T19:19:16.646" v="811"/>
          <ac:cxnSpMkLst>
            <pc:docMk/>
            <pc:sldMk cId="3103780468" sldId="263"/>
            <ac:cxnSpMk id="12" creationId="{EA29FC7C-9308-4FDE-8DCA-405668055B0F}"/>
          </ac:cxnSpMkLst>
        </pc:cxnChg>
      </pc:sldChg>
      <pc:sldChg chg="addSp delSp modSp new mod setBg setClrOvrMap">
        <pc:chgData name="Ewa Probola" userId="S::ewa.probola@sppasieki.tomaszowlubelski.pl::8c47af5f-47b5-4eec-91a0-7b1a99a87987" providerId="AD" clId="Web-{D1EEF0FA-E234-4EC2-8798-E8970DC3A3DA}" dt="2020-06-21T19:49:57.578" v="1212" actId="14100"/>
        <pc:sldMkLst>
          <pc:docMk/>
          <pc:sldMk cId="1027845003" sldId="264"/>
        </pc:sldMkLst>
        <pc:spChg chg="mod ord">
          <ac:chgData name="Ewa Probola" userId="S::ewa.probola@sppasieki.tomaszowlubelski.pl::8c47af5f-47b5-4eec-91a0-7b1a99a87987" providerId="AD" clId="Web-{D1EEF0FA-E234-4EC2-8798-E8970DC3A3DA}" dt="2020-06-21T19:49:57.578" v="1212" actId="14100"/>
          <ac:spMkLst>
            <pc:docMk/>
            <pc:sldMk cId="1027845003" sldId="264"/>
            <ac:spMk id="2" creationId="{132F4B79-3BDD-4AC4-BF44-DFE5552AAA5C}"/>
          </ac:spMkLst>
        </pc:spChg>
        <pc:spChg chg="add del mod">
          <ac:chgData name="Ewa Probola" userId="S::ewa.probola@sppasieki.tomaszowlubelski.pl::8c47af5f-47b5-4eec-91a0-7b1a99a87987" providerId="AD" clId="Web-{D1EEF0FA-E234-4EC2-8798-E8970DC3A3DA}" dt="2020-06-21T19:43:03.994" v="1119"/>
          <ac:spMkLst>
            <pc:docMk/>
            <pc:sldMk cId="1027845003" sldId="264"/>
            <ac:spMk id="3" creationId="{93FBEA89-9E5B-4B17-9124-6DB1B7C25FC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5.323" v="1138"/>
          <ac:spMkLst>
            <pc:docMk/>
            <pc:sldMk cId="1027845003" sldId="264"/>
            <ac:spMk id="6" creationId="{16C5FA50-8D52-4617-AF91-5C7B1C8352F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5.323" v="1138"/>
          <ac:spMkLst>
            <pc:docMk/>
            <pc:sldMk cId="1027845003" sldId="264"/>
            <ac:spMk id="7" creationId="{E223798C-12AD-4B0C-A50C-D676347D67CF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8.308" v="1140"/>
          <ac:spMkLst>
            <pc:docMk/>
            <pc:sldMk cId="1027845003" sldId="264"/>
            <ac:spMk id="8" creationId="{E45B1D5C-0827-4AF0-8186-11FC5A8B8B9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1.948" v="1136"/>
          <ac:spMkLst>
            <pc:docMk/>
            <pc:sldMk cId="1027845003" sldId="264"/>
            <ac:spMk id="9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8.308" v="1140"/>
          <ac:spMkLst>
            <pc:docMk/>
            <pc:sldMk cId="1027845003" sldId="264"/>
            <ac:spMk id="10" creationId="{99413ED5-9ED4-4772-BCE4-2BCAE6B12E3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8.308" v="1140"/>
          <ac:spMkLst>
            <pc:docMk/>
            <pc:sldMk cId="1027845003" sldId="264"/>
            <ac:spMk id="12" creationId="{04357C93-F0CB-4A1C-8F77-4E906378981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40.996" v="1156"/>
          <ac:spMkLst>
            <pc:docMk/>
            <pc:sldMk cId="1027845003" sldId="264"/>
            <ac:spMk id="14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4:48.308" v="1140"/>
          <ac:spMkLst>
            <pc:docMk/>
            <pc:sldMk cId="1027845003" sldId="264"/>
            <ac:spMk id="15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21.246" v="1149"/>
          <ac:spMkLst>
            <pc:docMk/>
            <pc:sldMk cId="1027845003" sldId="264"/>
            <ac:spMk id="19" creationId="{D4906370-1564-49FA-A802-58546B3922D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21.246" v="1149"/>
          <ac:spMkLst>
            <pc:docMk/>
            <pc:sldMk cId="1027845003" sldId="264"/>
            <ac:spMk id="20" creationId="{EF640709-BDFD-453B-B75D-6212E7A870BA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21.246" v="1149"/>
          <ac:spMkLst>
            <pc:docMk/>
            <pc:sldMk cId="1027845003" sldId="264"/>
            <ac:spMk id="21" creationId="{B4019478-3FDC-438C-8848-1D7DA864AFC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22" creationId="{362D44EE-C852-4460-B8B5-C4F2BC20510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21.246" v="1149"/>
          <ac:spMkLst>
            <pc:docMk/>
            <pc:sldMk cId="1027845003" sldId="264"/>
            <ac:spMk id="23" creationId="{FE406479-1D57-4209-B128-3C81746247C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24" creationId="{658970D8-8D1D-4B5C-894B-E871CC86543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26.121" v="1151"/>
          <ac:spMkLst>
            <pc:docMk/>
            <pc:sldMk cId="1027845003" sldId="264"/>
            <ac:spMk id="25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26" creationId="{F227E5B6-9132-43CA-B503-37A18562ADF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28" creationId="{03C2051E-A88D-48E5-BACF-AAED1789272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30" creationId="{7821A508-2985-4905-874A-527429BAABFA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31.480" v="1153"/>
          <ac:spMkLst>
            <pc:docMk/>
            <pc:sldMk cId="1027845003" sldId="264"/>
            <ac:spMk id="31" creationId="{E45B1D5C-0827-4AF0-8186-11FC5A8B8B9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32" creationId="{D2929CB1-0E3C-4B2D-ADC5-0154FB33BA4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31.480" v="1153"/>
          <ac:spMkLst>
            <pc:docMk/>
            <pc:sldMk cId="1027845003" sldId="264"/>
            <ac:spMk id="33" creationId="{99413ED5-9ED4-4772-BCE4-2BCAE6B12E3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17.418" v="1147"/>
          <ac:spMkLst>
            <pc:docMk/>
            <pc:sldMk cId="1027845003" sldId="264"/>
            <ac:spMk id="34" creationId="{5F2F0C84-BE8C-4DC2-A6D3-30349A801D5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31.480" v="1153"/>
          <ac:spMkLst>
            <pc:docMk/>
            <pc:sldMk cId="1027845003" sldId="264"/>
            <ac:spMk id="35" creationId="{04357C93-F0CB-4A1C-8F77-4E906378981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31.480" v="1153"/>
          <ac:spMkLst>
            <pc:docMk/>
            <pc:sldMk cId="1027845003" sldId="264"/>
            <ac:spMk id="36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5:40.980" v="1155"/>
          <ac:spMkLst>
            <pc:docMk/>
            <pc:sldMk cId="1027845003" sldId="264"/>
            <ac:spMk id="37" creationId="{1707FC24-6981-43D9-B525-C7832BA2246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01.184" v="1158"/>
          <ac:spMkLst>
            <pc:docMk/>
            <pc:sldMk cId="1027845003" sldId="264"/>
            <ac:spMk id="38" creationId="{D4771268-CB57-404A-9271-370EB28F609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15.872" v="1161"/>
          <ac:spMkLst>
            <pc:docMk/>
            <pc:sldMk cId="1027845003" sldId="264"/>
            <ac:spMk id="43" creationId="{A1D7EC86-7CB9-431D-8AC3-8AAF0440B16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15.872" v="1161"/>
          <ac:spMkLst>
            <pc:docMk/>
            <pc:sldMk cId="1027845003" sldId="264"/>
            <ac:spMk id="45" creationId="{D4B9777F-B610-419B-9193-80306388F3E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15.872" v="1161"/>
          <ac:spMkLst>
            <pc:docMk/>
            <pc:sldMk cId="1027845003" sldId="264"/>
            <ac:spMk id="47" creationId="{311F016A-A753-449B-9EA6-322199B7119E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15.872" v="1161"/>
          <ac:spMkLst>
            <pc:docMk/>
            <pc:sldMk cId="1027845003" sldId="264"/>
            <ac:spMk id="49" creationId="{95106A28-883A-4993-BF9E-C403B81A8D6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15.872" v="1161"/>
          <ac:spMkLst>
            <pc:docMk/>
            <pc:sldMk cId="1027845003" sldId="264"/>
            <ac:spMk id="51" creationId="{F5AE4E4F-9F4C-43ED-8299-9BD63B74E8F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16.091" v="1175"/>
          <ac:spMkLst>
            <pc:docMk/>
            <pc:sldMk cId="1027845003" sldId="264"/>
            <ac:spMk id="56" creationId="{E45B1D5C-0827-4AF0-8186-11FC5A8B8B9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16.091" v="1175"/>
          <ac:spMkLst>
            <pc:docMk/>
            <pc:sldMk cId="1027845003" sldId="264"/>
            <ac:spMk id="58" creationId="{99413ED5-9ED4-4772-BCE4-2BCAE6B12E3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16.091" v="1175"/>
          <ac:spMkLst>
            <pc:docMk/>
            <pc:sldMk cId="1027845003" sldId="264"/>
            <ac:spMk id="60" creationId="{04357C93-F0CB-4A1C-8F77-4E906378981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16.091" v="1175"/>
          <ac:spMkLst>
            <pc:docMk/>
            <pc:sldMk cId="1027845003" sldId="264"/>
            <ac:spMk id="62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57.716" v="1168"/>
          <ac:spMkLst>
            <pc:docMk/>
            <pc:sldMk cId="1027845003" sldId="264"/>
            <ac:spMk id="64" creationId="{87CC2527-562A-4F69-B487-4371E5B243E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66" creationId="{362D44EE-C852-4460-B8B5-C4F2BC20510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49.497" v="1166"/>
          <ac:spMkLst>
            <pc:docMk/>
            <pc:sldMk cId="1027845003" sldId="264"/>
            <ac:spMk id="67" creationId="{E45B1D5C-0827-4AF0-8186-11FC5A8B8B9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68" creationId="{658970D8-8D1D-4B5C-894B-E871CC86543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49.497" v="1166"/>
          <ac:spMkLst>
            <pc:docMk/>
            <pc:sldMk cId="1027845003" sldId="264"/>
            <ac:spMk id="69" creationId="{99413ED5-9ED4-4772-BCE4-2BCAE6B12E3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70" creationId="{F227E5B6-9132-43CA-B503-37A18562ADF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49.497" v="1166"/>
          <ac:spMkLst>
            <pc:docMk/>
            <pc:sldMk cId="1027845003" sldId="264"/>
            <ac:spMk id="71" creationId="{04357C93-F0CB-4A1C-8F77-4E906378981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72" creationId="{03C2051E-A88D-48E5-BACF-AAED1789272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6:49.497" v="1166"/>
          <ac:spMkLst>
            <pc:docMk/>
            <pc:sldMk cId="1027845003" sldId="264"/>
            <ac:spMk id="73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5.763" v="1172"/>
          <ac:spMkLst>
            <pc:docMk/>
            <pc:sldMk cId="1027845003" sldId="264"/>
            <ac:spMk id="74" creationId="{0671A8AE-40A1-4631-A6B8-581AFF06548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75" creationId="{7821A508-2985-4905-874A-527429BAABFA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5.763" v="1172"/>
          <ac:spMkLst>
            <pc:docMk/>
            <pc:sldMk cId="1027845003" sldId="264"/>
            <ac:spMk id="76" creationId="{AB58EF07-17C2-48CF-ABB0-EEF1F17CB8F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77" creationId="{D2929CB1-0E3C-4B2D-ADC5-0154FB33BA4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5.763" v="1172"/>
          <ac:spMkLst>
            <pc:docMk/>
            <pc:sldMk cId="1027845003" sldId="264"/>
            <ac:spMk id="78" creationId="{AF2F604E-43BE-4DC3-B983-E071523364F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1.653" v="1170"/>
          <ac:spMkLst>
            <pc:docMk/>
            <pc:sldMk cId="1027845003" sldId="264"/>
            <ac:spMk id="79" creationId="{5F2F0C84-BE8C-4DC2-A6D3-30349A801D5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05.763" v="1172"/>
          <ac:spMkLst>
            <pc:docMk/>
            <pc:sldMk cId="1027845003" sldId="264"/>
            <ac:spMk id="80" creationId="{08C9B587-E65E-4B52-B37C-ABEBB6E8792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16.091" v="1174"/>
          <ac:spMkLst>
            <pc:docMk/>
            <pc:sldMk cId="1027845003" sldId="264"/>
            <ac:spMk id="81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19:47:57.576" v="1179"/>
          <ac:spMkLst>
            <pc:docMk/>
            <pc:sldMk cId="1027845003" sldId="264"/>
            <ac:spMk id="84" creationId="{1707FC24-6981-43D9-B525-C7832BA22463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47:57.576" v="1179"/>
          <ac:spMkLst>
            <pc:docMk/>
            <pc:sldMk cId="1027845003" sldId="264"/>
            <ac:spMk id="89" creationId="{E45B1D5C-0827-4AF0-8186-11FC5A8B8B9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47:57.576" v="1179"/>
          <ac:spMkLst>
            <pc:docMk/>
            <pc:sldMk cId="1027845003" sldId="264"/>
            <ac:spMk id="91" creationId="{99413ED5-9ED4-4772-BCE4-2BCAE6B12E35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47:57.576" v="1179"/>
          <ac:spMkLst>
            <pc:docMk/>
            <pc:sldMk cId="1027845003" sldId="264"/>
            <ac:spMk id="93" creationId="{04357C93-F0CB-4A1C-8F77-4E9063789819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19:47:57.576" v="1179"/>
          <ac:spMkLst>
            <pc:docMk/>
            <pc:sldMk cId="1027845003" sldId="264"/>
            <ac:spMk id="95" creationId="{90F533E9-6690-41A8-A372-4C6C622D028D}"/>
          </ac:spMkLst>
        </pc:spChg>
        <pc:picChg chg="add mod ord">
          <ac:chgData name="Ewa Probola" userId="S::ewa.probola@sppasieki.tomaszowlubelski.pl::8c47af5f-47b5-4eec-91a0-7b1a99a87987" providerId="AD" clId="Web-{D1EEF0FA-E234-4EC2-8798-E8970DC3A3DA}" dt="2020-06-21T19:49:50.406" v="1211" actId="14100"/>
          <ac:picMkLst>
            <pc:docMk/>
            <pc:sldMk cId="1027845003" sldId="264"/>
            <ac:picMk id="4" creationId="{4C310E2C-087C-4469-B626-674180A700A6}"/>
          </ac:picMkLst>
        </pc:picChg>
        <pc:cxnChg chg="add del">
          <ac:chgData name="Ewa Probola" userId="S::ewa.probola@sppasieki.tomaszowlubelski.pl::8c47af5f-47b5-4eec-91a0-7b1a99a87987" providerId="AD" clId="Web-{D1EEF0FA-E234-4EC2-8798-E8970DC3A3DA}" dt="2020-06-21T19:44:41.948" v="1136"/>
          <ac:cxnSpMkLst>
            <pc:docMk/>
            <pc:sldMk cId="1027845003" sldId="264"/>
            <ac:cxnSpMk id="11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4:41.948" v="1136"/>
          <ac:cxnSpMkLst>
            <pc:docMk/>
            <pc:sldMk cId="1027845003" sldId="264"/>
            <ac:cxnSpMk id="13" creationId="{D891E407-403B-4764-86C9-33A56D3BCAA3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5:40.996" v="1156"/>
          <ac:cxnSpMkLst>
            <pc:docMk/>
            <pc:sldMk cId="1027845003" sldId="264"/>
            <ac:cxnSpMk id="16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5:40.996" v="1156"/>
          <ac:cxnSpMkLst>
            <pc:docMk/>
            <pc:sldMk cId="1027845003" sldId="264"/>
            <ac:cxnSpMk id="17" creationId="{D891E407-403B-4764-86C9-33A56D3BCAA3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5:26.121" v="1151"/>
          <ac:cxnSpMkLst>
            <pc:docMk/>
            <pc:sldMk cId="1027845003" sldId="264"/>
            <ac:cxnSpMk id="27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5:26.121" v="1151"/>
          <ac:cxnSpMkLst>
            <pc:docMk/>
            <pc:sldMk cId="1027845003" sldId="264"/>
            <ac:cxnSpMk id="29" creationId="{D891E407-403B-4764-86C9-33A56D3BCAA3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6:57.716" v="1168"/>
          <ac:cxnSpMkLst>
            <pc:docMk/>
            <pc:sldMk cId="1027845003" sldId="264"/>
            <ac:cxnSpMk id="65" creationId="{BCDAEC91-5BCE-4B55-9CC0-43EF94CB734B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7:16.091" v="1174"/>
          <ac:cxnSpMkLst>
            <pc:docMk/>
            <pc:sldMk cId="1027845003" sldId="264"/>
            <ac:cxnSpMk id="82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19:47:16.091" v="1174"/>
          <ac:cxnSpMkLst>
            <pc:docMk/>
            <pc:sldMk cId="1027845003" sldId="264"/>
            <ac:cxnSpMk id="83" creationId="{D891E407-403B-4764-86C9-33A56D3BCAA3}"/>
          </ac:cxnSpMkLst>
        </pc:cxn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20:19:45.290" v="1645" actId="14100"/>
        <pc:sldMkLst>
          <pc:docMk/>
          <pc:sldMk cId="166792824" sldId="265"/>
        </pc:sldMkLst>
        <pc:spChg chg="mod">
          <ac:chgData name="Ewa Probola" userId="S::ewa.probola@sppasieki.tomaszowlubelski.pl::8c47af5f-47b5-4eec-91a0-7b1a99a87987" providerId="AD" clId="Web-{D1EEF0FA-E234-4EC2-8798-E8970DC3A3DA}" dt="2020-06-21T20:18:33.101" v="1632" actId="20577"/>
          <ac:spMkLst>
            <pc:docMk/>
            <pc:sldMk cId="166792824" sldId="265"/>
            <ac:spMk id="2" creationId="{DF545374-DF63-41C1-8DAA-FEF0884AF84D}"/>
          </ac:spMkLst>
        </pc:spChg>
        <pc:spChg chg="add del mod">
          <ac:chgData name="Ewa Probola" userId="S::ewa.probola@sppasieki.tomaszowlubelski.pl::8c47af5f-47b5-4eec-91a0-7b1a99a87987" providerId="AD" clId="Web-{D1EEF0FA-E234-4EC2-8798-E8970DC3A3DA}" dt="2020-06-21T20:19:45.290" v="1645" actId="14100"/>
          <ac:spMkLst>
            <pc:docMk/>
            <pc:sldMk cId="166792824" sldId="265"/>
            <ac:spMk id="3" creationId="{25D902F0-A1B7-4548-B0E2-05D6EEBF73C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13.322" v="1601"/>
          <ac:spMkLst>
            <pc:docMk/>
            <pc:sldMk cId="166792824" sldId="265"/>
            <ac:spMk id="8" creationId="{A52B99F1-B2DC-437E-A8A1-A57F2F29F8D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0:12.164" v="1555"/>
          <ac:spMkLst>
            <pc:docMk/>
            <pc:sldMk cId="166792824" sldId="265"/>
            <ac:spMk id="9" creationId="{56E9B3E6-E277-4D68-BA48-9CB43FFBD6E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13.322" v="1601"/>
          <ac:spMkLst>
            <pc:docMk/>
            <pc:sldMk cId="166792824" sldId="265"/>
            <ac:spMk id="10" creationId="{55F8BA08-3E38-4B70-B93A-74F08E09220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13.322" v="1601"/>
          <ac:spMkLst>
            <pc:docMk/>
            <pc:sldMk cId="166792824" sldId="265"/>
            <ac:spMk id="12" creationId="{357F1B33-79AB-4A71-8CEC-4546D709B8C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14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15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0:12.164" v="1555"/>
          <ac:spMkLst>
            <pc:docMk/>
            <pc:sldMk cId="166792824" sldId="265"/>
            <ac:spMk id="16" creationId="{D5B0017B-2ECA-49AF-B397-DC140825DF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17" creationId="{1709F1D5-B0F1-4714-A239-E5B61C16191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19" creationId="{228FB460-D3FF-4440-A020-05982A09E51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20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21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22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23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24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25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26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27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28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29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2.759" v="1586"/>
          <ac:spMkLst>
            <pc:docMk/>
            <pc:sldMk cId="166792824" sldId="265"/>
            <ac:spMk id="30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09.993" v="1584"/>
          <ac:spMkLst>
            <pc:docMk/>
            <pc:sldMk cId="166792824" sldId="265"/>
            <ac:spMk id="31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17.165" v="1588"/>
          <ac:spMkLst>
            <pc:docMk/>
            <pc:sldMk cId="166792824" sldId="265"/>
            <ac:spMk id="32" creationId="{68575C10-8187-4AC4-AD72-C754EAFD286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1.040" v="1590"/>
          <ac:spMkLst>
            <pc:docMk/>
            <pc:sldMk cId="166792824" sldId="265"/>
            <ac:spMk id="35" creationId="{7CB4857B-ED7C-444D-9F04-2F885114A1C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1.040" v="1590"/>
          <ac:spMkLst>
            <pc:docMk/>
            <pc:sldMk cId="166792824" sldId="265"/>
            <ac:spMk id="36" creationId="{D18046FB-44EA-4FD8-A585-EA09A319B2D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1.040" v="1590"/>
          <ac:spMkLst>
            <pc:docMk/>
            <pc:sldMk cId="166792824" sldId="265"/>
            <ac:spMk id="37" creationId="{479F5F2B-8B58-4140-AE6A-51F6C67B18D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3.853" v="1592"/>
          <ac:spMkLst>
            <pc:docMk/>
            <pc:sldMk cId="166792824" sldId="265"/>
            <ac:spMk id="38" creationId="{A52B99F1-B2DC-437E-A8A1-A57F2F29F8D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3.853" v="1592"/>
          <ac:spMkLst>
            <pc:docMk/>
            <pc:sldMk cId="166792824" sldId="265"/>
            <ac:spMk id="39" creationId="{55F8BA08-3E38-4B70-B93A-74F08E092206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23.853" v="1592"/>
          <ac:spMkLst>
            <pc:docMk/>
            <pc:sldMk cId="166792824" sldId="265"/>
            <ac:spMk id="40" creationId="{357F1B33-79AB-4A71-8CEC-4546D709B8C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1" creationId="{827B839B-9ADE-406B-8590-F1CAEDED45A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2" creationId="{CFE45BF0-46DB-408C-B5F7-7B11716805D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3" creationId="{2AEBC8F2-97B1-41B4-93F1-2D289E197FBA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4" creationId="{472E3A19-F5D5-48FC-BB9C-48C2F68F598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5" creationId="{7A62E32F-BB65-43A8-8EB5-92346890E54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36.181" v="1594"/>
          <ac:spMkLst>
            <pc:docMk/>
            <pc:sldMk cId="166792824" sldId="265"/>
            <ac:spMk id="46" creationId="{14E91B64-9FCC-451E-AFB4-A827D632936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44.041" v="1596"/>
          <ac:spMkLst>
            <pc:docMk/>
            <pc:sldMk cId="166792824" sldId="265"/>
            <ac:spMk id="47" creationId="{91F32EBA-ED97-466E-8CFA-8382584155D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1:44.041" v="1596"/>
          <ac:spMkLst>
            <pc:docMk/>
            <pc:sldMk cId="166792824" sldId="265"/>
            <ac:spMk id="48" creationId="{62A38935-BB53-4DF7-A56E-48DD25B685D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49" creationId="{E92FEB64-6EEA-4759-B4A4-BD2C1E660BA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0" creationId="{B10BB131-AC8E-4A8E-A5D1-36260F720C3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1" creationId="{14847E93-7DC1-4D4B-8829-B19AA7137C50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2" creationId="{5566D6E1-03A1-4D73-A4E0-35D74D568A0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3" creationId="{9F835A99-04AC-494A-A572-AFE8413CC938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4" creationId="{7B786209-1B0B-4CA9-9BDD-F7327066A84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5" creationId="{2D2964BB-484D-45AE-AD66-D407D062965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07.478" v="1598"/>
          <ac:spMkLst>
            <pc:docMk/>
            <pc:sldMk cId="166792824" sldId="265"/>
            <ac:spMk id="56" creationId="{6691AC69-A76E-4DAB-B565-468B6B87ACF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02:13.322" v="1600"/>
          <ac:spMkLst>
            <pc:docMk/>
            <pc:sldMk cId="166792824" sldId="265"/>
            <ac:spMk id="57" creationId="{68575C10-8187-4AC4-AD72-C754EAFD2867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0" creationId="{827B839B-9ADE-406B-8590-F1CAEDED45A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1" creationId="{CFE45BF0-46DB-408C-B5F7-7B11716805D4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2" creationId="{2AEBC8F2-97B1-41B4-93F1-2D289E197FBA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3" creationId="{472E3A19-F5D5-48FC-BB9C-48C2F68F598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4" creationId="{7A62E32F-BB65-43A8-8EB5-92346890E54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65" creationId="{14E91B64-9FCC-451E-AFB4-A827D6329367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70" creationId="{DB304A14-32D0-4873-B914-423ED7B8DAF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6:50.709" v="1605"/>
          <ac:spMkLst>
            <pc:docMk/>
            <pc:sldMk cId="166792824" sldId="265"/>
            <ac:spMk id="71" creationId="{DB304A14-32D0-4873-B914-423ED7B8DAFD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72" creationId="{1D460C86-854F-4FB3-ABC2-E823D8FEB9DB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6:50.709" v="1605"/>
          <ac:spMkLst>
            <pc:docMk/>
            <pc:sldMk cId="166792824" sldId="265"/>
            <ac:spMk id="73" creationId="{1D460C86-854F-4FB3-ABC2-E823D8FEB9DB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17:17.335" v="1612"/>
          <ac:spMkLst>
            <pc:docMk/>
            <pc:sldMk cId="166792824" sldId="265"/>
            <ac:spMk id="74" creationId="{BB48116A-278A-4CC5-89D3-9DE8E8FF124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16:50.709" v="1605"/>
          <ac:spMkLst>
            <pc:docMk/>
            <pc:sldMk cId="166792824" sldId="265"/>
            <ac:spMk id="75" creationId="{BB48116A-278A-4CC5-89D3-9DE8E8FF1245}"/>
          </ac:spMkLst>
        </pc:spChg>
        <pc:grpChg chg="add del">
          <ac:chgData name="Ewa Probola" userId="S::ewa.probola@sppasieki.tomaszowlubelski.pl::8c47af5f-47b5-4eec-91a0-7b1a99a87987" providerId="AD" clId="Web-{D1EEF0FA-E234-4EC2-8798-E8970DC3A3DA}" dt="2020-06-21T20:00:12.164" v="1555"/>
          <ac:grpSpMkLst>
            <pc:docMk/>
            <pc:sldMk cId="166792824" sldId="265"/>
            <ac:grpSpMk id="11" creationId="{AE1C45F0-260A-458C-96ED-C1F6D2151219}"/>
          </ac:grpSpMkLst>
        </pc:grpChg>
        <pc:graphicFrameChg chg="add del">
          <ac:chgData name="Ewa Probola" userId="S::ewa.probola@sppasieki.tomaszowlubelski.pl::8c47af5f-47b5-4eec-91a0-7b1a99a87987" providerId="AD" clId="Web-{D1EEF0FA-E234-4EC2-8798-E8970DC3A3DA}" dt="2020-06-21T20:00:12.164" v="1555"/>
          <ac:graphicFrameMkLst>
            <pc:docMk/>
            <pc:sldMk cId="166792824" sldId="265"/>
            <ac:graphicFrameMk id="5" creationId="{5BBE39B7-85B0-426E-B3BA-E0C6766734F2}"/>
          </ac:graphicFrameMkLst>
        </pc:graphicFrameChg>
        <pc:graphicFrameChg chg="add del">
          <ac:chgData name="Ewa Probola" userId="S::ewa.probola@sppasieki.tomaszowlubelski.pl::8c47af5f-47b5-4eec-91a0-7b1a99a87987" providerId="AD" clId="Web-{D1EEF0FA-E234-4EC2-8798-E8970DC3A3DA}" dt="2020-06-21T20:01:17.165" v="1588"/>
          <ac:graphicFrameMkLst>
            <pc:docMk/>
            <pc:sldMk cId="166792824" sldId="265"/>
            <ac:graphicFrameMk id="34" creationId="{CBDAEF5A-09F4-414A-9054-A2CC7C3156DE}"/>
          </ac:graphicFrameMkLst>
        </pc:graphicFrameChg>
        <pc:graphicFrameChg chg="add del">
          <ac:chgData name="Ewa Probola" userId="S::ewa.probola@sppasieki.tomaszowlubelski.pl::8c47af5f-47b5-4eec-91a0-7b1a99a87987" providerId="AD" clId="Web-{D1EEF0FA-E234-4EC2-8798-E8970DC3A3DA}" dt="2020-06-21T20:02:13.322" v="1600"/>
          <ac:graphicFrameMkLst>
            <pc:docMk/>
            <pc:sldMk cId="166792824" sldId="265"/>
            <ac:graphicFrameMk id="59" creationId="{CBDAEF5A-09F4-414A-9054-A2CC7C3156DE}"/>
          </ac:graphicFrameMkLst>
        </pc:graphicFrameChg>
        <pc:picChg chg="add mod">
          <ac:chgData name="Ewa Probola" userId="S::ewa.probola@sppasieki.tomaszowlubelski.pl::8c47af5f-47b5-4eec-91a0-7b1a99a87987" providerId="AD" clId="Web-{D1EEF0FA-E234-4EC2-8798-E8970DC3A3DA}" dt="2020-06-21T20:17:44.163" v="1622" actId="1076"/>
          <ac:picMkLst>
            <pc:docMk/>
            <pc:sldMk cId="166792824" sldId="265"/>
            <ac:picMk id="66" creationId="{B695721F-ED93-4F96-8656-06B9BBCE12AA}"/>
          </ac:picMkLst>
        </pc:picChg>
        <pc:cxnChg chg="add del">
          <ac:chgData name="Ewa Probola" userId="S::ewa.probola@sppasieki.tomaszowlubelski.pl::8c47af5f-47b5-4eec-91a0-7b1a99a87987" providerId="AD" clId="Web-{D1EEF0FA-E234-4EC2-8798-E8970DC3A3DA}" dt="2020-06-21T20:00:12.164" v="1555"/>
          <ac:cxnSpMkLst>
            <pc:docMk/>
            <pc:sldMk cId="166792824" sldId="265"/>
            <ac:cxnSpMk id="18" creationId="{6CF1BAF6-AD41-4082-B212-8A1F9A2E8779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20:01:17.165" v="1588"/>
          <ac:cxnSpMkLst>
            <pc:docMk/>
            <pc:sldMk cId="166792824" sldId="265"/>
            <ac:cxnSpMk id="33" creationId="{74E776C9-ED67-41B7-B3A3-4DF76EF3ACEE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20:02:13.322" v="1600"/>
          <ac:cxnSpMkLst>
            <pc:docMk/>
            <pc:sldMk cId="166792824" sldId="265"/>
            <ac:cxnSpMk id="58" creationId="{74E776C9-ED67-41B7-B3A3-4DF76EF3ACEE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20:16:56.037" v="1607"/>
          <ac:cxnSpMkLst>
            <pc:docMk/>
            <pc:sldMk cId="166792824" sldId="265"/>
            <ac:cxnSpMk id="68" creationId="{E4A809D5-3600-46D4-A466-67F2349A54FB}"/>
          </ac:cxnSpMkLst>
        </pc:cxnChg>
        <pc:cxnChg chg="add del">
          <ac:chgData name="Ewa Probola" userId="S::ewa.probola@sppasieki.tomaszowlubelski.pl::8c47af5f-47b5-4eec-91a0-7b1a99a87987" providerId="AD" clId="Web-{D1EEF0FA-E234-4EC2-8798-E8970DC3A3DA}" dt="2020-06-21T20:17:17.319" v="1611"/>
          <ac:cxnSpMkLst>
            <pc:docMk/>
            <pc:sldMk cId="166792824" sldId="265"/>
            <ac:cxnSpMk id="69" creationId="{E4A809D5-3600-46D4-A466-67F2349A54FB}"/>
          </ac:cxnSpMkLst>
        </pc:cxnChg>
      </pc:sldChg>
      <pc:sldChg chg="addSp delSp modSp new mod setBg">
        <pc:chgData name="Ewa Probola" userId="S::ewa.probola@sppasieki.tomaszowlubelski.pl::8c47af5f-47b5-4eec-91a0-7b1a99a87987" providerId="AD" clId="Web-{D1EEF0FA-E234-4EC2-8798-E8970DC3A3DA}" dt="2020-06-21T20:37:14.447" v="1801" actId="14100"/>
        <pc:sldMkLst>
          <pc:docMk/>
          <pc:sldMk cId="2037619228" sldId="266"/>
        </pc:sldMkLst>
        <pc:spChg chg="mod">
          <ac:chgData name="Ewa Probola" userId="S::ewa.probola@sppasieki.tomaszowlubelski.pl::8c47af5f-47b5-4eec-91a0-7b1a99a87987" providerId="AD" clId="Web-{D1EEF0FA-E234-4EC2-8798-E8970DC3A3DA}" dt="2020-06-21T20:37:14.447" v="1801" actId="14100"/>
          <ac:spMkLst>
            <pc:docMk/>
            <pc:sldMk cId="2037619228" sldId="266"/>
            <ac:spMk id="2" creationId="{4EFF1230-8270-4361-AB15-BEA4B49C0F7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4:45.950" v="1663"/>
          <ac:spMkLst>
            <pc:docMk/>
            <pc:sldMk cId="2037619228" sldId="266"/>
            <ac:spMk id="8" creationId="{E45B1D5C-0827-4AF0-8186-11FC5A8B8B9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4:45.950" v="1663"/>
          <ac:spMkLst>
            <pc:docMk/>
            <pc:sldMk cId="2037619228" sldId="266"/>
            <ac:spMk id="10" creationId="{99413ED5-9ED4-4772-BCE4-2BCAE6B12E35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4:45.950" v="1663"/>
          <ac:spMkLst>
            <pc:docMk/>
            <pc:sldMk cId="2037619228" sldId="266"/>
            <ac:spMk id="12" creationId="{04357C93-F0CB-4A1C-8F77-4E9063789819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4:45.950" v="1663"/>
          <ac:spMkLst>
            <pc:docMk/>
            <pc:sldMk cId="2037619228" sldId="266"/>
            <ac:spMk id="14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25.563" v="1682"/>
          <ac:spMkLst>
            <pc:docMk/>
            <pc:sldMk cId="2037619228" sldId="266"/>
            <ac:spMk id="16" creationId="{1707FC24-6981-43D9-B525-C7832BA22463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28.235" v="1684"/>
          <ac:spMkLst>
            <pc:docMk/>
            <pc:sldMk cId="2037619228" sldId="266"/>
            <ac:spMk id="17" creationId="{E45B1D5C-0827-4AF0-8186-11FC5A8B8B92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28.235" v="1684"/>
          <ac:spMkLst>
            <pc:docMk/>
            <pc:sldMk cId="2037619228" sldId="266"/>
            <ac:spMk id="18" creationId="{99413ED5-9ED4-4772-BCE4-2BCAE6B12E35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28.235" v="1684"/>
          <ac:spMkLst>
            <pc:docMk/>
            <pc:sldMk cId="2037619228" sldId="266"/>
            <ac:spMk id="19" creationId="{04357C93-F0CB-4A1C-8F77-4E9063789819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28.235" v="1684"/>
          <ac:spMkLst>
            <pc:docMk/>
            <pc:sldMk cId="2037619228" sldId="266"/>
            <ac:spMk id="20" creationId="{90F533E9-6690-41A8-A372-4C6C622D028D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32.047" v="1686"/>
          <ac:spMkLst>
            <pc:docMk/>
            <pc:sldMk cId="2037619228" sldId="266"/>
            <ac:spMk id="21" creationId="{16C5FA50-8D52-4617-AF91-5C7B1C8352F1}"/>
          </ac:spMkLst>
        </pc:spChg>
        <pc:spChg chg="add del">
          <ac:chgData name="Ewa Probola" userId="S::ewa.probola@sppasieki.tomaszowlubelski.pl::8c47af5f-47b5-4eec-91a0-7b1a99a87987" providerId="AD" clId="Web-{D1EEF0FA-E234-4EC2-8798-E8970DC3A3DA}" dt="2020-06-21T20:25:32.047" v="1686"/>
          <ac:spMkLst>
            <pc:docMk/>
            <pc:sldMk cId="2037619228" sldId="266"/>
            <ac:spMk id="22" creationId="{E223798C-12AD-4B0C-A50C-D676347D67CF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5:32.047" v="1687"/>
          <ac:spMkLst>
            <pc:docMk/>
            <pc:sldMk cId="2037619228" sldId="266"/>
            <ac:spMk id="23" creationId="{E45B1D5C-0827-4AF0-8186-11FC5A8B8B92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5:32.047" v="1687"/>
          <ac:spMkLst>
            <pc:docMk/>
            <pc:sldMk cId="2037619228" sldId="266"/>
            <ac:spMk id="24" creationId="{99413ED5-9ED4-4772-BCE4-2BCAE6B12E35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5:32.047" v="1687"/>
          <ac:spMkLst>
            <pc:docMk/>
            <pc:sldMk cId="2037619228" sldId="266"/>
            <ac:spMk id="25" creationId="{04357C93-F0CB-4A1C-8F77-4E9063789819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5:32.047" v="1687"/>
          <ac:spMkLst>
            <pc:docMk/>
            <pc:sldMk cId="2037619228" sldId="266"/>
            <ac:spMk id="26" creationId="{90F533E9-6690-41A8-A372-4C6C622D028D}"/>
          </ac:spMkLst>
        </pc:spChg>
        <pc:picChg chg="add mod">
          <ac:chgData name="Ewa Probola" userId="S::ewa.probola@sppasieki.tomaszowlubelski.pl::8c47af5f-47b5-4eec-91a0-7b1a99a87987" providerId="AD" clId="Web-{D1EEF0FA-E234-4EC2-8798-E8970DC3A3DA}" dt="2020-06-21T20:26:08.719" v="1704" actId="14100"/>
          <ac:picMkLst>
            <pc:docMk/>
            <pc:sldMk cId="2037619228" sldId="266"/>
            <ac:picMk id="3" creationId="{58A6EB3F-C24E-4867-A478-157E386FE395}"/>
          </ac:picMkLst>
        </pc:picChg>
      </pc:sldChg>
      <pc:sldChg chg="new del">
        <pc:chgData name="Ewa Probola" userId="S::ewa.probola@sppasieki.tomaszowlubelski.pl::8c47af5f-47b5-4eec-91a0-7b1a99a87987" providerId="AD" clId="Web-{D1EEF0FA-E234-4EC2-8798-E8970DC3A3DA}" dt="2020-06-21T20:36:50.306" v="1795"/>
        <pc:sldMkLst>
          <pc:docMk/>
          <pc:sldMk cId="1837029203" sldId="267"/>
        </pc:sldMkLst>
      </pc:sldChg>
      <pc:sldChg chg="addSp modSp new mod setBg">
        <pc:chgData name="Ewa Probola" userId="S::ewa.probola@sppasieki.tomaszowlubelski.pl::8c47af5f-47b5-4eec-91a0-7b1a99a87987" providerId="AD" clId="Web-{D1EEF0FA-E234-4EC2-8798-E8970DC3A3DA}" dt="2020-06-21T20:36:25.572" v="1794" actId="20577"/>
        <pc:sldMkLst>
          <pc:docMk/>
          <pc:sldMk cId="3770313392" sldId="268"/>
        </pc:sldMkLst>
        <pc:spChg chg="mod">
          <ac:chgData name="Ewa Probola" userId="S::ewa.probola@sppasieki.tomaszowlubelski.pl::8c47af5f-47b5-4eec-91a0-7b1a99a87987" providerId="AD" clId="Web-{D1EEF0FA-E234-4EC2-8798-E8970DC3A3DA}" dt="2020-06-21T20:35:47.571" v="1788" actId="20577"/>
          <ac:spMkLst>
            <pc:docMk/>
            <pc:sldMk cId="3770313392" sldId="268"/>
            <ac:spMk id="2" creationId="{2DA9079E-B640-4D44-83FD-0D09E242EE66}"/>
          </ac:spMkLst>
        </pc:spChg>
        <pc:spChg chg="add mod">
          <ac:chgData name="Ewa Probola" userId="S::ewa.probola@sppasieki.tomaszowlubelski.pl::8c47af5f-47b5-4eec-91a0-7b1a99a87987" providerId="AD" clId="Web-{D1EEF0FA-E234-4EC2-8798-E8970DC3A3DA}" dt="2020-06-21T20:36:25.572" v="1794" actId="20577"/>
          <ac:spMkLst>
            <pc:docMk/>
            <pc:sldMk cId="3770313392" sldId="268"/>
            <ac:spMk id="3" creationId="{CB054600-C023-4AEE-8456-85BDEDA55471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9:59.644" v="1748"/>
          <ac:spMkLst>
            <pc:docMk/>
            <pc:sldMk cId="3770313392" sldId="268"/>
            <ac:spMk id="8" creationId="{DBF61EA3-B236-439E-9C0B-340980D56BEE}"/>
          </ac:spMkLst>
        </pc:spChg>
        <pc:spChg chg="add">
          <ac:chgData name="Ewa Probola" userId="S::ewa.probola@sppasieki.tomaszowlubelski.pl::8c47af5f-47b5-4eec-91a0-7b1a99a87987" providerId="AD" clId="Web-{D1EEF0FA-E234-4EC2-8798-E8970DC3A3DA}" dt="2020-06-21T20:29:59.644" v="1748"/>
          <ac:spMkLst>
            <pc:docMk/>
            <pc:sldMk cId="3770313392" sldId="268"/>
            <ac:spMk id="14" creationId="{E659831F-0D9A-4C63-9EBB-8435B85A440F}"/>
          </ac:spMkLst>
        </pc:spChg>
        <pc:grpChg chg="add">
          <ac:chgData name="Ewa Probola" userId="S::ewa.probola@sppasieki.tomaszowlubelski.pl::8c47af5f-47b5-4eec-91a0-7b1a99a87987" providerId="AD" clId="Web-{D1EEF0FA-E234-4EC2-8798-E8970DC3A3DA}" dt="2020-06-21T20:29:59.644" v="1748"/>
          <ac:grpSpMkLst>
            <pc:docMk/>
            <pc:sldMk cId="3770313392" sldId="268"/>
            <ac:grpSpMk id="10" creationId="{28FAF094-D087-493F-8DF9-A486C2D6BBAA}"/>
          </ac:grpSpMkLst>
        </pc:grpChg>
      </pc:sldChg>
    </pc:docChg>
  </pc:docChgLst>
  <pc:docChgLst>
    <pc:chgData name="Ewa Probola" userId="S::ewa.probola@sppasieki.tomaszowlubelski.pl::8c47af5f-47b5-4eec-91a0-7b1a99a87987" providerId="AD" clId="Web-{9309C976-04DC-4AD2-BA0C-927EBBFFF1A3}"/>
    <pc:docChg chg="addSld modSld">
      <pc:chgData name="Ewa Probola" userId="S::ewa.probola@sppasieki.tomaszowlubelski.pl::8c47af5f-47b5-4eec-91a0-7b1a99a87987" providerId="AD" clId="Web-{9309C976-04DC-4AD2-BA0C-927EBBFFF1A3}" dt="2020-06-22T09:53:24.425" v="80" actId="20577"/>
      <pc:docMkLst>
        <pc:docMk/>
      </pc:docMkLst>
      <pc:sldChg chg="addSp delSp modSp new mod setBg">
        <pc:chgData name="Ewa Probola" userId="S::ewa.probola@sppasieki.tomaszowlubelski.pl::8c47af5f-47b5-4eec-91a0-7b1a99a87987" providerId="AD" clId="Web-{9309C976-04DC-4AD2-BA0C-927EBBFFF1A3}" dt="2020-06-22T09:53:24.425" v="79" actId="20577"/>
        <pc:sldMkLst>
          <pc:docMk/>
          <pc:sldMk cId="1783287323" sldId="269"/>
        </pc:sldMkLst>
        <pc:spChg chg="add mod">
          <ac:chgData name="Ewa Probola" userId="S::ewa.probola@sppasieki.tomaszowlubelski.pl::8c47af5f-47b5-4eec-91a0-7b1a99a87987" providerId="AD" clId="Web-{9309C976-04DC-4AD2-BA0C-927EBBFFF1A3}" dt="2020-06-22T09:52:46.831" v="76" actId="14100"/>
          <ac:spMkLst>
            <pc:docMk/>
            <pc:sldMk cId="1783287323" sldId="269"/>
            <ac:spMk id="2" creationId="{46DC9576-EB90-4A15-8BA3-F87D66EF5AC1}"/>
          </ac:spMkLst>
        </pc:spChg>
        <pc:spChg chg="add mod">
          <ac:chgData name="Ewa Probola" userId="S::ewa.probola@sppasieki.tomaszowlubelski.pl::8c47af5f-47b5-4eec-91a0-7b1a99a87987" providerId="AD" clId="Web-{9309C976-04DC-4AD2-BA0C-927EBBFFF1A3}" dt="2020-06-22T09:53:24.425" v="79" actId="20577"/>
          <ac:spMkLst>
            <pc:docMk/>
            <pc:sldMk cId="1783287323" sldId="269"/>
            <ac:spMk id="3" creationId="{8B996AB8-58DA-4542-863B-5D833B76173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7.546" v="15"/>
          <ac:spMkLst>
            <pc:docMk/>
            <pc:sldMk cId="1783287323" sldId="269"/>
            <ac:spMk id="5" creationId="{35555856-9970-4BC3-9AA9-6A917F53AFB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7" creationId="{88294908-8B00-4F58-BBBA-20F71A40AA9E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23.327" v="11"/>
          <ac:spMkLst>
            <pc:docMk/>
            <pc:sldMk cId="1783287323" sldId="269"/>
            <ac:spMk id="8" creationId="{37C89E4B-3C9F-44B9-8B86-D9E3D112D8E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9" creationId="{4364C879-1404-4203-8E9D-CC5DE0A621A2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11" creationId="{84617302-4B0D-4351-A6BB-6F0930D943A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13" creationId="{DA2C7802-C2E0-4218-8F89-8DD7CCD2CD1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15" creationId="{A6D7111A-21E5-4EE9-8A78-10E5530F0116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7.546" v="15"/>
          <ac:spMkLst>
            <pc:docMk/>
            <pc:sldMk cId="1783287323" sldId="269"/>
            <ac:spMk id="16" creationId="{13722DD7-BA73-4776-93A3-94491FEF7260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17" creationId="{A3969E80-A77B-49FC-9122-D89AFD5EE118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18" creationId="{88294908-8B00-4F58-BBBA-20F71A40AA9E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19" creationId="{1849CA57-76BD-4CF2-80BA-D7A46A01B7B1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0" creationId="{4364C879-1404-4203-8E9D-CC5DE0A621A2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21" creationId="{35E9085E-E730-4768-83D4-6CB7E9897153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2" creationId="{84617302-4B0D-4351-A6BB-6F0930D943A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23" creationId="{973272FE-A474-4CAE-8CA2-BCC8B476C3F4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4" creationId="{DA2C7802-C2E0-4218-8F89-8DD7CCD2CD1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25" creationId="{E07981EA-05A6-437C-88D7-B377B92B031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6" creationId="{A6D7111A-21E5-4EE9-8A78-10E5530F0116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30.936" v="13"/>
          <ac:spMkLst>
            <pc:docMk/>
            <pc:sldMk cId="1783287323" sldId="269"/>
            <ac:spMk id="27" creationId="{15E3C750-986E-4769-B1AE-49289FBEE757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8" creationId="{A3969E80-A77B-49FC-9122-D89AFD5EE118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29" creationId="{1849CA57-76BD-4CF2-80BA-D7A46A01B7B1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30" creationId="{35E9085E-E730-4768-83D4-6CB7E9897153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31" creationId="{973272FE-A474-4CAE-8CA2-BCC8B476C3F4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32" creationId="{E07981EA-05A6-437C-88D7-B377B92B031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45.343" v="17"/>
          <ac:spMkLst>
            <pc:docMk/>
            <pc:sldMk cId="1783287323" sldId="269"/>
            <ac:spMk id="33" creationId="{15E3C750-986E-4769-B1AE-49289FBEE757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34" creationId="{46F1F2C8-798B-4CCE-A851-94AFAF350BE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35" creationId="{755E9CD0-04B0-4A3C-B291-AD913379C713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36" creationId="{1DD8BF3B-6066-418C-8D1A-75C5E396FC04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37" creationId="{80BC66F9-7A74-4286-AD22-1174052CC22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38" creationId="{D8142CC3-2B5C-48E6-9DF0-6C8ACBAF23EF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40" creationId="{46A89C79-8EF3-4AF9-B3D9-59A883F41C83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41" creationId="{EFE5CE34-4543-42E5-B82C-1F3D12422CD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46:50.921" v="19"/>
          <ac:spMkLst>
            <pc:docMk/>
            <pc:sldMk cId="1783287323" sldId="269"/>
            <ac:spMk id="42" creationId="{72AF41FE-63D7-4695-81D2-66D2510E4486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3" creationId="{88294908-8B00-4F58-BBBA-20F71A40AA9E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4" creationId="{4364C879-1404-4203-8E9D-CC5DE0A621A2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5" creationId="{84617302-4B0D-4351-A6BB-6F0930D943A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6" creationId="{DA2C7802-C2E0-4218-8F89-8DD7CCD2CD1C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7" creationId="{A6D7111A-21E5-4EE9-8A78-10E5530F0116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8" creationId="{A3969E80-A77B-49FC-9122-D89AFD5EE118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49" creationId="{1849CA57-76BD-4CF2-80BA-D7A46A01B7B1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50" creationId="{35E9085E-E730-4768-83D4-6CB7E9897153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51" creationId="{973272FE-A474-4CAE-8CA2-BCC8B476C3F4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52" creationId="{E07981EA-05A6-437C-88D7-B377B92B031D}"/>
          </ac:spMkLst>
        </pc:spChg>
        <pc:spChg chg="add del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53" creationId="{15E3C750-986E-4769-B1AE-49289FBEE757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58" creationId="{88294908-8B00-4F58-BBBA-20F71A40AA9E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60" creationId="{4364C879-1404-4203-8E9D-CC5DE0A621A2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62" creationId="{84617302-4B0D-4351-A6BB-6F0930D943AC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64" creationId="{DA2C7802-C2E0-4218-8F89-8DD7CCD2CD1C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66" creationId="{A6D7111A-21E5-4EE9-8A78-10E5530F0116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68" creationId="{A3969E80-A77B-49FC-9122-D89AFD5EE118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70" creationId="{1849CA57-76BD-4CF2-80BA-D7A46A01B7B1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72" creationId="{35E9085E-E730-4768-83D4-6CB7E9897153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74" creationId="{973272FE-A474-4CAE-8CA2-BCC8B476C3F4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76" creationId="{E07981EA-05A6-437C-88D7-B377B92B031D}"/>
          </ac:spMkLst>
        </pc:spChg>
        <pc:spChg chg="add">
          <ac:chgData name="Ewa Probola" userId="S::ewa.probola@sppasieki.tomaszowlubelski.pl::8c47af5f-47b5-4eec-91a0-7b1a99a87987" providerId="AD" clId="Web-{9309C976-04DC-4AD2-BA0C-927EBBFFF1A3}" dt="2020-06-22T09:50:01.376" v="63"/>
          <ac:spMkLst>
            <pc:docMk/>
            <pc:sldMk cId="1783287323" sldId="269"/>
            <ac:spMk id="78" creationId="{15E3C750-986E-4769-B1AE-49289FBEE757}"/>
          </ac:spMkLst>
        </pc:spChg>
        <pc:picChg chg="add del">
          <ac:chgData name="Ewa Probola" userId="S::ewa.probola@sppasieki.tomaszowlubelski.pl::8c47af5f-47b5-4eec-91a0-7b1a99a87987" providerId="AD" clId="Web-{9309C976-04DC-4AD2-BA0C-927EBBFFF1A3}" dt="2020-06-22T09:46:23.327" v="11"/>
          <ac:picMkLst>
            <pc:docMk/>
            <pc:sldMk cId="1783287323" sldId="269"/>
            <ac:picMk id="4" creationId="{CD69F20F-87E6-47DB-984D-8F3B0EAFBE44}"/>
          </ac:picMkLst>
        </pc:picChg>
        <pc:picChg chg="add del">
          <ac:chgData name="Ewa Probola" userId="S::ewa.probola@sppasieki.tomaszowlubelski.pl::8c47af5f-47b5-4eec-91a0-7b1a99a87987" providerId="AD" clId="Web-{9309C976-04DC-4AD2-BA0C-927EBBFFF1A3}" dt="2020-06-22T09:46:37.546" v="15"/>
          <ac:picMkLst>
            <pc:docMk/>
            <pc:sldMk cId="1783287323" sldId="269"/>
            <ac:picMk id="6" creationId="{8D1DEACD-3EBD-48DB-B4A5-EFD1B8B870E6}"/>
          </ac:picMkLst>
        </pc:picChg>
        <pc:picChg chg="add del">
          <ac:chgData name="Ewa Probola" userId="S::ewa.probola@sppasieki.tomaszowlubelski.pl::8c47af5f-47b5-4eec-91a0-7b1a99a87987" providerId="AD" clId="Web-{9309C976-04DC-4AD2-BA0C-927EBBFFF1A3}" dt="2020-06-22T09:46:37.546" v="15"/>
          <ac:picMkLst>
            <pc:docMk/>
            <pc:sldMk cId="1783287323" sldId="269"/>
            <ac:picMk id="14" creationId="{7F487851-BFAF-46D8-A1ED-50CAD6E46F59}"/>
          </ac:picMkLst>
        </pc:picChg>
        <pc:cxnChg chg="add del">
          <ac:chgData name="Ewa Probola" userId="S::ewa.probola@sppasieki.tomaszowlubelski.pl::8c47af5f-47b5-4eec-91a0-7b1a99a87987" providerId="AD" clId="Web-{9309C976-04DC-4AD2-BA0C-927EBBFFF1A3}" dt="2020-06-22T09:46:23.327" v="11"/>
          <ac:cxnSpMkLst>
            <pc:docMk/>
            <pc:sldMk cId="1783287323" sldId="269"/>
            <ac:cxnSpMk id="10" creationId="{AA2EAA10-076F-46BD-8F0F-B9A2FB77A85C}"/>
          </ac:cxnSpMkLst>
        </pc:cxnChg>
        <pc:cxnChg chg="add del">
          <ac:chgData name="Ewa Probola" userId="S::ewa.probola@sppasieki.tomaszowlubelski.pl::8c47af5f-47b5-4eec-91a0-7b1a99a87987" providerId="AD" clId="Web-{9309C976-04DC-4AD2-BA0C-927EBBFFF1A3}" dt="2020-06-22T09:46:23.327" v="11"/>
          <ac:cxnSpMkLst>
            <pc:docMk/>
            <pc:sldMk cId="1783287323" sldId="269"/>
            <ac:cxnSpMk id="12" creationId="{D891E407-403B-4764-86C9-33A56D3BCAA3}"/>
          </ac:cxnSpMkLst>
        </pc:cxnChg>
        <pc:cxnChg chg="add del">
          <ac:chgData name="Ewa Probola" userId="S::ewa.probola@sppasieki.tomaszowlubelski.pl::8c47af5f-47b5-4eec-91a0-7b1a99a87987" providerId="AD" clId="Web-{9309C976-04DC-4AD2-BA0C-927EBBFFF1A3}" dt="2020-06-22T09:46:50.921" v="19"/>
          <ac:cxnSpMkLst>
            <pc:docMk/>
            <pc:sldMk cId="1783287323" sldId="269"/>
            <ac:cxnSpMk id="39" creationId="{7B2D303B-3DD0-4319-9EAD-361847FEC71D}"/>
          </ac:cxnSpMkLst>
        </pc:cxnChg>
      </pc:sldChg>
    </pc:docChg>
  </pc:docChgLst>
  <pc:docChgLst>
    <pc:chgData name="Ewa Probola" userId="S::ewa.probola@sppasieki.tomaszowlubelski.pl::8c47af5f-47b5-4eec-91a0-7b1a99a87987" providerId="AD" clId="Web-{7ABA3EFE-B05A-4DA0-8A26-67A51DFEA406}"/>
    <pc:docChg chg="modSld">
      <pc:chgData name="Ewa Probola" userId="S::ewa.probola@sppasieki.tomaszowlubelski.pl::8c47af5f-47b5-4eec-91a0-7b1a99a87987" providerId="AD" clId="Web-{7ABA3EFE-B05A-4DA0-8A26-67A51DFEA406}" dt="2020-06-22T06:43:44.988" v="56" actId="14100"/>
      <pc:docMkLst>
        <pc:docMk/>
      </pc:docMkLst>
      <pc:sldChg chg="modSp">
        <pc:chgData name="Ewa Probola" userId="S::ewa.probola@sppasieki.tomaszowlubelski.pl::8c47af5f-47b5-4eec-91a0-7b1a99a87987" providerId="AD" clId="Web-{7ABA3EFE-B05A-4DA0-8A26-67A51DFEA406}" dt="2020-06-22T06:39:54.438" v="53" actId="20577"/>
        <pc:sldMkLst>
          <pc:docMk/>
          <pc:sldMk cId="650317164" sldId="256"/>
        </pc:sldMkLst>
        <pc:spChg chg="mod">
          <ac:chgData name="Ewa Probola" userId="S::ewa.probola@sppasieki.tomaszowlubelski.pl::8c47af5f-47b5-4eec-91a0-7b1a99a87987" providerId="AD" clId="Web-{7ABA3EFE-B05A-4DA0-8A26-67A51DFEA406}" dt="2020-06-22T06:39:37.672" v="5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Ewa Probola" userId="S::ewa.probola@sppasieki.tomaszowlubelski.pl::8c47af5f-47b5-4eec-91a0-7b1a99a87987" providerId="AD" clId="Web-{7ABA3EFE-B05A-4DA0-8A26-67A51DFEA406}" dt="2020-06-22T06:39:54.438" v="53" actId="20577"/>
          <ac:spMkLst>
            <pc:docMk/>
            <pc:sldMk cId="650317164" sldId="256"/>
            <ac:spMk id="3" creationId="{00000000-0000-0000-0000-000000000000}"/>
          </ac:spMkLst>
        </pc:spChg>
        <pc:picChg chg="mod">
          <ac:chgData name="Ewa Probola" userId="S::ewa.probola@sppasieki.tomaszowlubelski.pl::8c47af5f-47b5-4eec-91a0-7b1a99a87987" providerId="AD" clId="Web-{7ABA3EFE-B05A-4DA0-8A26-67A51DFEA406}" dt="2020-06-22T06:30:16.709" v="2" actId="14100"/>
          <ac:picMkLst>
            <pc:docMk/>
            <pc:sldMk cId="650317164" sldId="256"/>
            <ac:picMk id="4" creationId="{866CF6B8-7B59-498F-8CF5-45222D136CA4}"/>
          </ac:picMkLst>
        </pc:picChg>
      </pc:sldChg>
      <pc:sldChg chg="modSp">
        <pc:chgData name="Ewa Probola" userId="S::ewa.probola@sppasieki.tomaszowlubelski.pl::8c47af5f-47b5-4eec-91a0-7b1a99a87987" providerId="AD" clId="Web-{7ABA3EFE-B05A-4DA0-8A26-67A51DFEA406}" dt="2020-06-22T06:43:44.988" v="56" actId="14100"/>
        <pc:sldMkLst>
          <pc:docMk/>
          <pc:sldMk cId="1101106806" sldId="258"/>
        </pc:sldMkLst>
        <pc:spChg chg="mod">
          <ac:chgData name="Ewa Probola" userId="S::ewa.probola@sppasieki.tomaszowlubelski.pl::8c47af5f-47b5-4eec-91a0-7b1a99a87987" providerId="AD" clId="Web-{7ABA3EFE-B05A-4DA0-8A26-67A51DFEA406}" dt="2020-06-22T06:43:44.988" v="56" actId="14100"/>
          <ac:spMkLst>
            <pc:docMk/>
            <pc:sldMk cId="1101106806" sldId="258"/>
            <ac:spMk id="3" creationId="{B5E8930A-4DF6-40D2-9FD8-15246326A1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Broadway"/>
                <a:ea typeface="+mj-lt"/>
                <a:cs typeface="+mj-lt"/>
              </a:rPr>
              <a:t>PORADY </a:t>
            </a:r>
            <a:endParaRPr lang="pl-PL" b="1" dirty="0">
              <a:solidFill>
                <a:srgbClr val="002060"/>
              </a:solidFill>
              <a:latin typeface="Broadway"/>
              <a:cs typeface="Vijay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88127" y="1322119"/>
            <a:ext cx="5821136" cy="66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pl-PL" sz="4800" i="1" dirty="0">
                <a:solidFill>
                  <a:srgbClr val="002060"/>
                </a:solidFill>
                <a:latin typeface="Forte"/>
                <a:cs typeface="Calibri"/>
              </a:rPr>
              <a:t>n a    u d a n e</a:t>
            </a:r>
            <a:endParaRPr lang="pl-PL" sz="4800" i="1" dirty="0"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866CF6B8-7B59-498F-8CF5-45222D13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98" y="1904622"/>
            <a:ext cx="9813803" cy="4672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0">
            <a:extLst>
              <a:ext uri="{FF2B5EF4-FFF2-40B4-BE49-F238E27FC236}">
                <a16:creationId xmlns="" xmlns:a16="http://schemas.microsoft.com/office/drawing/2014/main" id="{DB304A14-32D0-4873-B914-423ED7B8D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545374-DF63-41C1-8DAA-FEF0884A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124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NA PODWÓRKU</a:t>
            </a:r>
            <a:endParaRPr lang="en-US" b="1">
              <a:solidFill>
                <a:schemeClr val="tx1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D902F0-A1B7-4548-B0E2-05D6EEBF73C8}"/>
              </a:ext>
            </a:extLst>
          </p:cNvPr>
          <p:cNvSpPr txBox="1"/>
          <p:nvPr/>
        </p:nvSpPr>
        <p:spPr>
          <a:xfrm>
            <a:off x="152710" y="1856434"/>
            <a:ext cx="7666310" cy="46512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6858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/>
              <a:t>Nie </a:t>
            </a:r>
            <a:r>
              <a:rPr lang="en-US" sz="3600" dirty="0" err="1"/>
              <a:t>przebywaj</a:t>
            </a:r>
            <a:r>
              <a:rPr lang="en-US" sz="3600" dirty="0"/>
              <a:t> </a:t>
            </a:r>
            <a:r>
              <a:rPr lang="en-US" sz="3600" dirty="0" err="1"/>
              <a:t>zbyt</a:t>
            </a:r>
            <a:r>
              <a:rPr lang="en-US" sz="3600" dirty="0"/>
              <a:t> </a:t>
            </a:r>
            <a:r>
              <a:rPr lang="en-US" sz="3600" dirty="0" err="1"/>
              <a:t>długo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słońcu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 err="1"/>
              <a:t>Używaj</a:t>
            </a:r>
            <a:r>
              <a:rPr lang="en-US" sz="3600" dirty="0"/>
              <a:t> </a:t>
            </a:r>
            <a:r>
              <a:rPr lang="en-US" sz="3600" dirty="0" err="1"/>
              <a:t>kremów</a:t>
            </a:r>
            <a:r>
              <a:rPr lang="en-US" sz="3600" dirty="0"/>
              <a:t> z </a:t>
            </a:r>
            <a:r>
              <a:rPr lang="en-US" sz="3600" dirty="0" err="1"/>
              <a:t>filtrem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/>
              <a:t> </a:t>
            </a:r>
            <a:r>
              <a:rPr lang="en-US" sz="3600" dirty="0" err="1"/>
              <a:t>Noś</a:t>
            </a:r>
            <a:r>
              <a:rPr lang="en-US" sz="3600" dirty="0"/>
              <a:t> </a:t>
            </a:r>
            <a:r>
              <a:rPr lang="en-US" sz="3600" dirty="0" err="1"/>
              <a:t>nakrycie</a:t>
            </a:r>
            <a:r>
              <a:rPr lang="en-US" sz="3600" dirty="0"/>
              <a:t> </a:t>
            </a:r>
            <a:r>
              <a:rPr lang="en-US" sz="3600" dirty="0" err="1"/>
              <a:t>głowy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 err="1"/>
              <a:t>Pij</a:t>
            </a:r>
            <a:r>
              <a:rPr lang="en-US" sz="3600" dirty="0"/>
              <a:t> </a:t>
            </a:r>
            <a:r>
              <a:rPr lang="en-US" sz="3600" dirty="0" err="1"/>
              <a:t>dużo</a:t>
            </a:r>
            <a:r>
              <a:rPr lang="en-US" sz="3600" dirty="0"/>
              <a:t> </a:t>
            </a:r>
            <a:r>
              <a:rPr lang="en-US" sz="3600" dirty="0" err="1"/>
              <a:t>wody</a:t>
            </a:r>
            <a:r>
              <a:rPr lang="en-US" sz="3600" dirty="0"/>
              <a:t> </a:t>
            </a:r>
            <a:r>
              <a:rPr lang="en-US" sz="3600" dirty="0" err="1"/>
              <a:t>niegazowanej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>
              <a:cs typeface="Calibri"/>
            </a:endParaRPr>
          </a:p>
        </p:txBody>
      </p:sp>
      <p:pic>
        <p:nvPicPr>
          <p:cNvPr id="66" name="Obraz 66" descr="Obraz zawierający osoba, stół, siedzi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B695721F-ED93-4F96-8656-06B9BBCE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3" b="22364"/>
          <a:stretch/>
        </p:blipFill>
        <p:spPr>
          <a:xfrm>
            <a:off x="6915260" y="1352925"/>
            <a:ext cx="5176099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72" name="Oval 72">
            <a:extLst>
              <a:ext uri="{FF2B5EF4-FFF2-40B4-BE49-F238E27FC236}">
                <a16:creationId xmlns="" xmlns:a16="http://schemas.microsoft.com/office/drawing/2014/main" id="{1D460C86-854F-4FB3-ABC2-E823D8FEB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Arc 74">
            <a:extLst>
              <a:ext uri="{FF2B5EF4-FFF2-40B4-BE49-F238E27FC236}">
                <a16:creationId xmlns="" xmlns:a16="http://schemas.microsoft.com/office/drawing/2014/main" id="{BB48116A-278A-4CC5-89D3-9DE8E8FF1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9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A9079E-B640-4D44-83FD-0D09E242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66" y="501949"/>
            <a:ext cx="9236700" cy="1002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Dbając</a:t>
            </a:r>
            <a:r>
              <a:rPr lang="en-US" sz="4000" b="1" kern="1200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 o </a:t>
            </a:r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swoje</a:t>
            </a:r>
            <a:r>
              <a:rPr lang="en-US" sz="4000" b="1" kern="1200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bezpieczeństwo</a:t>
            </a:r>
            <a:r>
              <a:rPr lang="en-US" sz="5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endParaRPr lang="en-US" sz="5400" kern="1200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B054600-C023-4AEE-8456-85BDEDA55471}"/>
              </a:ext>
            </a:extLst>
          </p:cNvPr>
          <p:cNvSpPr txBox="1"/>
          <p:nvPr/>
        </p:nvSpPr>
        <p:spPr>
          <a:xfrm>
            <a:off x="457199" y="2152651"/>
            <a:ext cx="11144251" cy="42291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/>
              <a:t>Do </a:t>
            </a:r>
            <a:r>
              <a:rPr lang="en-US" sz="3200" b="1" dirty="0" err="1"/>
              <a:t>zabawy</a:t>
            </a:r>
            <a:r>
              <a:rPr lang="en-US" sz="3200" b="1" dirty="0"/>
              <a:t> </a:t>
            </a:r>
            <a:r>
              <a:rPr lang="en-US" sz="3200" b="1" dirty="0" err="1"/>
              <a:t>wybieraj</a:t>
            </a:r>
            <a:r>
              <a:rPr lang="en-US" sz="3200" b="1" dirty="0"/>
              <a:t> </a:t>
            </a:r>
            <a:r>
              <a:rPr lang="en-US" sz="3200" b="1" dirty="0" err="1"/>
              <a:t>miejsca</a:t>
            </a:r>
            <a:r>
              <a:rPr lang="en-US" sz="3200" b="1" dirty="0"/>
              <a:t> </a:t>
            </a:r>
            <a:r>
              <a:rPr lang="en-US" sz="3200" b="1" dirty="0" err="1"/>
              <a:t>bezpieczne</a:t>
            </a:r>
            <a:r>
              <a:rPr lang="en-US" sz="3200" b="1" dirty="0"/>
              <a:t>, </a:t>
            </a:r>
            <a:r>
              <a:rPr lang="en-US" sz="3200" b="1" dirty="0" err="1"/>
              <a:t>oddalone</a:t>
            </a:r>
            <a:r>
              <a:rPr lang="en-US" sz="3200" b="1" dirty="0"/>
              <a:t> od </a:t>
            </a:r>
            <a:r>
              <a:rPr lang="en-US" sz="3200" b="1" dirty="0" err="1"/>
              <a:t>jezdni</a:t>
            </a:r>
            <a:r>
              <a:rPr lang="en-US" sz="3200" b="1" dirty="0"/>
              <a:t>.</a:t>
            </a:r>
            <a:endParaRPr lang="pl-PL" sz="3200" b="1" dirty="0">
              <a:cs typeface="Calibri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Dbaj</a:t>
            </a:r>
            <a:r>
              <a:rPr lang="en-US" sz="3200" b="1" dirty="0"/>
              <a:t> o </a:t>
            </a:r>
            <a:r>
              <a:rPr lang="en-US" sz="3200" b="1" dirty="0" err="1"/>
              <a:t>środowisko</a:t>
            </a:r>
            <a:r>
              <a:rPr lang="en-US" sz="3200" b="1" dirty="0"/>
              <a:t> –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wyrzucaj</a:t>
            </a:r>
            <a:r>
              <a:rPr lang="en-US" sz="3200" b="1" dirty="0"/>
              <a:t> </a:t>
            </a:r>
            <a:r>
              <a:rPr lang="en-US" sz="3200" b="1" dirty="0" err="1"/>
              <a:t>śmieci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zaśmiecaj</a:t>
            </a:r>
            <a:r>
              <a:rPr lang="en-US" sz="3200" b="1" dirty="0"/>
              <a:t> </a:t>
            </a:r>
            <a:r>
              <a:rPr lang="en-US" sz="3200" b="1" dirty="0" err="1"/>
              <a:t>otoczenia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Rozpalaj</a:t>
            </a:r>
            <a:r>
              <a:rPr lang="en-US" sz="3200" b="1" dirty="0"/>
              <a:t> </a:t>
            </a:r>
            <a:r>
              <a:rPr lang="en-US" sz="3200" b="1" dirty="0" err="1"/>
              <a:t>ogniska</a:t>
            </a:r>
            <a:r>
              <a:rPr lang="en-US" sz="3200" b="1" dirty="0"/>
              <a:t> </a:t>
            </a:r>
            <a:r>
              <a:rPr lang="en-US" sz="3200" b="1" dirty="0" err="1"/>
              <a:t>tylko</a:t>
            </a:r>
            <a:r>
              <a:rPr lang="en-US" sz="3200" b="1" dirty="0"/>
              <a:t> w </a:t>
            </a:r>
            <a:r>
              <a:rPr lang="en-US" sz="3200" b="1" dirty="0" err="1"/>
              <a:t>miejscach</a:t>
            </a:r>
            <a:r>
              <a:rPr lang="en-US" sz="3200" b="1" dirty="0"/>
              <a:t> do </a:t>
            </a:r>
            <a:r>
              <a:rPr lang="en-US" sz="3200" b="1" dirty="0" err="1"/>
              <a:t>tego</a:t>
            </a:r>
            <a:r>
              <a:rPr lang="en-US" sz="3200" b="1" dirty="0"/>
              <a:t> </a:t>
            </a:r>
            <a:r>
              <a:rPr lang="en-US" sz="3200" b="1" dirty="0" err="1"/>
              <a:t>przeznaczonych</a:t>
            </a:r>
            <a:r>
              <a:rPr lang="en-US" sz="3200" b="1" dirty="0"/>
              <a:t> po </a:t>
            </a:r>
            <a:r>
              <a:rPr lang="en-US" sz="3200" b="1" dirty="0" err="1"/>
              <a:t>opieką</a:t>
            </a:r>
            <a:r>
              <a:rPr lang="en-US" sz="3200" b="1" dirty="0"/>
              <a:t> </a:t>
            </a:r>
            <a:r>
              <a:rPr lang="en-US" sz="3200" b="1" dirty="0" err="1"/>
              <a:t>dorosłych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Zawsze</a:t>
            </a:r>
            <a:r>
              <a:rPr lang="en-US" sz="3200" b="1" dirty="0"/>
              <a:t> </a:t>
            </a:r>
            <a:r>
              <a:rPr lang="en-US" sz="3200" b="1" dirty="0" err="1"/>
              <a:t>mów</a:t>
            </a:r>
            <a:r>
              <a:rPr lang="en-US" sz="3200" b="1" dirty="0"/>
              <a:t> </a:t>
            </a:r>
            <a:r>
              <a:rPr lang="en-US" sz="3200" b="1" dirty="0" err="1"/>
              <a:t>rodzicom</a:t>
            </a:r>
            <a:r>
              <a:rPr lang="en-US" sz="3200" b="1" dirty="0"/>
              <a:t> </a:t>
            </a:r>
            <a:r>
              <a:rPr lang="en-US" sz="3200" b="1" dirty="0" err="1"/>
              <a:t>lub</a:t>
            </a:r>
            <a:r>
              <a:rPr lang="en-US" sz="3200" b="1" dirty="0"/>
              <a:t> </a:t>
            </a:r>
            <a:r>
              <a:rPr lang="en-US" sz="3200" b="1" dirty="0" err="1"/>
              <a:t>opiekunom</a:t>
            </a:r>
            <a:r>
              <a:rPr lang="en-US" sz="3200" b="1" dirty="0"/>
              <a:t>, </a:t>
            </a:r>
            <a:r>
              <a:rPr lang="en-US" sz="3200" b="1" dirty="0" err="1"/>
              <a:t>dokąd</a:t>
            </a:r>
            <a:r>
              <a:rPr lang="en-US" sz="3200" b="1" dirty="0"/>
              <a:t> </a:t>
            </a:r>
            <a:r>
              <a:rPr lang="en-US" sz="3200" b="1" dirty="0" err="1"/>
              <a:t>wychodzisz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31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4850" y="1276350"/>
            <a:ext cx="10858500" cy="39456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smtClean="0"/>
              <a:t>Po </a:t>
            </a:r>
            <a:r>
              <a:rPr lang="en-US" sz="3200" b="1" dirty="0" err="1" smtClean="0"/>
              <a:t>zmroku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wychodź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opieki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osoby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dorosłej</a:t>
            </a:r>
            <a:r>
              <a:rPr lang="en-US" sz="3200" b="1" dirty="0" smtClean="0"/>
              <a:t>.</a:t>
            </a:r>
            <a:endParaRPr lang="en-US" sz="3200" b="1" dirty="0" smtClean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 smtClean="0"/>
              <a:t>Jeśli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jesteś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sam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otwieraj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drzwi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obcym</a:t>
            </a:r>
            <a:r>
              <a:rPr lang="en-US" sz="3200" b="1" dirty="0" smtClean="0"/>
              <a:t>.</a:t>
            </a:r>
            <a:endParaRPr lang="en-US" sz="3200" b="1" dirty="0" smtClean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korzystaj</a:t>
            </a:r>
            <a:r>
              <a:rPr lang="en-US" sz="3200" b="1" dirty="0" smtClean="0"/>
              <a:t> z </a:t>
            </a:r>
            <a:r>
              <a:rPr lang="en-US" sz="3200" b="1" dirty="0" err="1" smtClean="0"/>
              <a:t>propozycji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podjazdu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jazdy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samochodem</a:t>
            </a:r>
            <a:r>
              <a:rPr lang="en-US" sz="3200" b="1" dirty="0" smtClean="0"/>
              <a:t> </a:t>
            </a:r>
            <a:r>
              <a:rPr lang="pl-PL" sz="3200" b="1" dirty="0" smtClean="0"/>
              <a:t>                </a:t>
            </a:r>
            <a:r>
              <a:rPr lang="en-US" sz="3200" b="1" dirty="0" smtClean="0"/>
              <a:t>z </a:t>
            </a:r>
            <a:r>
              <a:rPr lang="en-US" sz="3200" b="1" dirty="0" err="1" smtClean="0"/>
              <a:t>nieznajomymi</a:t>
            </a:r>
            <a:r>
              <a:rPr lang="en-US" sz="3200" b="1" dirty="0" smtClean="0"/>
              <a:t>.</a:t>
            </a:r>
            <a:endParaRPr lang="en-US" sz="3200" b="1" dirty="0" smtClean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podchodź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zaczepiaj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obcego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psa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dotykaj</a:t>
            </a:r>
            <a:r>
              <a:rPr lang="en-US" sz="3200" b="1" dirty="0" smtClean="0"/>
              <a:t> go </a:t>
            </a:r>
            <a:r>
              <a:rPr lang="en-US" sz="3200" b="1" dirty="0" err="1" smtClean="0"/>
              <a:t>nawet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jeśli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wydaje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łagodny</a:t>
            </a:r>
            <a:r>
              <a:rPr lang="en-US" sz="3200" b="1" dirty="0" smtClean="0"/>
              <a:t>.</a:t>
            </a:r>
            <a:endParaRPr lang="pl-PL" sz="3200" b="1" dirty="0" smtClean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pl-PL" sz="3200" b="1" dirty="0" smtClean="0">
                <a:cs typeface="Calibri" panose="020F0502020204030204"/>
              </a:rPr>
              <a:t>Przestrzegaj zasad ochrony zdrowia i higieny w okresie </a:t>
            </a:r>
            <a:r>
              <a:rPr lang="pl-PL" sz="3200" b="1" smtClean="0">
                <a:cs typeface="Calibri" panose="020F0502020204030204"/>
              </a:rPr>
              <a:t>pandemii COVID- </a:t>
            </a:r>
            <a:r>
              <a:rPr lang="pl-PL" sz="3200" b="1" dirty="0" smtClean="0">
                <a:cs typeface="Calibri" panose="020F0502020204030204"/>
              </a:rPr>
              <a:t>19.</a:t>
            </a:r>
            <a:endParaRPr lang="en-US" sz="3200" b="1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FF1230-8270-4361-AB15-BEA4B49C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834" y="2023110"/>
            <a:ext cx="3120199" cy="28460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ZAPAMIĘTAJ!</a:t>
            </a:r>
            <a:endParaRPr lang="en-US" sz="2800" b="1">
              <a:solidFill>
                <a:srgbClr val="FF0000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, lodówka&#10;&#10;Opis wygenerowany przy bardzo wysokim poziomie pewności">
            <a:extLst>
              <a:ext uri="{FF2B5EF4-FFF2-40B4-BE49-F238E27FC236}">
                <a16:creationId xmlns="" xmlns:a16="http://schemas.microsoft.com/office/drawing/2014/main" id="{58A6EB3F-C24E-4867-A478-157E386F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" r="1291"/>
          <a:stretch/>
        </p:blipFill>
        <p:spPr>
          <a:xfrm>
            <a:off x="300823" y="858525"/>
            <a:ext cx="7852719" cy="5211906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61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46DC9576-EB90-4A15-8BA3-F87D66EF5AC1}"/>
              </a:ext>
            </a:extLst>
          </p:cNvPr>
          <p:cNvSpPr txBox="1"/>
          <p:nvPr/>
        </p:nvSpPr>
        <p:spPr>
          <a:xfrm>
            <a:off x="3204642" y="1404736"/>
            <a:ext cx="5337019" cy="409166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Broadway"/>
                <a:ea typeface="+mj-ea"/>
                <a:cs typeface="+mj-cs"/>
              </a:rPr>
              <a:t>ŻYCZYMY BEZPIECZNYCH,  ZDROWYCH              I UDANYCH WAKACJI !!!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B996AB8-58DA-4542-863B-5D833B76173D}"/>
              </a:ext>
            </a:extLst>
          </p:cNvPr>
          <p:cNvSpPr txBox="1"/>
          <p:nvPr/>
        </p:nvSpPr>
        <p:spPr>
          <a:xfrm>
            <a:off x="7886700" y="5730815"/>
            <a:ext cx="3771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Opracowanie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en-US" dirty="0"/>
              <a:t>Ewa </a:t>
            </a:r>
            <a:r>
              <a:rPr lang="en-US" dirty="0" smtClean="0"/>
              <a:t>Probola</a:t>
            </a:r>
            <a:r>
              <a:rPr lang="en-US" dirty="0"/>
              <a:t> 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pl-PL" dirty="0" smtClean="0"/>
              <a:t>i </a:t>
            </a:r>
            <a:r>
              <a:rPr lang="en-US" dirty="0" err="1" smtClean="0"/>
              <a:t>uczniowie</a:t>
            </a:r>
            <a:r>
              <a:rPr lang="en-US" dirty="0" smtClean="0"/>
              <a:t> </a:t>
            </a:r>
            <a:r>
              <a:rPr lang="en-US" dirty="0"/>
              <a:t>kl. II-III</a:t>
            </a:r>
          </a:p>
        </p:txBody>
      </p:sp>
    </p:spTree>
    <p:extLst>
      <p:ext uri="{BB962C8B-B14F-4D97-AF65-F5344CB8AC3E}">
        <p14:creationId xmlns="" xmlns:p14="http://schemas.microsoft.com/office/powerpoint/2010/main" val="178328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=""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33C1846-E0CE-46CA-BD1E-8E1D18DC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968025"/>
            <a:ext cx="3403791" cy="22548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  <a:latin typeface="Arial Black"/>
                <a:cs typeface="Calibri Light"/>
              </a:rPr>
              <a:t>     </a:t>
            </a:r>
            <a:r>
              <a:rPr lang="pl-PL" sz="2800" b="1" dirty="0">
                <a:solidFill>
                  <a:srgbClr val="FFFFFF"/>
                </a:solidFill>
                <a:latin typeface="Arial Black"/>
                <a:cs typeface="Calibri Light"/>
              </a:rPr>
              <a:t>ZADBAJ       O SWOJE </a:t>
            </a:r>
            <a:r>
              <a:rPr lang="pl-PL" sz="2400" b="1" dirty="0">
                <a:solidFill>
                  <a:srgbClr val="FFFFFF"/>
                </a:solidFill>
                <a:latin typeface="Arial Black"/>
                <a:cs typeface="Calibri Light"/>
              </a:rPr>
              <a:t>BEZPIECZEŃSTWO</a:t>
            </a:r>
            <a:r>
              <a:rPr lang="pl-PL" sz="2800" b="1" dirty="0">
                <a:solidFill>
                  <a:srgbClr val="FFFFFF"/>
                </a:solidFill>
                <a:latin typeface="Arial Black"/>
                <a:cs typeface="Calibri Light"/>
              </a:rPr>
              <a:t> NA WAKACJACH</a:t>
            </a:r>
            <a:r>
              <a:rPr lang="pl-PL" sz="2800" b="1" dirty="0">
                <a:solidFill>
                  <a:srgbClr val="FFFFFF"/>
                </a:solidFill>
                <a:latin typeface="Arial"/>
                <a:cs typeface="Calibri Light"/>
              </a:rPr>
              <a:t> </a:t>
            </a:r>
            <a:endParaRPr lang="pl-PL" sz="2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9BA72F-68E7-428D-BF51-5F74D79C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Już niedługo  wymarzone, tak bardzo wyczekiwane przez wszystkich wakacje.</a:t>
            </a:r>
          </a:p>
          <a:p>
            <a:pPr marL="0" indent="0">
              <a:buNone/>
            </a:pPr>
            <a:endParaRPr lang="pl-PL">
              <a:cs typeface="Calibri"/>
            </a:endParaRPr>
          </a:p>
          <a:p>
            <a:r>
              <a:rPr lang="pl-PL">
                <a:ea typeface="+mn-lt"/>
                <a:cs typeface="+mn-lt"/>
              </a:rPr>
              <a:t>Warto by przed wakacyjną przygodą porozmawiać na temat bezpieczeństwa. </a:t>
            </a:r>
          </a:p>
          <a:p>
            <a:endParaRPr lang="pl-PL">
              <a:ea typeface="+mn-lt"/>
              <a:cs typeface="+mn-lt"/>
            </a:endParaRPr>
          </a:p>
          <a:p>
            <a:r>
              <a:rPr lang="pl-PL">
                <a:ea typeface="+mn-lt"/>
                <a:cs typeface="+mn-lt"/>
              </a:rPr>
              <a:t>Szkoła Podstawowa w Pasiekach radzi co zrobić aby spędzić je bezpiecznie: </a:t>
            </a:r>
            <a:endParaRPr lang="pl-PL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8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2DBE0B-E511-4092-8DAD-A2D80D20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22" y="2053641"/>
            <a:ext cx="3669161" cy="276009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NAD WODĄ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5E8930A-4DF6-40D2-9FD8-15246326A17E}"/>
              </a:ext>
            </a:extLst>
          </p:cNvPr>
          <p:cNvSpPr txBox="1"/>
          <p:nvPr/>
        </p:nvSpPr>
        <p:spPr>
          <a:xfrm>
            <a:off x="4501362" y="586206"/>
            <a:ext cx="7492982" cy="6099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 err="1">
                <a:solidFill>
                  <a:srgbClr val="000000"/>
                </a:solidFill>
              </a:rPr>
              <a:t>Kąpiemy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się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tylko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oznakowanych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wyznaczonych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kąpieli</a:t>
            </a:r>
            <a:r>
              <a:rPr lang="en-US" sz="3200" dirty="0">
                <a:solidFill>
                  <a:srgbClr val="000000"/>
                </a:solidFill>
              </a:rPr>
              <a:t>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Nigdy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skacz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wody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których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znasz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dna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Słuchaj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poleceń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ratownika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Kąp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się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dozwolonych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tylko</a:t>
            </a:r>
            <a:r>
              <a:rPr lang="en-US" sz="3200" dirty="0">
                <a:solidFill>
                  <a:srgbClr val="000000"/>
                </a:solidFill>
              </a:rPr>
              <a:t> pod </a:t>
            </a:r>
            <a:r>
              <a:rPr lang="en-US" sz="3200" dirty="0" err="1">
                <a:solidFill>
                  <a:srgbClr val="000000"/>
                </a:solidFill>
              </a:rPr>
              <a:t>opieką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rodziców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W </a:t>
            </a:r>
            <a:r>
              <a:rPr lang="en-US" sz="3200" dirty="0" err="1">
                <a:solidFill>
                  <a:srgbClr val="000000"/>
                </a:solidFill>
              </a:rPr>
              <a:t>wodzie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bądź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ostrożny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utrudniaj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kąpieli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innym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 err="1">
                <a:solidFill>
                  <a:srgbClr val="000000"/>
                </a:solidFill>
              </a:rPr>
              <a:t>Przestrzegaj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regulaminu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kąpieliska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1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35F6F3-9B51-45D5-8E74-0BC1139F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Broadway"/>
                <a:cs typeface="Calibri Light"/>
              </a:rPr>
              <a:t>Znaki obowi</a:t>
            </a:r>
            <a:r>
              <a:rPr lang="pl-PL" sz="4800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zuj</a:t>
            </a:r>
            <a:r>
              <a:rPr lang="pl-PL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ce na terenach k</a:t>
            </a:r>
            <a:r>
              <a:rPr lang="pl-PL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pielisk</a:t>
            </a:r>
            <a:endParaRPr lang="pl-PL" dirty="0">
              <a:latin typeface="Broadway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6F491237-88A4-4635-8701-CD9F84FA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35" y="1638721"/>
            <a:ext cx="10524559" cy="4912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09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26">
            <a:extLst>
              <a:ext uri="{FF2B5EF4-FFF2-40B4-BE49-F238E27FC236}">
                <a16:creationId xmlns=""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28">
            <a:extLst>
              <a:ext uri="{FF2B5EF4-FFF2-40B4-BE49-F238E27FC236}">
                <a16:creationId xmlns=""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830B35-7951-4EFB-AF3F-ED6C75F5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W GÓRACH</a:t>
            </a:r>
            <a:r>
              <a:rPr lang="en-US" sz="4800" b="1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 </a:t>
            </a:r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        </a:t>
            </a:r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I W LESIE</a:t>
            </a:r>
            <a:endParaRPr lang="pl-PL" sz="4800" b="1">
              <a:latin typeface="Broadway"/>
              <a:ea typeface="+mj-ea"/>
              <a:cs typeface="Calibri" panose="020F0502020204030204"/>
            </a:endParaRPr>
          </a:p>
          <a:p>
            <a:pPr algn="ctr"/>
            <a:endParaRPr lang="en-US" sz="5400" b="1" kern="1200">
              <a:solidFill>
                <a:srgbClr val="FFFFFF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68" name="Freeform: Shape 30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32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34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3783D62-450E-4429-A7A5-9D21F179C494}"/>
              </a:ext>
            </a:extLst>
          </p:cNvPr>
          <p:cNvSpPr txBox="1"/>
          <p:nvPr/>
        </p:nvSpPr>
        <p:spPr>
          <a:xfrm>
            <a:off x="4990741" y="820880"/>
            <a:ext cx="6923774" cy="48893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Słuchaj</a:t>
            </a:r>
            <a:r>
              <a:rPr lang="en-US" sz="4000" dirty="0"/>
              <a:t> </a:t>
            </a:r>
            <a:r>
              <a:rPr lang="en-US" sz="4000" dirty="0" err="1"/>
              <a:t>się</a:t>
            </a:r>
            <a:r>
              <a:rPr lang="en-US" sz="4000" dirty="0"/>
              <a:t> </a:t>
            </a:r>
            <a:r>
              <a:rPr lang="en-US" sz="4000" dirty="0" err="1"/>
              <a:t>opiekuna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/>
              <a:t> Nie </a:t>
            </a:r>
            <a:r>
              <a:rPr lang="en-US" sz="4000" dirty="0" err="1"/>
              <a:t>zbaczaj</a:t>
            </a:r>
            <a:r>
              <a:rPr lang="en-US" sz="4000" dirty="0"/>
              <a:t> ze </a:t>
            </a:r>
            <a:r>
              <a:rPr lang="en-US" sz="4000" dirty="0" err="1"/>
              <a:t>szlaku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/>
              <a:t> Nie </a:t>
            </a:r>
            <a:r>
              <a:rPr lang="en-US" sz="4000" dirty="0" err="1"/>
              <a:t>wyruszaj</a:t>
            </a:r>
            <a:r>
              <a:rPr lang="en-US" sz="4000" dirty="0"/>
              <a:t> w </a:t>
            </a:r>
            <a:r>
              <a:rPr lang="en-US" sz="4000" dirty="0" err="1"/>
              <a:t>góry</a:t>
            </a:r>
            <a:r>
              <a:rPr lang="en-US" sz="4000" dirty="0"/>
              <a:t> </a:t>
            </a:r>
            <a:r>
              <a:rPr lang="en-US" sz="4000" dirty="0" err="1"/>
              <a:t>podczas</a:t>
            </a:r>
            <a:r>
              <a:rPr lang="en-US" sz="4000" dirty="0"/>
              <a:t> </a:t>
            </a:r>
            <a:r>
              <a:rPr lang="en-US" sz="4000" dirty="0" err="1"/>
              <a:t>burzy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Uważaj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kleszcze</a:t>
            </a:r>
            <a:r>
              <a:rPr lang="en-US" sz="4000" dirty="0"/>
              <a:t> </a:t>
            </a:r>
            <a:r>
              <a:rPr lang="en-US" sz="4000" dirty="0" err="1"/>
              <a:t>i</a:t>
            </a:r>
            <a:r>
              <a:rPr lang="en-US" sz="4000" dirty="0"/>
              <a:t> </a:t>
            </a:r>
            <a:r>
              <a:rPr lang="en-US" sz="4000" dirty="0" err="1"/>
              <a:t>owady</a:t>
            </a:r>
            <a:r>
              <a:rPr lang="en-US" sz="4000" dirty="0"/>
              <a:t>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Zawsze</a:t>
            </a:r>
            <a:r>
              <a:rPr lang="en-US" sz="4000" dirty="0"/>
              <a:t> </a:t>
            </a:r>
            <a:r>
              <a:rPr lang="en-US" sz="4000" dirty="0" err="1"/>
              <a:t>idź</a:t>
            </a:r>
            <a:r>
              <a:rPr lang="en-US" sz="4000" dirty="0"/>
              <a:t> </a:t>
            </a:r>
            <a:r>
              <a:rPr lang="en-US" sz="4000" dirty="0" err="1"/>
              <a:t>wyznaczonym</a:t>
            </a:r>
            <a:r>
              <a:rPr lang="en-US" sz="4000" dirty="0"/>
              <a:t>   </a:t>
            </a:r>
            <a:r>
              <a:rPr lang="en-US" sz="4000" dirty="0" err="1"/>
              <a:t>szlakiem</a:t>
            </a:r>
            <a:r>
              <a:rPr lang="en-US" sz="4000" dirty="0"/>
              <a:t>!</a:t>
            </a:r>
            <a:endParaRPr lang="en-US" sz="4000" dirty="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>
              <a:cs typeface="Calibri"/>
            </a:endParaRPr>
          </a:p>
        </p:txBody>
      </p:sp>
      <p:sp>
        <p:nvSpPr>
          <p:cNvPr id="71" name="Freeform: Shape 36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38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40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55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BACAA26-76BE-4A35-8534-E595035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800" dirty="0">
                <a:latin typeface="Broadway"/>
                <a:cs typeface="Calibri Light"/>
              </a:rPr>
              <a:t>Oznaczenia pieszych szlaków turystycznych</a:t>
            </a:r>
            <a:endParaRPr lang="pl-PL" sz="4800" dirty="0">
              <a:latin typeface="Broadway"/>
              <a:cs typeface="Calibri" panose="020F0502020204030204"/>
            </a:endParaRPr>
          </a:p>
        </p:txBody>
      </p:sp>
      <p:pic>
        <p:nvPicPr>
          <p:cNvPr id="3" name="Obraz 3" descr="Obraz zawierający zrzut ekranu&#10;&#10;Opis wygenerowany przy bardzo wysokim poziomie pewności">
            <a:extLst>
              <a:ext uri="{FF2B5EF4-FFF2-40B4-BE49-F238E27FC236}">
                <a16:creationId xmlns="" xmlns:a16="http://schemas.microsoft.com/office/drawing/2014/main" id="{952CAF41-E759-4E0C-BCE7-BD104676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0" y="1825626"/>
            <a:ext cx="11097082" cy="4667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78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EBFDB7D-DD97-44CE-AFFB-458781A3DB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zielony&#10;&#10;Opis wygenerowany przy bardzo wysokim poziomie pewności">
            <a:extLst>
              <a:ext uri="{FF2B5EF4-FFF2-40B4-BE49-F238E27FC236}">
                <a16:creationId xmlns="" xmlns:a16="http://schemas.microsoft.com/office/drawing/2014/main" id="{09951972-E30B-49B2-8617-91501056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10106788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50F864A1-23CF-4954-887F-3C4458622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8D313E8C-7457-407E-BDA5-EACA44D38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32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6">
            <a:extLst>
              <a:ext uri="{FF2B5EF4-FFF2-40B4-BE49-F238E27FC236}">
                <a16:creationId xmlns="" xmlns:a16="http://schemas.microsoft.com/office/drawing/2014/main" id="{46F1F2C8-798B-4CCE-A851-94AFAF350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7BD903-0FF4-40F1-B874-A85B7675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473297"/>
            <a:ext cx="6138229" cy="15680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NA ROWERZE</a:t>
            </a:r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, </a:t>
            </a:r>
            <a:r>
              <a:rPr lang="en-US" b="1" kern="1200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WROTKACH</a:t>
            </a:r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, Z PIŁKĄ</a:t>
            </a:r>
            <a:endParaRPr lang="en-US" b="1" kern="1200">
              <a:solidFill>
                <a:schemeClr val="tx1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45" name="Freeform: Shape 48">
            <a:extLst>
              <a:ext uri="{FF2B5EF4-FFF2-40B4-BE49-F238E27FC236}">
                <a16:creationId xmlns=""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50">
            <a:extLst>
              <a:ext uri="{FF2B5EF4-FFF2-40B4-BE49-F238E27FC236}">
                <a16:creationId xmlns=""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lock Arc 52">
            <a:extLst>
              <a:ext uri="{FF2B5EF4-FFF2-40B4-BE49-F238E27FC236}">
                <a16:creationId xmlns=""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54">
            <a:extLst>
              <a:ext uri="{FF2B5EF4-FFF2-40B4-BE49-F238E27FC236}">
                <a16:creationId xmlns=""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=""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B9A2125-33FD-4FFD-B244-B4F54A3BA9E1}"/>
              </a:ext>
            </a:extLst>
          </p:cNvPr>
          <p:cNvSpPr txBox="1"/>
          <p:nvPr/>
        </p:nvSpPr>
        <p:spPr>
          <a:xfrm>
            <a:off x="468703" y="2193985"/>
            <a:ext cx="11340859" cy="4416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Pamiętaj</a:t>
            </a:r>
            <a:r>
              <a:rPr lang="en-US" sz="3200">
                <a:latin typeface="Times New Roman"/>
                <a:cs typeface="Times New Roman"/>
              </a:rPr>
              <a:t>, </a:t>
            </a:r>
            <a:r>
              <a:rPr lang="en-US" sz="3200" err="1">
                <a:latin typeface="Times New Roman"/>
                <a:cs typeface="Times New Roman"/>
              </a:rPr>
              <a:t>jezdnia</a:t>
            </a:r>
            <a:r>
              <a:rPr lang="en-US" sz="3200">
                <a:latin typeface="Times New Roman"/>
                <a:cs typeface="Times New Roman"/>
              </a:rPr>
              <a:t> to </a:t>
            </a:r>
            <a:r>
              <a:rPr lang="en-US" sz="3200" err="1">
                <a:latin typeface="Times New Roman"/>
                <a:cs typeface="Times New Roman"/>
              </a:rPr>
              <a:t>nie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plac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zabaw</a:t>
            </a:r>
            <a:r>
              <a:rPr lang="en-US" sz="3200">
                <a:latin typeface="Times New Roman"/>
                <a:cs typeface="Times New Roman"/>
              </a:rPr>
              <a:t> ! </a:t>
            </a:r>
            <a:r>
              <a:rPr lang="en-US" sz="3200" err="1">
                <a:latin typeface="Times New Roman"/>
                <a:cs typeface="Times New Roman"/>
              </a:rPr>
              <a:t>Zachowaj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niej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wyjątkową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ostrożność</a:t>
            </a:r>
            <a:r>
              <a:rPr lang="en-US" sz="3200">
                <a:latin typeface="Times New Roman"/>
                <a:cs typeface="Times New Roman"/>
              </a:rPr>
              <a:t> !</a:t>
            </a:r>
            <a:endParaRPr lang="pl-PL" sz="3200"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>
                <a:latin typeface="Times New Roman"/>
                <a:cs typeface="Times New Roman"/>
              </a:rPr>
              <a:t>W </a:t>
            </a:r>
            <a:r>
              <a:rPr lang="en-US" sz="3200" err="1">
                <a:latin typeface="Times New Roman"/>
                <a:cs typeface="Times New Roman"/>
              </a:rPr>
              <a:t>miarę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możliwości</a:t>
            </a:r>
            <a:r>
              <a:rPr lang="en-US" sz="3200">
                <a:latin typeface="Times New Roman"/>
                <a:cs typeface="Times New Roman"/>
              </a:rPr>
              <a:t> </a:t>
            </a:r>
            <a:r>
              <a:rPr lang="en-US" sz="3200" err="1">
                <a:latin typeface="Times New Roman"/>
                <a:cs typeface="Times New Roman"/>
              </a:rPr>
              <a:t>korzystaj</a:t>
            </a:r>
            <a:r>
              <a:rPr lang="en-US" sz="3200">
                <a:latin typeface="Times New Roman"/>
                <a:cs typeface="Times New Roman"/>
              </a:rPr>
              <a:t> ze </a:t>
            </a:r>
            <a:r>
              <a:rPr lang="en-US" sz="3200" err="1">
                <a:latin typeface="Times New Roman"/>
                <a:cs typeface="Times New Roman"/>
              </a:rPr>
              <a:t>ścieżek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rowerowych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Zakładaj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kask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rowerowy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głowę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Podczas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przechodzenia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przez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jezdnię</a:t>
            </a:r>
            <a:r>
              <a:rPr lang="en-US" sz="3200">
                <a:latin typeface="Times New Roman"/>
                <a:cs typeface="Times New Roman"/>
              </a:rPr>
              <a:t>, </a:t>
            </a:r>
            <a:r>
              <a:rPr lang="en-US" sz="3200" err="1">
                <a:latin typeface="Times New Roman"/>
                <a:cs typeface="Times New Roman"/>
              </a:rPr>
              <a:t>korzystaj</a:t>
            </a:r>
            <a:r>
              <a:rPr lang="en-US" sz="3200">
                <a:latin typeface="Times New Roman"/>
                <a:cs typeface="Times New Roman"/>
              </a:rPr>
              <a:t> z </a:t>
            </a:r>
            <a:r>
              <a:rPr lang="en-US" sz="3200" err="1">
                <a:latin typeface="Times New Roman"/>
                <a:cs typeface="Times New Roman"/>
              </a:rPr>
              <a:t>przejść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dla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pieszych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Graj</a:t>
            </a:r>
            <a:r>
              <a:rPr lang="en-US" sz="3200">
                <a:latin typeface="Times New Roman"/>
                <a:cs typeface="Times New Roman"/>
              </a:rPr>
              <a:t> w </a:t>
            </a:r>
            <a:r>
              <a:rPr lang="en-US" sz="3200" err="1">
                <a:latin typeface="Times New Roman"/>
                <a:cs typeface="Times New Roman"/>
              </a:rPr>
              <a:t>piłkę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daleko</a:t>
            </a:r>
            <a:r>
              <a:rPr lang="en-US" sz="3200">
                <a:latin typeface="Times New Roman"/>
                <a:cs typeface="Times New Roman"/>
              </a:rPr>
              <a:t> od </a:t>
            </a:r>
            <a:r>
              <a:rPr lang="en-US" sz="3200" err="1">
                <a:latin typeface="Times New Roman"/>
                <a:cs typeface="Times New Roman"/>
              </a:rPr>
              <a:t>ulicy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Uważaj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jezdni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biegnąc</a:t>
            </a:r>
            <a:r>
              <a:rPr lang="en-US" sz="3200">
                <a:latin typeface="Times New Roman"/>
                <a:cs typeface="Times New Roman"/>
              </a:rPr>
              <a:t> po </a:t>
            </a:r>
            <a:r>
              <a:rPr lang="en-US" sz="3200" err="1">
                <a:latin typeface="Times New Roman"/>
                <a:cs typeface="Times New Roman"/>
              </a:rPr>
              <a:t>piłkę</a:t>
            </a:r>
            <a:r>
              <a:rPr lang="en-US" sz="3200"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67724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2F4B79-3BDD-4AC4-BF44-DFE5552A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721" y="2023110"/>
            <a:ext cx="3174114" cy="28460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ZACHOWAJ BEZPIECZEŃSTWO NA WSI</a:t>
            </a:r>
            <a:endParaRPr lang="en-US" sz="3200" b="1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ielony, znak, siedzi, ulica&#10;&#10;Opis wygenerowany przy bardzo wysokim poziomie pewności">
            <a:extLst>
              <a:ext uri="{FF2B5EF4-FFF2-40B4-BE49-F238E27FC236}">
                <a16:creationId xmlns="" xmlns:a16="http://schemas.microsoft.com/office/drawing/2014/main" id="{4C310E2C-087C-4469-B626-674180A70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664"/>
          <a:stretch/>
        </p:blipFill>
        <p:spPr>
          <a:xfrm>
            <a:off x="545238" y="340941"/>
            <a:ext cx="7708945" cy="6189565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845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DCFA29B628F34E8E509C3FF1D2553E" ma:contentTypeVersion="4" ma:contentTypeDescription="Utwórz nowy dokument." ma:contentTypeScope="" ma:versionID="b8f4d3cb1a0e2ef92de394e6af91a9d8">
  <xsd:schema xmlns:xsd="http://www.w3.org/2001/XMLSchema" xmlns:xs="http://www.w3.org/2001/XMLSchema" xmlns:p="http://schemas.microsoft.com/office/2006/metadata/properties" xmlns:ns2="e2f2b9d3-cd2e-4c2e-87e7-1a97bc459d2a" targetNamespace="http://schemas.microsoft.com/office/2006/metadata/properties" ma:root="true" ma:fieldsID="ab5bdbf4a7d6b401c878560d3ba77524" ns2:_="">
    <xsd:import namespace="e2f2b9d3-cd2e-4c2e-87e7-1a97bc459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2b9d3-cd2e-4c2e-87e7-1a97bc459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423714-1B7E-4170-A735-3CB996B9E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D274A-DDF3-4D98-BC6B-1C1E65C1D4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EF4558-DF6D-472A-8A04-2146659363FA}">
  <ds:schemaRefs>
    <ds:schemaRef ds:uri="e2f2b9d3-cd2e-4c2e-87e7-1a97bc459d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Office PowerPoint</Application>
  <PresentationFormat>Niestandardowy</PresentationFormat>
  <Paragraphs>54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PORADY </vt:lpstr>
      <vt:lpstr>     ZADBAJ       O SWOJE BEZPIECZEŃSTWO NA WAKACJACH </vt:lpstr>
      <vt:lpstr>NAD WODĄ</vt:lpstr>
      <vt:lpstr>Znaki obowiązujące na terenach kąpielisk</vt:lpstr>
      <vt:lpstr>W GÓRACH          I W LESIE </vt:lpstr>
      <vt:lpstr>Oznaczenia pieszych szlaków turystycznych</vt:lpstr>
      <vt:lpstr>Slajd 7</vt:lpstr>
      <vt:lpstr>NA ROWERZE, WROTKACH, Z PIŁKĄ</vt:lpstr>
      <vt:lpstr>ZACHOWAJ BEZPIECZEŃSTWO NA WSI</vt:lpstr>
      <vt:lpstr>NA PODWÓRKU</vt:lpstr>
      <vt:lpstr>Dbając o swoje bezpieczeństwo </vt:lpstr>
      <vt:lpstr>Slajd 12</vt:lpstr>
      <vt:lpstr>ZAPAMIĘTAJ!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Probola</dc:creator>
  <cp:lastModifiedBy>Ewa Probola</cp:lastModifiedBy>
  <cp:revision>201</cp:revision>
  <dcterms:created xsi:type="dcterms:W3CDTF">2020-06-21T18:23:01Z</dcterms:created>
  <dcterms:modified xsi:type="dcterms:W3CDTF">2020-06-22T10:18:16Z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0x010100F3DCFA29B628F34E8E509C3FF1D2553E</vt:lpwstr>
  </property>
</Properties>
</file>