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AC204-50CA-4131-8C37-0D2F6864E568}" v="249" dt="2022-09-25T14:45:03.399"/>
    <p1510:client id="{3C993AAD-3EA4-4AC2-9988-0B9602CB2834}" v="7" dt="2022-09-25T17:33:11.529"/>
    <p1510:client id="{45B5A639-76B3-48B2-9D31-B62A878E380F}" v="210" dt="2022-09-22T16:35:26.074"/>
    <p1510:client id="{5C7267A6-1E06-459C-8F14-DA6E875446BE}" v="9" dt="2022-09-22T15:17:01.881"/>
    <p1510:client id="{5CA00315-749F-489C-852C-E4E3B5D2127C}" v="3" dt="2022-09-25T17:37:54.030"/>
    <p1510:client id="{6919408F-B132-4B0D-BE03-099C99AF0401}" v="6" dt="2022-09-21T16:14:18.758"/>
    <p1510:client id="{6B7ACC50-EDF8-4B43-89AD-D0AFA190D5D5}" v="27" dt="2022-09-21T15:40:48.466"/>
    <p1510:client id="{82AEBC1D-7E3A-44D5-96E1-A3BE6FD25188}" v="72" dt="2022-09-22T17:15:26.836"/>
    <p1510:client id="{A704B3AD-E3D4-4C0E-A7FB-B57A7F91C40E}" v="50" dt="2022-09-25T15:57:17.061"/>
    <p1510:client id="{B0EAEE11-EA03-422D-8CE5-E14F161A3AEA}" v="16" dt="2022-09-25T17:44:29.424"/>
    <p1510:client id="{E1D95DD6-D5EB-4337-8604-941E339485AE}" v="27" dt="2022-09-25T16:19:51.829"/>
    <p1510:client id="{F09BCD1D-D008-478E-882E-3DC8A80371FB}" v="6" dt="2022-09-25T15:59:45.350"/>
    <p1510:client id="{FF4CAC4F-1134-43DD-B927-172E1DB82C51}" v="39" dt="2022-09-21T15:49:36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52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k Szczepaniak" userId="S::dominik.szczepaniak@spkorzeniew.pl::11f5f000-d4c6-499d-851d-fa15c4d020bd" providerId="AD" clId="Web-{F09BCD1D-D008-478E-882E-3DC8A80371FB}"/>
    <pc:docChg chg="modSld">
      <pc:chgData name="Dominik Szczepaniak" userId="S::dominik.szczepaniak@spkorzeniew.pl::11f5f000-d4c6-499d-851d-fa15c4d020bd" providerId="AD" clId="Web-{F09BCD1D-D008-478E-882E-3DC8A80371FB}" dt="2022-09-25T15:59:45.350" v="8" actId="20577"/>
      <pc:docMkLst>
        <pc:docMk/>
      </pc:docMkLst>
      <pc:sldChg chg="modSp">
        <pc:chgData name="Dominik Szczepaniak" userId="S::dominik.szczepaniak@spkorzeniew.pl::11f5f000-d4c6-499d-851d-fa15c4d020bd" providerId="AD" clId="Web-{F09BCD1D-D008-478E-882E-3DC8A80371FB}" dt="2022-09-25T15:59:45.350" v="8" actId="20577"/>
        <pc:sldMkLst>
          <pc:docMk/>
          <pc:sldMk cId="25817932" sldId="274"/>
        </pc:sldMkLst>
        <pc:spChg chg="mod">
          <ac:chgData name="Dominik Szczepaniak" userId="S::dominik.szczepaniak@spkorzeniew.pl::11f5f000-d4c6-499d-851d-fa15c4d020bd" providerId="AD" clId="Web-{F09BCD1D-D008-478E-882E-3DC8A80371FB}" dt="2022-09-25T15:59:45.350" v="8" actId="20577"/>
          <ac:spMkLst>
            <pc:docMk/>
            <pc:sldMk cId="25817932" sldId="274"/>
            <ac:spMk id="2" creationId="{FE855B2F-0D8F-565E-183C-5D9C6F1685B8}"/>
          </ac:spMkLst>
        </pc:spChg>
      </pc:sldChg>
    </pc:docChg>
  </pc:docChgLst>
  <pc:docChgLst>
    <pc:chgData name="Dominik Szczepaniak" userId="S::dominik.szczepaniak@spkorzeniew.pl::11f5f000-d4c6-499d-851d-fa15c4d020bd" providerId="AD" clId="Web-{82AEBC1D-7E3A-44D5-96E1-A3BE6FD25188}"/>
    <pc:docChg chg="addSld modSld sldOrd">
      <pc:chgData name="Dominik Szczepaniak" userId="S::dominik.szczepaniak@spkorzeniew.pl::11f5f000-d4c6-499d-851d-fa15c4d020bd" providerId="AD" clId="Web-{82AEBC1D-7E3A-44D5-96E1-A3BE6FD25188}" dt="2022-09-22T17:15:26.836" v="74"/>
      <pc:docMkLst>
        <pc:docMk/>
      </pc:docMkLst>
      <pc:sldChg chg="modTransition">
        <pc:chgData name="Dominik Szczepaniak" userId="S::dominik.szczepaniak@spkorzeniew.pl::11f5f000-d4c6-499d-851d-fa15c4d020bd" providerId="AD" clId="Web-{82AEBC1D-7E3A-44D5-96E1-A3BE6FD25188}" dt="2022-09-22T17:11:24.357" v="33"/>
        <pc:sldMkLst>
          <pc:docMk/>
          <pc:sldMk cId="553726541" sldId="256"/>
        </pc:sldMkLst>
      </pc:sldChg>
      <pc:sldChg chg="modSp">
        <pc:chgData name="Dominik Szczepaniak" userId="S::dominik.szczepaniak@spkorzeniew.pl::11f5f000-d4c6-499d-851d-fa15c4d020bd" providerId="AD" clId="Web-{82AEBC1D-7E3A-44D5-96E1-A3BE6FD25188}" dt="2022-09-22T17:15:21.973" v="73" actId="20577"/>
        <pc:sldMkLst>
          <pc:docMk/>
          <pc:sldMk cId="1852362412" sldId="258"/>
        </pc:sldMkLst>
        <pc:spChg chg="mod">
          <ac:chgData name="Dominik Szczepaniak" userId="S::dominik.szczepaniak@spkorzeniew.pl::11f5f000-d4c6-499d-851d-fa15c4d020bd" providerId="AD" clId="Web-{82AEBC1D-7E3A-44D5-96E1-A3BE6FD25188}" dt="2022-09-22T17:15:21.973" v="73" actId="20577"/>
          <ac:spMkLst>
            <pc:docMk/>
            <pc:sldMk cId="1852362412" sldId="258"/>
            <ac:spMk id="4" creationId="{5D8A2DF4-4327-E4A3-DC81-13D465E88F06}"/>
          </ac:spMkLst>
        </pc:spChg>
      </pc:sldChg>
      <pc:sldChg chg="addSp delSp modSp">
        <pc:chgData name="Dominik Szczepaniak" userId="S::dominik.szczepaniak@spkorzeniew.pl::11f5f000-d4c6-499d-851d-fa15c4d020bd" providerId="AD" clId="Web-{82AEBC1D-7E3A-44D5-96E1-A3BE6FD25188}" dt="2022-09-22T17:06:00.021" v="28"/>
        <pc:sldMkLst>
          <pc:docMk/>
          <pc:sldMk cId="199226152" sldId="259"/>
        </pc:sldMkLst>
        <pc:spChg chg="del">
          <ac:chgData name="Dominik Szczepaniak" userId="S::dominik.szczepaniak@spkorzeniew.pl::11f5f000-d4c6-499d-851d-fa15c4d020bd" providerId="AD" clId="Web-{82AEBC1D-7E3A-44D5-96E1-A3BE6FD25188}" dt="2022-09-22T17:06:00.021" v="28"/>
          <ac:spMkLst>
            <pc:docMk/>
            <pc:sldMk cId="199226152" sldId="259"/>
            <ac:spMk id="3" creationId="{52E47F91-0DA4-88FF-D99F-8E2373EB7DC7}"/>
          </ac:spMkLst>
        </pc:spChg>
        <pc:spChg chg="del">
          <ac:chgData name="Dominik Szczepaniak" userId="S::dominik.szczepaniak@spkorzeniew.pl::11f5f000-d4c6-499d-851d-fa15c4d020bd" providerId="AD" clId="Web-{82AEBC1D-7E3A-44D5-96E1-A3BE6FD25188}" dt="2022-09-22T16:37:42.095" v="0"/>
          <ac:spMkLst>
            <pc:docMk/>
            <pc:sldMk cId="199226152" sldId="259"/>
            <ac:spMk id="8" creationId="{7BA10581-08F2-4D9E-8CB4-07ECFEE95EE6}"/>
          </ac:spMkLst>
        </pc:spChg>
        <pc:spChg chg="add">
          <ac:chgData name="Dominik Szczepaniak" userId="S::dominik.szczepaniak@spkorzeniew.pl::11f5f000-d4c6-499d-851d-fa15c4d020bd" providerId="AD" clId="Web-{82AEBC1D-7E3A-44D5-96E1-A3BE6FD25188}" dt="2022-09-22T16:37:42.095" v="0"/>
          <ac:spMkLst>
            <pc:docMk/>
            <pc:sldMk cId="199226152" sldId="259"/>
            <ac:spMk id="19" creationId="{7BA10581-08F2-4D9E-8CB4-07ECFEE95EE6}"/>
          </ac:spMkLst>
        </pc:spChg>
        <pc:grpChg chg="del">
          <ac:chgData name="Dominik Szczepaniak" userId="S::dominik.szczepaniak@spkorzeniew.pl::11f5f000-d4c6-499d-851d-fa15c4d020bd" providerId="AD" clId="Web-{82AEBC1D-7E3A-44D5-96E1-A3BE6FD25188}" dt="2022-09-22T16:37:42.095" v="0"/>
          <ac:grpSpMkLst>
            <pc:docMk/>
            <pc:sldMk cId="199226152" sldId="259"/>
            <ac:grpSpMk id="10" creationId="{59E2092A-4250-4BDD-AC6C-CA57E30DDD57}"/>
          </ac:grpSpMkLst>
        </pc:grpChg>
        <pc:grpChg chg="add">
          <ac:chgData name="Dominik Szczepaniak" userId="S::dominik.szczepaniak@spkorzeniew.pl::11f5f000-d4c6-499d-851d-fa15c4d020bd" providerId="AD" clId="Web-{82AEBC1D-7E3A-44D5-96E1-A3BE6FD25188}" dt="2022-09-22T16:37:42.095" v="0"/>
          <ac:grpSpMkLst>
            <pc:docMk/>
            <pc:sldMk cId="199226152" sldId="259"/>
            <ac:grpSpMk id="21" creationId="{59E2092A-4250-4BDD-AC6C-CA57E30DDD57}"/>
          </ac:grpSpMkLst>
        </pc:grpChg>
        <pc:picChg chg="add mod ord">
          <ac:chgData name="Dominik Szczepaniak" userId="S::dominik.szczepaniak@spkorzeniew.pl::11f5f000-d4c6-499d-851d-fa15c4d020bd" providerId="AD" clId="Web-{82AEBC1D-7E3A-44D5-96E1-A3BE6FD25188}" dt="2022-09-22T17:06:00.021" v="28"/>
          <ac:picMkLst>
            <pc:docMk/>
            <pc:sldMk cId="199226152" sldId="259"/>
            <ac:picMk id="4" creationId="{41B4B853-3075-E0BE-3F6B-021610ECF8B8}"/>
          </ac:picMkLst>
        </pc:picChg>
      </pc:sldChg>
      <pc:sldChg chg="addSp delSp modSp new mod ord modTransition setBg">
        <pc:chgData name="Dominik Szczepaniak" userId="S::dominik.szczepaniak@spkorzeniew.pl::11f5f000-d4c6-499d-851d-fa15c4d020bd" providerId="AD" clId="Web-{82AEBC1D-7E3A-44D5-96E1-A3BE6FD25188}" dt="2022-09-22T17:15:26.836" v="74"/>
        <pc:sldMkLst>
          <pc:docMk/>
          <pc:sldMk cId="171251969" sldId="260"/>
        </pc:sldMkLst>
        <pc:spChg chg="mod">
          <ac:chgData name="Dominik Szczepaniak" userId="S::dominik.szczepaniak@spkorzeniew.pl::11f5f000-d4c6-499d-851d-fa15c4d020bd" providerId="AD" clId="Web-{82AEBC1D-7E3A-44D5-96E1-A3BE6FD25188}" dt="2022-09-22T17:03:36.891" v="27" actId="20577"/>
          <ac:spMkLst>
            <pc:docMk/>
            <pc:sldMk cId="171251969" sldId="260"/>
            <ac:spMk id="2" creationId="{F7CAABA3-1791-E067-81AC-F821FA4411CD}"/>
          </ac:spMkLst>
        </pc:spChg>
        <pc:spChg chg="add del mod">
          <ac:chgData name="Dominik Szczepaniak" userId="S::dominik.szczepaniak@spkorzeniew.pl::11f5f000-d4c6-499d-851d-fa15c4d020bd" providerId="AD" clId="Web-{82AEBC1D-7E3A-44D5-96E1-A3BE6FD25188}" dt="2022-09-22T16:51:44.667" v="12"/>
          <ac:spMkLst>
            <pc:docMk/>
            <pc:sldMk cId="171251969" sldId="260"/>
            <ac:spMk id="3" creationId="{224F7C68-1A42-0326-A887-2FAF705DF215}"/>
          </ac:spMkLst>
        </pc:spChg>
        <pc:spChg chg="add">
          <ac:chgData name="Dominik Szczepaniak" userId="S::dominik.szczepaniak@spkorzeniew.pl::11f5f000-d4c6-499d-851d-fa15c4d020bd" providerId="AD" clId="Web-{82AEBC1D-7E3A-44D5-96E1-A3BE6FD25188}" dt="2022-09-22T16:42:15.947" v="2"/>
          <ac:spMkLst>
            <pc:docMk/>
            <pc:sldMk cId="171251969" sldId="260"/>
            <ac:spMk id="8" creationId="{7BA10581-08F2-4D9E-8CB4-07ECFEE95EE6}"/>
          </ac:spMkLst>
        </pc:spChg>
        <pc:grpChg chg="add">
          <ac:chgData name="Dominik Szczepaniak" userId="S::dominik.szczepaniak@spkorzeniew.pl::11f5f000-d4c6-499d-851d-fa15c4d020bd" providerId="AD" clId="Web-{82AEBC1D-7E3A-44D5-96E1-A3BE6FD25188}" dt="2022-09-22T16:42:15.947" v="2"/>
          <ac:grpSpMkLst>
            <pc:docMk/>
            <pc:sldMk cId="171251969" sldId="260"/>
            <ac:grpSpMk id="10" creationId="{59E2092A-4250-4BDD-AC6C-CA57E30DDD57}"/>
          </ac:grpSpMkLst>
        </pc:grpChg>
        <pc:picChg chg="add del mod ord">
          <ac:chgData name="Dominik Szczepaniak" userId="S::dominik.szczepaniak@spkorzeniew.pl::11f5f000-d4c6-499d-851d-fa15c4d020bd" providerId="AD" clId="Web-{82AEBC1D-7E3A-44D5-96E1-A3BE6FD25188}" dt="2022-09-22T16:49:58.695" v="9"/>
          <ac:picMkLst>
            <pc:docMk/>
            <pc:sldMk cId="171251969" sldId="260"/>
            <ac:picMk id="4" creationId="{497CA0CC-2438-3D36-90A7-3DA5D6420D63}"/>
          </ac:picMkLst>
        </pc:picChg>
        <pc:picChg chg="add del mod ord">
          <ac:chgData name="Dominik Szczepaniak" userId="S::dominik.szczepaniak@spkorzeniew.pl::11f5f000-d4c6-499d-851d-fa15c4d020bd" providerId="AD" clId="Web-{82AEBC1D-7E3A-44D5-96E1-A3BE6FD25188}" dt="2022-09-22T16:50:52.665" v="11"/>
          <ac:picMkLst>
            <pc:docMk/>
            <pc:sldMk cId="171251969" sldId="260"/>
            <ac:picMk id="5" creationId="{368D0DF6-0A04-7F68-4BE7-40881DD3B4F0}"/>
          </ac:picMkLst>
        </pc:picChg>
        <pc:picChg chg="add mod ord">
          <ac:chgData name="Dominik Szczepaniak" userId="S::dominik.szczepaniak@spkorzeniew.pl::11f5f000-d4c6-499d-851d-fa15c4d020bd" providerId="AD" clId="Web-{82AEBC1D-7E3A-44D5-96E1-A3BE6FD25188}" dt="2022-09-22T16:51:44.667" v="12"/>
          <ac:picMkLst>
            <pc:docMk/>
            <pc:sldMk cId="171251969" sldId="260"/>
            <ac:picMk id="6" creationId="{C06496CF-0F66-6919-0748-D606C8336793}"/>
          </ac:picMkLst>
        </pc:picChg>
      </pc:sldChg>
    </pc:docChg>
  </pc:docChgLst>
  <pc:docChgLst>
    <pc:chgData name="Dominik Szczepaniak" userId="S::dominik.szczepaniak@spkorzeniew.pl::11f5f000-d4c6-499d-851d-fa15c4d020bd" providerId="AD" clId="Web-{0CDAC204-50CA-4131-8C37-0D2F6864E568}"/>
    <pc:docChg chg="addSld delSld modSld sldOrd">
      <pc:chgData name="Dominik Szczepaniak" userId="S::dominik.szczepaniak@spkorzeniew.pl::11f5f000-d4c6-499d-851d-fa15c4d020bd" providerId="AD" clId="Web-{0CDAC204-50CA-4131-8C37-0D2F6864E568}" dt="2022-09-25T14:45:03.399" v="271" actId="20577"/>
      <pc:docMkLst>
        <pc:docMk/>
      </pc:docMkLst>
      <pc:sldChg chg="ord">
        <pc:chgData name="Dominik Szczepaniak" userId="S::dominik.szczepaniak@spkorzeniew.pl::11f5f000-d4c6-499d-851d-fa15c4d020bd" providerId="AD" clId="Web-{0CDAC204-50CA-4131-8C37-0D2F6864E568}" dt="2022-09-25T13:26:12.573" v="0"/>
        <pc:sldMkLst>
          <pc:docMk/>
          <pc:sldMk cId="171251969" sldId="26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52:32.226" v="201"/>
        <pc:sldMkLst>
          <pc:docMk/>
          <pc:sldMk cId="4094841414" sldId="261"/>
        </pc:sldMkLst>
      </pc:sldChg>
      <pc:sldChg chg="addSp delSp modSp new del mod setBg">
        <pc:chgData name="Dominik Szczepaniak" userId="S::dominik.szczepaniak@spkorzeniew.pl::11f5f000-d4c6-499d-851d-fa15c4d020bd" providerId="AD" clId="Web-{0CDAC204-50CA-4131-8C37-0D2F6864E568}" dt="2022-09-25T13:52:30.007" v="200"/>
        <pc:sldMkLst>
          <pc:docMk/>
          <pc:sldMk cId="2693730699" sldId="262"/>
        </pc:sldMkLst>
        <pc:spChg chg="mod">
          <ac:chgData name="Dominik Szczepaniak" userId="S::dominik.szczepaniak@spkorzeniew.pl::11f5f000-d4c6-499d-851d-fa15c4d020bd" providerId="AD" clId="Web-{0CDAC204-50CA-4131-8C37-0D2F6864E568}" dt="2022-09-25T13:48:33.141" v="196" actId="20577"/>
          <ac:spMkLst>
            <pc:docMk/>
            <pc:sldMk cId="2693730699" sldId="262"/>
            <ac:spMk id="2" creationId="{5DACBE96-8426-78D2-09A4-2F30A200C415}"/>
          </ac:spMkLst>
        </pc:spChg>
        <pc:spChg chg="mod">
          <ac:chgData name="Dominik Szczepaniak" userId="S::dominik.szczepaniak@spkorzeniew.pl::11f5f000-d4c6-499d-851d-fa15c4d020bd" providerId="AD" clId="Web-{0CDAC204-50CA-4131-8C37-0D2F6864E568}" dt="2022-09-25T13:48:32.032" v="194"/>
          <ac:spMkLst>
            <pc:docMk/>
            <pc:sldMk cId="2693730699" sldId="262"/>
            <ac:spMk id="3" creationId="{8CC1BE30-4002-3206-1236-A1550795237D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48:14.938" v="192"/>
          <ac:spMkLst>
            <pc:docMk/>
            <pc:sldMk cId="2693730699" sldId="262"/>
            <ac:spMk id="8" creationId="{7BA10581-08F2-4D9E-8CB4-07ECFEE95EE6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48:32.032" v="194"/>
          <ac:spMkLst>
            <pc:docMk/>
            <pc:sldMk cId="2693730699" sldId="262"/>
            <ac:spMk id="16" creationId="{7BA10581-08F2-4D9E-8CB4-07ECFEE95EE6}"/>
          </ac:spMkLst>
        </pc:spChg>
        <pc:grpChg chg="add del">
          <ac:chgData name="Dominik Szczepaniak" userId="S::dominik.szczepaniak@spkorzeniew.pl::11f5f000-d4c6-499d-851d-fa15c4d020bd" providerId="AD" clId="Web-{0CDAC204-50CA-4131-8C37-0D2F6864E568}" dt="2022-09-25T13:48:14.938" v="192"/>
          <ac:grpSpMkLst>
            <pc:docMk/>
            <pc:sldMk cId="2693730699" sldId="262"/>
            <ac:grpSpMk id="10" creationId="{59E2092A-4250-4BDD-AC6C-CA57E30DDD57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3:48:32.032" v="194"/>
          <ac:grpSpMkLst>
            <pc:docMk/>
            <pc:sldMk cId="2693730699" sldId="262"/>
            <ac:grpSpMk id="17" creationId="{59E2092A-4250-4BDD-AC6C-CA57E30DDD57}"/>
          </ac:grpSpMkLst>
        </pc:grpChg>
      </pc:sldChg>
      <pc:sldChg chg="addSp delSp modSp new add del mod setBg">
        <pc:chgData name="Dominik Szczepaniak" userId="S::dominik.szczepaniak@spkorzeniew.pl::11f5f000-d4c6-499d-851d-fa15c4d020bd" providerId="AD" clId="Web-{0CDAC204-50CA-4131-8C37-0D2F6864E568}" dt="2022-09-25T13:54:48.902" v="209"/>
        <pc:sldMkLst>
          <pc:docMk/>
          <pc:sldMk cId="659626381" sldId="263"/>
        </pc:sldMkLst>
        <pc:spChg chg="mod ord">
          <ac:chgData name="Dominik Szczepaniak" userId="S::dominik.szczepaniak@spkorzeniew.pl::11f5f000-d4c6-499d-851d-fa15c4d020bd" providerId="AD" clId="Web-{0CDAC204-50CA-4131-8C37-0D2F6864E568}" dt="2022-09-25T13:54:48.902" v="209"/>
          <ac:spMkLst>
            <pc:docMk/>
            <pc:sldMk cId="659626381" sldId="263"/>
            <ac:spMk id="2" creationId="{F80C2FF5-05F7-0C1F-EFC1-C1C28CC7FE33}"/>
          </ac:spMkLst>
        </pc:spChg>
        <pc:spChg chg="add del mod">
          <ac:chgData name="Dominik Szczepaniak" userId="S::dominik.szczepaniak@spkorzeniew.pl::11f5f000-d4c6-499d-851d-fa15c4d020bd" providerId="AD" clId="Web-{0CDAC204-50CA-4131-8C37-0D2F6864E568}" dt="2022-09-25T13:53:34.822" v="206"/>
          <ac:spMkLst>
            <pc:docMk/>
            <pc:sldMk cId="659626381" sldId="263"/>
            <ac:spMk id="3" creationId="{0152EC1F-F953-6305-78E9-F195983A5151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53:21.915" v="203"/>
          <ac:spMkLst>
            <pc:docMk/>
            <pc:sldMk cId="659626381" sldId="263"/>
            <ac:spMk id="8" creationId="{7BA10581-08F2-4D9E-8CB4-07ECFEE95EE6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53:34.822" v="205"/>
          <ac:spMkLst>
            <pc:docMk/>
            <pc:sldMk cId="659626381" sldId="263"/>
            <ac:spMk id="20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53:34.822" v="205"/>
          <ac:spMkLst>
            <pc:docMk/>
            <pc:sldMk cId="659626381" sldId="263"/>
            <ac:spMk id="22" creationId="{9B9AACA9-BD92-429F-8047-0731DB46F99F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54:48.902" v="209"/>
          <ac:spMkLst>
            <pc:docMk/>
            <pc:sldMk cId="659626381" sldId="263"/>
            <ac:spMk id="32" creationId="{81C8C0F4-5C44-4C3F-B321-5CB3E2BABC2C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54:40.542" v="207"/>
          <ac:spMkLst>
            <pc:docMk/>
            <pc:sldMk cId="659626381" sldId="263"/>
            <ac:spMk id="33" creationId="{0152EC1F-F953-6305-78E9-F195983A5151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3:54:48.902" v="209"/>
          <ac:spMkLst>
            <pc:docMk/>
            <pc:sldMk cId="659626381" sldId="263"/>
            <ac:spMk id="51" creationId="{6DC8E2D9-6729-4614-8667-C1016D3182E4}"/>
          </ac:spMkLst>
        </pc:spChg>
        <pc:grpChg chg="add del">
          <ac:chgData name="Dominik Szczepaniak" userId="S::dominik.szczepaniak@spkorzeniew.pl::11f5f000-d4c6-499d-851d-fa15c4d020bd" providerId="AD" clId="Web-{0CDAC204-50CA-4131-8C37-0D2F6864E568}" dt="2022-09-25T13:53:21.915" v="203"/>
          <ac:grpSpMkLst>
            <pc:docMk/>
            <pc:sldMk cId="659626381" sldId="263"/>
            <ac:grpSpMk id="10" creationId="{59E2092A-4250-4BDD-AC6C-CA57E30DDD57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3:53:34.822" v="205"/>
          <ac:grpSpMkLst>
            <pc:docMk/>
            <pc:sldMk cId="659626381" sldId="263"/>
            <ac:grpSpMk id="1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3:53:34.822" v="205"/>
          <ac:grpSpMkLst>
            <pc:docMk/>
            <pc:sldMk cId="659626381" sldId="263"/>
            <ac:grpSpMk id="24" creationId="{B046D8F9-B18B-42F5-B320-22E156F4C0C8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3:54:48.902" v="209"/>
          <ac:grpSpMkLst>
            <pc:docMk/>
            <pc:sldMk cId="659626381" sldId="263"/>
            <ac:grpSpMk id="34" creationId="{1288CCB8-6E1B-4493-AE02-C88F9AE5B04B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3:54:48.902" v="209"/>
          <ac:grpSpMkLst>
            <pc:docMk/>
            <pc:sldMk cId="659626381" sldId="263"/>
            <ac:grpSpMk id="3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3:54:48.902" v="209"/>
          <ac:grpSpMkLst>
            <pc:docMk/>
            <pc:sldMk cId="659626381" sldId="263"/>
            <ac:grpSpMk id="53" creationId="{67E5A0E9-CDDE-4DCA-AF08-51C5F527B232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3:54:48.902" v="209"/>
          <ac:grpSpMkLst>
            <pc:docMk/>
            <pc:sldMk cId="659626381" sldId="263"/>
            <ac:grpSpMk id="63" creationId="{197775A9-D29E-4DD8-A104-CCD5D95DD7E3}"/>
          </ac:grpSpMkLst>
        </pc:grpChg>
        <pc:picChg chg="add mod ord">
          <ac:chgData name="Dominik Szczepaniak" userId="S::dominik.szczepaniak@spkorzeniew.pl::11f5f000-d4c6-499d-851d-fa15c4d020bd" providerId="AD" clId="Web-{0CDAC204-50CA-4131-8C37-0D2F6864E568}" dt="2022-09-25T13:54:48.902" v="209"/>
          <ac:picMkLst>
            <pc:docMk/>
            <pc:sldMk cId="659626381" sldId="263"/>
            <ac:picMk id="4" creationId="{A9B84E12-757E-C6CA-C87A-249C42FCBFEF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0CDAC204-50CA-4131-8C37-0D2F6864E568}" dt="2022-09-25T13:59:23.441" v="221"/>
        <pc:sldMkLst>
          <pc:docMk/>
          <pc:sldMk cId="917880385" sldId="264"/>
        </pc:sldMkLst>
        <pc:spChg chg="mod ord">
          <ac:chgData name="Dominik Szczepaniak" userId="S::dominik.szczepaniak@spkorzeniew.pl::11f5f000-d4c6-499d-851d-fa15c4d020bd" providerId="AD" clId="Web-{0CDAC204-50CA-4131-8C37-0D2F6864E568}" dt="2022-09-25T13:59:23.441" v="221"/>
          <ac:spMkLst>
            <pc:docMk/>
            <pc:sldMk cId="917880385" sldId="264"/>
            <ac:spMk id="2" creationId="{4D8D6D9D-319A-FAEB-BED7-C428681888B9}"/>
          </ac:spMkLst>
        </pc:spChg>
        <pc:spChg chg="del">
          <ac:chgData name="Dominik Szczepaniak" userId="S::dominik.szczepaniak@spkorzeniew.pl::11f5f000-d4c6-499d-851d-fa15c4d020bd" providerId="AD" clId="Web-{0CDAC204-50CA-4131-8C37-0D2F6864E568}" dt="2022-09-25T13:59:13.659" v="216"/>
          <ac:spMkLst>
            <pc:docMk/>
            <pc:sldMk cId="917880385" sldId="264"/>
            <ac:spMk id="3" creationId="{754AC474-1585-4BFF-9B1C-4DC4F8D834B6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59:20.394" v="218"/>
          <ac:spMkLst>
            <pc:docMk/>
            <pc:sldMk cId="917880385" sldId="264"/>
            <ac:spMk id="21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3:59:23.394" v="220"/>
          <ac:spMkLst>
            <pc:docMk/>
            <pc:sldMk cId="917880385" sldId="264"/>
            <ac:spMk id="36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3:59:23.441" v="221"/>
          <ac:spMkLst>
            <pc:docMk/>
            <pc:sldMk cId="917880385" sldId="264"/>
            <ac:spMk id="40" creationId="{6DC8E2D9-6729-4614-8667-C1016D3182E4}"/>
          </ac:spMkLst>
        </pc:spChg>
        <pc:grpChg chg="add del">
          <ac:chgData name="Dominik Szczepaniak" userId="S::dominik.szczepaniak@spkorzeniew.pl::11f5f000-d4c6-499d-851d-fa15c4d020bd" providerId="AD" clId="Web-{0CDAC204-50CA-4131-8C37-0D2F6864E568}" dt="2022-09-25T13:59:20.394" v="218"/>
          <ac:grpSpMkLst>
            <pc:docMk/>
            <pc:sldMk cId="917880385" sldId="264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3:59:20.394" v="218"/>
          <ac:grpSpMkLst>
            <pc:docMk/>
            <pc:sldMk cId="917880385" sldId="264"/>
            <ac:grpSpMk id="23" creationId="{67186895-7DAD-4EEE-BF1A-CC36B9426A43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3:59:23.394" v="220"/>
          <ac:grpSpMkLst>
            <pc:docMk/>
            <pc:sldMk cId="917880385" sldId="264"/>
            <ac:grpSpMk id="35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3:59:23.394" v="220"/>
          <ac:grpSpMkLst>
            <pc:docMk/>
            <pc:sldMk cId="917880385" sldId="264"/>
            <ac:grpSpMk id="37" creationId="{5697E9DF-ECF5-4EA6-8E3F-160752B8892D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3:59:23.441" v="221"/>
          <ac:grpSpMkLst>
            <pc:docMk/>
            <pc:sldMk cId="917880385" sldId="264"/>
            <ac:grpSpMk id="3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3:59:23.441" v="221"/>
          <ac:grpSpMkLst>
            <pc:docMk/>
            <pc:sldMk cId="917880385" sldId="264"/>
            <ac:grpSpMk id="41" creationId="{67186895-7DAD-4EEE-BF1A-CC36B9426A43}"/>
          </ac:grpSpMkLst>
        </pc:grpChg>
        <pc:picChg chg="add mod ord">
          <ac:chgData name="Dominik Szczepaniak" userId="S::dominik.szczepaniak@spkorzeniew.pl::11f5f000-d4c6-499d-851d-fa15c4d020bd" providerId="AD" clId="Web-{0CDAC204-50CA-4131-8C37-0D2F6864E568}" dt="2022-09-25T13:59:23.441" v="221"/>
          <ac:picMkLst>
            <pc:docMk/>
            <pc:sldMk cId="917880385" sldId="264"/>
            <ac:picMk id="4" creationId="{C5594B5C-B7A5-3290-57BC-E78B1AA774B2}"/>
          </ac:picMkLst>
        </pc:picChg>
      </pc:sldChg>
      <pc:sldChg chg="new del">
        <pc:chgData name="Dominik Szczepaniak" userId="S::dominik.szczepaniak@spkorzeniew.pl::11f5f000-d4c6-499d-851d-fa15c4d020bd" providerId="AD" clId="Web-{0CDAC204-50CA-4131-8C37-0D2F6864E568}" dt="2022-09-25T13:35:40.338" v="187"/>
        <pc:sldMkLst>
          <pc:docMk/>
          <pc:sldMk cId="1126891746" sldId="26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40.010" v="186"/>
        <pc:sldMkLst>
          <pc:docMk/>
          <pc:sldMk cId="760397443" sldId="265"/>
        </pc:sldMkLst>
      </pc:sldChg>
      <pc:sldChg chg="addSp delSp modSp new mod setBg">
        <pc:chgData name="Dominik Szczepaniak" userId="S::dominik.szczepaniak@spkorzeniew.pl::11f5f000-d4c6-499d-851d-fa15c4d020bd" providerId="AD" clId="Web-{0CDAC204-50CA-4131-8C37-0D2F6864E568}" dt="2022-09-25T14:14:27.301" v="248"/>
        <pc:sldMkLst>
          <pc:docMk/>
          <pc:sldMk cId="1877936001" sldId="265"/>
        </pc:sldMkLst>
        <pc:spChg chg="mod">
          <ac:chgData name="Dominik Szczepaniak" userId="S::dominik.szczepaniak@spkorzeniew.pl::11f5f000-d4c6-499d-851d-fa15c4d020bd" providerId="AD" clId="Web-{0CDAC204-50CA-4131-8C37-0D2F6864E568}" dt="2022-09-25T14:14:27.301" v="248"/>
          <ac:spMkLst>
            <pc:docMk/>
            <pc:sldMk cId="1877936001" sldId="265"/>
            <ac:spMk id="2" creationId="{53DF53AB-6372-1B3C-0CF3-13E996652EE0}"/>
          </ac:spMkLst>
        </pc:spChg>
        <pc:spChg chg="del">
          <ac:chgData name="Dominik Szczepaniak" userId="S::dominik.szczepaniak@spkorzeniew.pl::11f5f000-d4c6-499d-851d-fa15c4d020bd" providerId="AD" clId="Web-{0CDAC204-50CA-4131-8C37-0D2F6864E568}" dt="2022-09-25T14:14:13.066" v="244"/>
          <ac:spMkLst>
            <pc:docMk/>
            <pc:sldMk cId="1877936001" sldId="265"/>
            <ac:spMk id="3" creationId="{7FD08818-FC68-DE1B-C0BA-531CD28C023D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4:14:27.285" v="247"/>
          <ac:spMkLst>
            <pc:docMk/>
            <pc:sldMk cId="1877936001" sldId="265"/>
            <ac:spMk id="8" creationId="{48A6850B-CB02-746F-593A-4668D85B475E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4:14:27.285" v="247"/>
          <ac:spMkLst>
            <pc:docMk/>
            <pc:sldMk cId="1877936001" sldId="265"/>
            <ac:spMk id="11" creationId="{81C8C0F4-5C44-4C3F-B321-5CB3E2BABC2C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14:27.301" v="248"/>
          <ac:spMkLst>
            <pc:docMk/>
            <pc:sldMk cId="1877936001" sldId="265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14:27.301" v="248"/>
          <ac:spMkLst>
            <pc:docMk/>
            <pc:sldMk cId="1877936001" sldId="265"/>
            <ac:spMk id="23" creationId="{9C51935E-4A08-4AE4-8E13-F40CD3C4F1C4}"/>
          </ac:spMkLst>
        </pc:spChg>
        <pc:grpChg chg="add">
          <ac:chgData name="Dominik Szczepaniak" userId="S::dominik.szczepaniak@spkorzeniew.pl::11f5f000-d4c6-499d-851d-fa15c4d020bd" providerId="AD" clId="Web-{0CDAC204-50CA-4131-8C37-0D2F6864E568}" dt="2022-09-25T14:14:27.301" v="248"/>
          <ac:grpSpMkLst>
            <pc:docMk/>
            <pc:sldMk cId="1877936001" sldId="265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4:14:27.285" v="247"/>
          <ac:grpSpMkLst>
            <pc:docMk/>
            <pc:sldMk cId="1877936001" sldId="265"/>
            <ac:grpSpMk id="13" creationId="{000A5F84-BD20-4A3E-81BA-9F4444101C16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4:14:27.301" v="248"/>
          <ac:grpSpMkLst>
            <pc:docMk/>
            <pc:sldMk cId="1877936001" sldId="265"/>
            <ac:grpSpMk id="25" creationId="{A7014575-F0CE-4EAB-917E-3325411BA231}"/>
          </ac:grpSpMkLst>
        </pc:grpChg>
        <pc:picChg chg="add mod ord">
          <ac:chgData name="Dominik Szczepaniak" userId="S::dominik.szczepaniak@spkorzeniew.pl::11f5f000-d4c6-499d-851d-fa15c4d020bd" providerId="AD" clId="Web-{0CDAC204-50CA-4131-8C37-0D2F6864E568}" dt="2022-09-25T14:14:27.301" v="248"/>
          <ac:picMkLst>
            <pc:docMk/>
            <pc:sldMk cId="1877936001" sldId="265"/>
            <ac:picMk id="4" creationId="{EAF536C7-B635-E289-18FD-31204AADE0B5}"/>
          </ac:picMkLst>
        </pc:picChg>
      </pc:sldChg>
      <pc:sldChg chg="new del">
        <pc:chgData name="Dominik Szczepaniak" userId="S::dominik.szczepaniak@spkorzeniew.pl::11f5f000-d4c6-499d-851d-fa15c4d020bd" providerId="AD" clId="Web-{0CDAC204-50CA-4131-8C37-0D2F6864E568}" dt="2022-09-25T13:35:39.776" v="185"/>
        <pc:sldMkLst>
          <pc:docMk/>
          <pc:sldMk cId="1500338133" sldId="266"/>
        </pc:sldMkLst>
      </pc:sldChg>
      <pc:sldChg chg="addSp delSp modSp new mod setBg">
        <pc:chgData name="Dominik Szczepaniak" userId="S::dominik.szczepaniak@spkorzeniew.pl::11f5f000-d4c6-499d-851d-fa15c4d020bd" providerId="AD" clId="Web-{0CDAC204-50CA-4131-8C37-0D2F6864E568}" dt="2022-09-25T14:10:51.685" v="243" actId="20577"/>
        <pc:sldMkLst>
          <pc:docMk/>
          <pc:sldMk cId="2848964185" sldId="266"/>
        </pc:sldMkLst>
        <pc:spChg chg="mod">
          <ac:chgData name="Dominik Szczepaniak" userId="S::dominik.szczepaniak@spkorzeniew.pl::11f5f000-d4c6-499d-851d-fa15c4d020bd" providerId="AD" clId="Web-{0CDAC204-50CA-4131-8C37-0D2F6864E568}" dt="2022-09-25T14:10:51.685" v="243" actId="20577"/>
          <ac:spMkLst>
            <pc:docMk/>
            <pc:sldMk cId="2848964185" sldId="266"/>
            <ac:spMk id="2" creationId="{8B0B9505-F51B-8B4C-44FF-DBC4643B9251}"/>
          </ac:spMkLst>
        </pc:spChg>
        <pc:spChg chg="del">
          <ac:chgData name="Dominik Szczepaniak" userId="S::dominik.szczepaniak@spkorzeniew.pl::11f5f000-d4c6-499d-851d-fa15c4d020bd" providerId="AD" clId="Web-{0CDAC204-50CA-4131-8C37-0D2F6864E568}" dt="2022-09-25T14:09:28.448" v="231"/>
          <ac:spMkLst>
            <pc:docMk/>
            <pc:sldMk cId="2848964185" sldId="266"/>
            <ac:spMk id="3" creationId="{733D7330-6398-D5AB-77EB-8557D7829F7F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4:10:13.090" v="233"/>
          <ac:spMkLst>
            <pc:docMk/>
            <pc:sldMk cId="2848964185" sldId="266"/>
            <ac:spMk id="8" creationId="{EC9F1226-49ED-8D97-D9E5-DC917D761673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4:10:13.090" v="233"/>
          <ac:spMkLst>
            <pc:docMk/>
            <pc:sldMk cId="2848964185" sldId="266"/>
            <ac:spMk id="11" creationId="{B4F9B187-EC02-44E0-99C7-5D629D6648DA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4:10:13.090" v="233"/>
          <ac:spMkLst>
            <pc:docMk/>
            <pc:sldMk cId="2848964185" sldId="266"/>
            <ac:spMk id="25" creationId="{9D8267F7-1115-4F9A-BEF5-BB6664BCF0DB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4:10:15.981" v="235"/>
          <ac:spMkLst>
            <pc:docMk/>
            <pc:sldMk cId="2848964185" sldId="266"/>
            <ac:spMk id="32" creationId="{182D455B-C993-4AC2-BAC2-D5C9890CEF7F}"/>
          </ac:spMkLst>
        </pc:spChg>
        <pc:spChg chg="add del">
          <ac:chgData name="Dominik Szczepaniak" userId="S::dominik.szczepaniak@spkorzeniew.pl::11f5f000-d4c6-499d-851d-fa15c4d020bd" providerId="AD" clId="Web-{0CDAC204-50CA-4131-8C37-0D2F6864E568}" dt="2022-09-25T14:10:15.981" v="235"/>
          <ac:spMkLst>
            <pc:docMk/>
            <pc:sldMk cId="2848964185" sldId="266"/>
            <ac:spMk id="33" creationId="{3C0A2B65-926F-2AF4-83BB-F3AADD299FA0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10:15.997" v="236"/>
          <ac:spMkLst>
            <pc:docMk/>
            <pc:sldMk cId="2848964185" sldId="266"/>
            <ac:spMk id="35" creationId="{81C8C0F4-5C44-4C3F-B321-5CB3E2BABC2C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10:15.997" v="236"/>
          <ac:spMkLst>
            <pc:docMk/>
            <pc:sldMk cId="2848964185" sldId="266"/>
            <ac:spMk id="36" creationId="{24EDBF85-1C0D-3C2F-1A80-6D96A25C8DD3}"/>
          </ac:spMkLst>
        </pc:spChg>
        <pc:grpChg chg="add del">
          <ac:chgData name="Dominik Szczepaniak" userId="S::dominik.szczepaniak@spkorzeniew.pl::11f5f000-d4c6-499d-851d-fa15c4d020bd" providerId="AD" clId="Web-{0CDAC204-50CA-4131-8C37-0D2F6864E568}" dt="2022-09-25T14:10:13.090" v="233"/>
          <ac:grpSpMkLst>
            <pc:docMk/>
            <pc:sldMk cId="2848964185" sldId="266"/>
            <ac:grpSpMk id="13" creationId="{7C6B683D-13FA-4605-8648-01FC9C82FEC8}"/>
          </ac:grpSpMkLst>
        </pc:grpChg>
        <pc:grpChg chg="add del">
          <ac:chgData name="Dominik Szczepaniak" userId="S::dominik.szczepaniak@spkorzeniew.pl::11f5f000-d4c6-499d-851d-fa15c4d020bd" providerId="AD" clId="Web-{0CDAC204-50CA-4131-8C37-0D2F6864E568}" dt="2022-09-25T14:10:13.090" v="233"/>
          <ac:grpSpMkLst>
            <pc:docMk/>
            <pc:sldMk cId="2848964185" sldId="266"/>
            <ac:grpSpMk id="27" creationId="{7B4E221E-E4F3-4D25-8DC8-8A3D08C830B4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4:10:15.997" v="236"/>
          <ac:grpSpMkLst>
            <pc:docMk/>
            <pc:sldMk cId="2848964185" sldId="266"/>
            <ac:grpSpMk id="37" creationId="{000A5F84-BD20-4A3E-81BA-9F4444101C16}"/>
          </ac:grpSpMkLst>
        </pc:grpChg>
        <pc:picChg chg="add mod ord">
          <ac:chgData name="Dominik Szczepaniak" userId="S::dominik.szczepaniak@spkorzeniew.pl::11f5f000-d4c6-499d-851d-fa15c4d020bd" providerId="AD" clId="Web-{0CDAC204-50CA-4131-8C37-0D2F6864E568}" dt="2022-09-25T14:10:15.997" v="236"/>
          <ac:picMkLst>
            <pc:docMk/>
            <pc:sldMk cId="2848964185" sldId="266"/>
            <ac:picMk id="4" creationId="{A6EAE81C-626C-3FCB-AFA4-BA00BEBD6BF5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0CDAC204-50CA-4131-8C37-0D2F6864E568}" dt="2022-09-25T14:23:49.348" v="253"/>
        <pc:sldMkLst>
          <pc:docMk/>
          <pc:sldMk cId="528117762" sldId="267"/>
        </pc:sldMkLst>
        <pc:spChg chg="mod">
          <ac:chgData name="Dominik Szczepaniak" userId="S::dominik.szczepaniak@spkorzeniew.pl::11f5f000-d4c6-499d-851d-fa15c4d020bd" providerId="AD" clId="Web-{0CDAC204-50CA-4131-8C37-0D2F6864E568}" dt="2022-09-25T14:23:49.348" v="253"/>
          <ac:spMkLst>
            <pc:docMk/>
            <pc:sldMk cId="528117762" sldId="267"/>
            <ac:spMk id="2" creationId="{543B5608-2730-48F7-5420-285166214EB1}"/>
          </ac:spMkLst>
        </pc:spChg>
        <pc:spChg chg="del">
          <ac:chgData name="Dominik Szczepaniak" userId="S::dominik.szczepaniak@spkorzeniew.pl::11f5f000-d4c6-499d-851d-fa15c4d020bd" providerId="AD" clId="Web-{0CDAC204-50CA-4131-8C37-0D2F6864E568}" dt="2022-09-25T14:23:45.707" v="252"/>
          <ac:spMkLst>
            <pc:docMk/>
            <pc:sldMk cId="528117762" sldId="267"/>
            <ac:spMk id="3" creationId="{BB17E71C-7CA8-D4C6-7B9D-D05E45196837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23:49.348" v="253"/>
          <ac:spMkLst>
            <pc:docMk/>
            <pc:sldMk cId="528117762" sldId="267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23:49.348" v="253"/>
          <ac:spMkLst>
            <pc:docMk/>
            <pc:sldMk cId="528117762" sldId="267"/>
            <ac:spMk id="23" creationId="{9C51935E-4A08-4AE4-8E13-F40CD3C4F1C4}"/>
          </ac:spMkLst>
        </pc:spChg>
        <pc:grpChg chg="add">
          <ac:chgData name="Dominik Szczepaniak" userId="S::dominik.szczepaniak@spkorzeniew.pl::11f5f000-d4c6-499d-851d-fa15c4d020bd" providerId="AD" clId="Web-{0CDAC204-50CA-4131-8C37-0D2F6864E568}" dt="2022-09-25T14:23:49.348" v="253"/>
          <ac:grpSpMkLst>
            <pc:docMk/>
            <pc:sldMk cId="528117762" sldId="267"/>
            <ac:grpSpMk id="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4:23:49.348" v="253"/>
          <ac:grpSpMkLst>
            <pc:docMk/>
            <pc:sldMk cId="528117762" sldId="267"/>
            <ac:grpSpMk id="25" creationId="{A7014575-F0CE-4EAB-917E-3325411BA231}"/>
          </ac:grpSpMkLst>
        </pc:grpChg>
        <pc:picChg chg="add mod ord">
          <ac:chgData name="Dominik Szczepaniak" userId="S::dominik.szczepaniak@spkorzeniew.pl::11f5f000-d4c6-499d-851d-fa15c4d020bd" providerId="AD" clId="Web-{0CDAC204-50CA-4131-8C37-0D2F6864E568}" dt="2022-09-25T14:23:49.348" v="253"/>
          <ac:picMkLst>
            <pc:docMk/>
            <pc:sldMk cId="528117762" sldId="267"/>
            <ac:picMk id="4" creationId="{EF8070C7-C0FA-ACE4-B040-215797CCBEF4}"/>
          </ac:picMkLst>
        </pc:picChg>
      </pc:sldChg>
      <pc:sldChg chg="new del">
        <pc:chgData name="Dominik Szczepaniak" userId="S::dominik.szczepaniak@spkorzeniew.pl::11f5f000-d4c6-499d-851d-fa15c4d020bd" providerId="AD" clId="Web-{0CDAC204-50CA-4131-8C37-0D2F6864E568}" dt="2022-09-25T13:35:39.526" v="184"/>
        <pc:sldMkLst>
          <pc:docMk/>
          <pc:sldMk cId="3118903860" sldId="267"/>
        </pc:sldMkLst>
      </pc:sldChg>
      <pc:sldChg chg="addSp delSp modSp new mod setBg">
        <pc:chgData name="Dominik Szczepaniak" userId="S::dominik.szczepaniak@spkorzeniew.pl::11f5f000-d4c6-499d-851d-fa15c4d020bd" providerId="AD" clId="Web-{0CDAC204-50CA-4131-8C37-0D2F6864E568}" dt="2022-09-25T14:28:17.980" v="260"/>
        <pc:sldMkLst>
          <pc:docMk/>
          <pc:sldMk cId="450800803" sldId="268"/>
        </pc:sldMkLst>
        <pc:spChg chg="mod ord">
          <ac:chgData name="Dominik Szczepaniak" userId="S::dominik.szczepaniak@spkorzeniew.pl::11f5f000-d4c6-499d-851d-fa15c4d020bd" providerId="AD" clId="Web-{0CDAC204-50CA-4131-8C37-0D2F6864E568}" dt="2022-09-25T14:28:17.980" v="260"/>
          <ac:spMkLst>
            <pc:docMk/>
            <pc:sldMk cId="450800803" sldId="268"/>
            <ac:spMk id="2" creationId="{9319D3AF-7180-851B-CB72-6447E7CE4769}"/>
          </ac:spMkLst>
        </pc:spChg>
        <pc:spChg chg="del">
          <ac:chgData name="Dominik Szczepaniak" userId="S::dominik.szczepaniak@spkorzeniew.pl::11f5f000-d4c6-499d-851d-fa15c4d020bd" providerId="AD" clId="Web-{0CDAC204-50CA-4131-8C37-0D2F6864E568}" dt="2022-09-25T14:28:14.136" v="259"/>
          <ac:spMkLst>
            <pc:docMk/>
            <pc:sldMk cId="450800803" sldId="268"/>
            <ac:spMk id="3" creationId="{0D3C051C-4BB8-697D-0275-00890EECADED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28:17.980" v="260"/>
          <ac:spMkLst>
            <pc:docMk/>
            <pc:sldMk cId="450800803" sldId="268"/>
            <ac:spMk id="21" creationId="{6DC8E2D9-6729-4614-8667-C1016D3182E4}"/>
          </ac:spMkLst>
        </pc:spChg>
        <pc:grpChg chg="add">
          <ac:chgData name="Dominik Szczepaniak" userId="S::dominik.szczepaniak@spkorzeniew.pl::11f5f000-d4c6-499d-851d-fa15c4d020bd" providerId="AD" clId="Web-{0CDAC204-50CA-4131-8C37-0D2F6864E568}" dt="2022-09-25T14:28:17.980" v="260"/>
          <ac:grpSpMkLst>
            <pc:docMk/>
            <pc:sldMk cId="450800803" sldId="268"/>
            <ac:grpSpMk id="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4:28:17.980" v="260"/>
          <ac:grpSpMkLst>
            <pc:docMk/>
            <pc:sldMk cId="450800803" sldId="268"/>
            <ac:grpSpMk id="23" creationId="{24A5CBF4-323E-4A2D-A9CD-A3CC0050D948}"/>
          </ac:grpSpMkLst>
        </pc:grpChg>
        <pc:picChg chg="add mod ord">
          <ac:chgData name="Dominik Szczepaniak" userId="S::dominik.szczepaniak@spkorzeniew.pl::11f5f000-d4c6-499d-851d-fa15c4d020bd" providerId="AD" clId="Web-{0CDAC204-50CA-4131-8C37-0D2F6864E568}" dt="2022-09-25T14:28:17.980" v="260"/>
          <ac:picMkLst>
            <pc:docMk/>
            <pc:sldMk cId="450800803" sldId="268"/>
            <ac:picMk id="4" creationId="{1C355050-AFC7-7681-F2BF-CD558D663DB5}"/>
          </ac:picMkLst>
        </pc:picChg>
      </pc:sldChg>
      <pc:sldChg chg="new del">
        <pc:chgData name="Dominik Szczepaniak" userId="S::dominik.szczepaniak@spkorzeniew.pl::11f5f000-d4c6-499d-851d-fa15c4d020bd" providerId="AD" clId="Web-{0CDAC204-50CA-4131-8C37-0D2F6864E568}" dt="2022-09-25T13:35:39.323" v="183"/>
        <pc:sldMkLst>
          <pc:docMk/>
          <pc:sldMk cId="1501281063" sldId="268"/>
        </pc:sldMkLst>
      </pc:sldChg>
      <pc:sldChg chg="addSp delSp modSp new mod setBg">
        <pc:chgData name="Dominik Szczepaniak" userId="S::dominik.szczepaniak@spkorzeniew.pl::11f5f000-d4c6-499d-851d-fa15c4d020bd" providerId="AD" clId="Web-{0CDAC204-50CA-4131-8C37-0D2F6864E568}" dt="2022-09-25T14:45:03.399" v="271" actId="20577"/>
        <pc:sldMkLst>
          <pc:docMk/>
          <pc:sldMk cId="1246066195" sldId="269"/>
        </pc:sldMkLst>
        <pc:spChg chg="mod">
          <ac:chgData name="Dominik Szczepaniak" userId="S::dominik.szczepaniak@spkorzeniew.pl::11f5f000-d4c6-499d-851d-fa15c4d020bd" providerId="AD" clId="Web-{0CDAC204-50CA-4131-8C37-0D2F6864E568}" dt="2022-09-25T14:45:03.399" v="271" actId="20577"/>
          <ac:spMkLst>
            <pc:docMk/>
            <pc:sldMk cId="1246066195" sldId="269"/>
            <ac:spMk id="2" creationId="{89A663BF-BBA1-6F4E-3EB5-168794B0AE7F}"/>
          </ac:spMkLst>
        </pc:spChg>
        <pc:spChg chg="del">
          <ac:chgData name="Dominik Szczepaniak" userId="S::dominik.szczepaniak@spkorzeniew.pl::11f5f000-d4c6-499d-851d-fa15c4d020bd" providerId="AD" clId="Web-{0CDAC204-50CA-4131-8C37-0D2F6864E568}" dt="2022-09-25T14:44:35.648" v="267"/>
          <ac:spMkLst>
            <pc:docMk/>
            <pc:sldMk cId="1246066195" sldId="269"/>
            <ac:spMk id="3" creationId="{78F90B0C-4447-F43A-1121-DA827F98FF69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44:39.289" v="268"/>
          <ac:spMkLst>
            <pc:docMk/>
            <pc:sldMk cId="1246066195" sldId="269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0CDAC204-50CA-4131-8C37-0D2F6864E568}" dt="2022-09-25T14:44:39.289" v="268"/>
          <ac:spMkLst>
            <pc:docMk/>
            <pc:sldMk cId="1246066195" sldId="269"/>
            <ac:spMk id="23" creationId="{9C51935E-4A08-4AE4-8E13-F40CD3C4F1C4}"/>
          </ac:spMkLst>
        </pc:spChg>
        <pc:grpChg chg="add">
          <ac:chgData name="Dominik Szczepaniak" userId="S::dominik.szczepaniak@spkorzeniew.pl::11f5f000-d4c6-499d-851d-fa15c4d020bd" providerId="AD" clId="Web-{0CDAC204-50CA-4131-8C37-0D2F6864E568}" dt="2022-09-25T14:44:39.289" v="268"/>
          <ac:grpSpMkLst>
            <pc:docMk/>
            <pc:sldMk cId="1246066195" sldId="269"/>
            <ac:grpSpMk id="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0CDAC204-50CA-4131-8C37-0D2F6864E568}" dt="2022-09-25T14:44:39.289" v="268"/>
          <ac:grpSpMkLst>
            <pc:docMk/>
            <pc:sldMk cId="1246066195" sldId="269"/>
            <ac:grpSpMk id="25" creationId="{A7014575-F0CE-4EAB-917E-3325411BA231}"/>
          </ac:grpSpMkLst>
        </pc:grpChg>
        <pc:picChg chg="add mod ord">
          <ac:chgData name="Dominik Szczepaniak" userId="S::dominik.szczepaniak@spkorzeniew.pl::11f5f000-d4c6-499d-851d-fa15c4d020bd" providerId="AD" clId="Web-{0CDAC204-50CA-4131-8C37-0D2F6864E568}" dt="2022-09-25T14:44:39.289" v="268"/>
          <ac:picMkLst>
            <pc:docMk/>
            <pc:sldMk cId="1246066195" sldId="269"/>
            <ac:picMk id="4" creationId="{0C0B0613-A8C9-A8D9-44F7-0AEF6BFE5CC3}"/>
          </ac:picMkLst>
        </pc:picChg>
      </pc:sldChg>
      <pc:sldChg chg="new del">
        <pc:chgData name="Dominik Szczepaniak" userId="S::dominik.szczepaniak@spkorzeniew.pl::11f5f000-d4c6-499d-851d-fa15c4d020bd" providerId="AD" clId="Web-{0CDAC204-50CA-4131-8C37-0D2F6864E568}" dt="2022-09-25T13:35:39.042" v="182"/>
        <pc:sldMkLst>
          <pc:docMk/>
          <pc:sldMk cId="3430880574" sldId="26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8.885" v="181"/>
        <pc:sldMkLst>
          <pc:docMk/>
          <pc:sldMk cId="1348387704" sldId="27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8.667" v="180"/>
        <pc:sldMkLst>
          <pc:docMk/>
          <pc:sldMk cId="1006122728" sldId="27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8.401" v="179"/>
        <pc:sldMkLst>
          <pc:docMk/>
          <pc:sldMk cId="1557153787" sldId="27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8.010" v="178"/>
        <pc:sldMkLst>
          <pc:docMk/>
          <pc:sldMk cId="3647036055" sldId="27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7.745" v="177"/>
        <pc:sldMkLst>
          <pc:docMk/>
          <pc:sldMk cId="1437789105" sldId="27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7.510" v="176"/>
        <pc:sldMkLst>
          <pc:docMk/>
          <pc:sldMk cId="1154348604" sldId="27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7.167" v="175"/>
        <pc:sldMkLst>
          <pc:docMk/>
          <pc:sldMk cId="4217979268" sldId="27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7.151" v="174"/>
        <pc:sldMkLst>
          <pc:docMk/>
          <pc:sldMk cId="3091550116" sldId="27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6.745" v="173"/>
        <pc:sldMkLst>
          <pc:docMk/>
          <pc:sldMk cId="754235204" sldId="27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6.573" v="172"/>
        <pc:sldMkLst>
          <pc:docMk/>
          <pc:sldMk cId="3011956894" sldId="27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6.338" v="171"/>
        <pc:sldMkLst>
          <pc:docMk/>
          <pc:sldMk cId="642738523" sldId="28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6.120" v="170"/>
        <pc:sldMkLst>
          <pc:docMk/>
          <pc:sldMk cId="3180174389" sldId="28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5.916" v="169"/>
        <pc:sldMkLst>
          <pc:docMk/>
          <pc:sldMk cId="4090937877" sldId="28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5.635" v="168"/>
        <pc:sldMkLst>
          <pc:docMk/>
          <pc:sldMk cId="2462846182" sldId="28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5.448" v="167"/>
        <pc:sldMkLst>
          <pc:docMk/>
          <pc:sldMk cId="56863430" sldId="28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5.166" v="166"/>
        <pc:sldMkLst>
          <pc:docMk/>
          <pc:sldMk cId="3590970648" sldId="28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4.901" v="165"/>
        <pc:sldMkLst>
          <pc:docMk/>
          <pc:sldMk cId="3750241147" sldId="28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4.635" v="164"/>
        <pc:sldMkLst>
          <pc:docMk/>
          <pc:sldMk cId="1807224032" sldId="28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4.401" v="163"/>
        <pc:sldMkLst>
          <pc:docMk/>
          <pc:sldMk cId="1938574937" sldId="28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4.213" v="162"/>
        <pc:sldMkLst>
          <pc:docMk/>
          <pc:sldMk cId="938692696" sldId="28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3.823" v="161"/>
        <pc:sldMkLst>
          <pc:docMk/>
          <pc:sldMk cId="790011848" sldId="29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3.541" v="160"/>
        <pc:sldMkLst>
          <pc:docMk/>
          <pc:sldMk cId="1386251227" sldId="29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3.276" v="159"/>
        <pc:sldMkLst>
          <pc:docMk/>
          <pc:sldMk cId="271617965" sldId="29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3.041" v="158"/>
        <pc:sldMkLst>
          <pc:docMk/>
          <pc:sldMk cId="4079450482" sldId="29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2.682" v="157"/>
        <pc:sldMkLst>
          <pc:docMk/>
          <pc:sldMk cId="831251638" sldId="29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2.448" v="156"/>
        <pc:sldMkLst>
          <pc:docMk/>
          <pc:sldMk cId="2494225256" sldId="29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2.104" v="155"/>
        <pc:sldMkLst>
          <pc:docMk/>
          <pc:sldMk cId="3162309082" sldId="29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1.713" v="154"/>
        <pc:sldMkLst>
          <pc:docMk/>
          <pc:sldMk cId="2568390834" sldId="29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1.354" v="153"/>
        <pc:sldMkLst>
          <pc:docMk/>
          <pc:sldMk cId="2202960477" sldId="29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1.119" v="152"/>
        <pc:sldMkLst>
          <pc:docMk/>
          <pc:sldMk cId="4209066433" sldId="29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0.776" v="151"/>
        <pc:sldMkLst>
          <pc:docMk/>
          <pc:sldMk cId="2912563517" sldId="30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0.479" v="150"/>
        <pc:sldMkLst>
          <pc:docMk/>
          <pc:sldMk cId="3140140998" sldId="30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30.213" v="149"/>
        <pc:sldMkLst>
          <pc:docMk/>
          <pc:sldMk cId="1652919816" sldId="30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9.916" v="148"/>
        <pc:sldMkLst>
          <pc:docMk/>
          <pc:sldMk cId="373494148" sldId="30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9.682" v="147"/>
        <pc:sldMkLst>
          <pc:docMk/>
          <pc:sldMk cId="632196393" sldId="30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9.369" v="146"/>
        <pc:sldMkLst>
          <pc:docMk/>
          <pc:sldMk cId="227828530" sldId="30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9.214" v="145"/>
        <pc:sldMkLst>
          <pc:docMk/>
          <pc:sldMk cId="2015083846" sldId="30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8.854" v="144"/>
        <pc:sldMkLst>
          <pc:docMk/>
          <pc:sldMk cId="2384880771" sldId="30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6.651" v="143"/>
        <pc:sldMkLst>
          <pc:docMk/>
          <pc:sldMk cId="2113210950" sldId="30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6.463" v="142"/>
        <pc:sldMkLst>
          <pc:docMk/>
          <pc:sldMk cId="3797918783" sldId="30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6.135" v="141"/>
        <pc:sldMkLst>
          <pc:docMk/>
          <pc:sldMk cId="2868914297" sldId="31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5.760" v="140"/>
        <pc:sldMkLst>
          <pc:docMk/>
          <pc:sldMk cId="2658312357" sldId="31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5.588" v="139"/>
        <pc:sldMkLst>
          <pc:docMk/>
          <pc:sldMk cId="2034973330" sldId="31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5.244" v="138"/>
        <pc:sldMkLst>
          <pc:docMk/>
          <pc:sldMk cId="502073787" sldId="31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4.979" v="137"/>
        <pc:sldMkLst>
          <pc:docMk/>
          <pc:sldMk cId="4153898188" sldId="31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4.682" v="136"/>
        <pc:sldMkLst>
          <pc:docMk/>
          <pc:sldMk cId="284059467" sldId="31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4.463" v="135"/>
        <pc:sldMkLst>
          <pc:docMk/>
          <pc:sldMk cId="4062756960" sldId="31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4.119" v="134"/>
        <pc:sldMkLst>
          <pc:docMk/>
          <pc:sldMk cId="529576563" sldId="31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3.854" v="133"/>
        <pc:sldMkLst>
          <pc:docMk/>
          <pc:sldMk cId="4009238279" sldId="31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3.588" v="132"/>
        <pc:sldMkLst>
          <pc:docMk/>
          <pc:sldMk cId="2614575541" sldId="31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3.229" v="131"/>
        <pc:sldMkLst>
          <pc:docMk/>
          <pc:sldMk cId="1009593427" sldId="32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2.963" v="130"/>
        <pc:sldMkLst>
          <pc:docMk/>
          <pc:sldMk cId="1311307817" sldId="32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1.775" v="129"/>
        <pc:sldMkLst>
          <pc:docMk/>
          <pc:sldMk cId="3969217678" sldId="32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1.510" v="128"/>
        <pc:sldMkLst>
          <pc:docMk/>
          <pc:sldMk cId="504272142" sldId="32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1.182" v="127"/>
        <pc:sldMkLst>
          <pc:docMk/>
          <pc:sldMk cId="4233751473" sldId="32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1.010" v="126"/>
        <pc:sldMkLst>
          <pc:docMk/>
          <pc:sldMk cId="98299771" sldId="32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0.729" v="125"/>
        <pc:sldMkLst>
          <pc:docMk/>
          <pc:sldMk cId="3982520364" sldId="32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0.588" v="124"/>
        <pc:sldMkLst>
          <pc:docMk/>
          <pc:sldMk cId="950803728" sldId="32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20.182" v="123"/>
        <pc:sldMkLst>
          <pc:docMk/>
          <pc:sldMk cId="632885479" sldId="32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9.885" v="122"/>
        <pc:sldMkLst>
          <pc:docMk/>
          <pc:sldMk cId="2957589715" sldId="32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9.666" v="121"/>
        <pc:sldMkLst>
          <pc:docMk/>
          <pc:sldMk cId="1134429649" sldId="33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9.463" v="120"/>
        <pc:sldMkLst>
          <pc:docMk/>
          <pc:sldMk cId="3646753281" sldId="33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9.244" v="119"/>
        <pc:sldMkLst>
          <pc:docMk/>
          <pc:sldMk cId="483990414" sldId="33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8.807" v="118"/>
        <pc:sldMkLst>
          <pc:docMk/>
          <pc:sldMk cId="3215939551" sldId="33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8.682" v="117"/>
        <pc:sldMkLst>
          <pc:docMk/>
          <pc:sldMk cId="1569088771" sldId="33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8.260" v="116"/>
        <pc:sldMkLst>
          <pc:docMk/>
          <pc:sldMk cId="3962094191" sldId="33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7.932" v="115"/>
        <pc:sldMkLst>
          <pc:docMk/>
          <pc:sldMk cId="4105986902" sldId="33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7.760" v="114"/>
        <pc:sldMkLst>
          <pc:docMk/>
          <pc:sldMk cId="3255342823" sldId="33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7.385" v="113"/>
        <pc:sldMkLst>
          <pc:docMk/>
          <pc:sldMk cId="2914624749" sldId="33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7.291" v="112"/>
        <pc:sldMkLst>
          <pc:docMk/>
          <pc:sldMk cId="2674813029" sldId="33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6.994" v="111"/>
        <pc:sldMkLst>
          <pc:docMk/>
          <pc:sldMk cId="1902552924" sldId="34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2.353" v="110"/>
        <pc:sldMkLst>
          <pc:docMk/>
          <pc:sldMk cId="1145643940" sldId="34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2.025" v="109"/>
        <pc:sldMkLst>
          <pc:docMk/>
          <pc:sldMk cId="4241402953" sldId="34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10.510" v="108"/>
        <pc:sldMkLst>
          <pc:docMk/>
          <pc:sldMk cId="1747892495" sldId="34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9.634" v="107"/>
        <pc:sldMkLst>
          <pc:docMk/>
          <pc:sldMk cId="3843587923" sldId="34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7.306" v="106"/>
        <pc:sldMkLst>
          <pc:docMk/>
          <pc:sldMk cId="1616857188" sldId="345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7.291" v="105"/>
        <pc:sldMkLst>
          <pc:docMk/>
          <pc:sldMk cId="64236309" sldId="346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7.275" v="104"/>
        <pc:sldMkLst>
          <pc:docMk/>
          <pc:sldMk cId="764361210" sldId="347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666" v="103"/>
        <pc:sldMkLst>
          <pc:docMk/>
          <pc:sldMk cId="701744228" sldId="348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525" v="102"/>
        <pc:sldMkLst>
          <pc:docMk/>
          <pc:sldMk cId="3579689894" sldId="349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509" v="101"/>
        <pc:sldMkLst>
          <pc:docMk/>
          <pc:sldMk cId="1024718846" sldId="350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447" v="100"/>
        <pc:sldMkLst>
          <pc:docMk/>
          <pc:sldMk cId="1270263853" sldId="351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431" v="99"/>
        <pc:sldMkLst>
          <pc:docMk/>
          <pc:sldMk cId="4274311465" sldId="352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416" v="98"/>
        <pc:sldMkLst>
          <pc:docMk/>
          <pc:sldMk cId="3891342969" sldId="353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400" v="97"/>
        <pc:sldMkLst>
          <pc:docMk/>
          <pc:sldMk cId="3512006018" sldId="354"/>
        </pc:sldMkLst>
      </pc:sldChg>
      <pc:sldChg chg="new del">
        <pc:chgData name="Dominik Szczepaniak" userId="S::dominik.szczepaniak@spkorzeniew.pl::11f5f000-d4c6-499d-851d-fa15c4d020bd" providerId="AD" clId="Web-{0CDAC204-50CA-4131-8C37-0D2F6864E568}" dt="2022-09-25T13:35:06.353" v="96"/>
        <pc:sldMkLst>
          <pc:docMk/>
          <pc:sldMk cId="2049580917" sldId="355"/>
        </pc:sldMkLst>
      </pc:sldChg>
    </pc:docChg>
  </pc:docChgLst>
  <pc:docChgLst>
    <pc:chgData name="Dominik Szczepaniak" userId="S::dominik.szczepaniak@spkorzeniew.pl::11f5f000-d4c6-499d-851d-fa15c4d020bd" providerId="AD" clId="Web-{5CA00315-749F-489C-852C-E4E3B5D2127C}"/>
    <pc:docChg chg="modSld modMainMaster">
      <pc:chgData name="Dominik Szczepaniak" userId="S::dominik.szczepaniak@spkorzeniew.pl::11f5f000-d4c6-499d-851d-fa15c4d020bd" providerId="AD" clId="Web-{5CA00315-749F-489C-852C-E4E3B5D2127C}" dt="2022-09-25T17:37:54.030" v="2"/>
      <pc:docMkLst>
        <pc:docMk/>
      </pc:docMkLst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553726541" sldId="256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386140616" sldId="257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1852362412" sldId="258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199226152" sldId="259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171251969" sldId="260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659626381" sldId="263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917880385" sldId="264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1877936001" sldId="265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2848964185" sldId="266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528117762" sldId="267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450800803" sldId="268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1246066195" sldId="269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525402501" sldId="270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945867202" sldId="271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1165891486" sldId="272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534835054" sldId="273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25817932" sldId="274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3458527783" sldId="275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717612733" sldId="276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901431194" sldId="277"/>
        </pc:sldMkLst>
      </pc:sldChg>
      <pc:sldChg chg="modTransition">
        <pc:chgData name="Dominik Szczepaniak" userId="S::dominik.szczepaniak@spkorzeniew.pl::11f5f000-d4c6-499d-851d-fa15c4d020bd" providerId="AD" clId="Web-{5CA00315-749F-489C-852C-E4E3B5D2127C}" dt="2022-09-25T17:37:54.030" v="2"/>
        <pc:sldMkLst>
          <pc:docMk/>
          <pc:sldMk cId="1107551483" sldId="278"/>
        </pc:sldMkLst>
      </pc:sldChg>
      <pc:sldMasterChg chg="modTransition modSldLayout">
        <pc:chgData name="Dominik Szczepaniak" userId="S::dominik.szczepaniak@spkorzeniew.pl::11f5f000-d4c6-499d-851d-fa15c4d020bd" providerId="AD" clId="Web-{5CA00315-749F-489C-852C-E4E3B5D2127C}" dt="2022-09-25T17:37:54.030" v="2"/>
        <pc:sldMasterMkLst>
          <pc:docMk/>
          <pc:sldMasterMk cId="3049504529" sldId="2147483720"/>
        </pc:sldMasterMkLst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678464968" sldId="2147483721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1722310727" sldId="2147483722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611701520" sldId="2147483723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1234794556" sldId="2147483724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2322735459" sldId="2147483725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4225060932" sldId="2147483726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480491507" sldId="2147483727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1581383257" sldId="2147483728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4248433114" sldId="2147483729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3393581164" sldId="2147483730"/>
          </pc:sldLayoutMkLst>
        </pc:sldLayoutChg>
        <pc:sldLayoutChg chg="modTransition">
          <pc:chgData name="Dominik Szczepaniak" userId="S::dominik.szczepaniak@spkorzeniew.pl::11f5f000-d4c6-499d-851d-fa15c4d020bd" providerId="AD" clId="Web-{5CA00315-749F-489C-852C-E4E3B5D2127C}" dt="2022-09-25T17:37:54.030" v="2"/>
          <pc:sldLayoutMkLst>
            <pc:docMk/>
            <pc:sldMasterMk cId="3049504529" sldId="2147483720"/>
            <pc:sldLayoutMk cId="3306170899" sldId="2147483731"/>
          </pc:sldLayoutMkLst>
        </pc:sldLayoutChg>
      </pc:sldMasterChg>
    </pc:docChg>
  </pc:docChgLst>
  <pc:docChgLst>
    <pc:chgData name="Dominik Szczepaniak" userId="S::dominik.szczepaniak@spkorzeniew.pl::11f5f000-d4c6-499d-851d-fa15c4d020bd" providerId="AD" clId="Web-{45B5A639-76B3-48B2-9D31-B62A878E380F}"/>
    <pc:docChg chg="addSld delSld modSld addMainMaster delMainMaster modMainMaster">
      <pc:chgData name="Dominik Szczepaniak" userId="S::dominik.szczepaniak@spkorzeniew.pl::11f5f000-d4c6-499d-851d-fa15c4d020bd" providerId="AD" clId="Web-{45B5A639-76B3-48B2-9D31-B62A878E380F}" dt="2022-09-22T16:35:26.074" v="227" actId="20577"/>
      <pc:docMkLst>
        <pc:docMk/>
      </pc:docMkLst>
      <pc:sldChg chg="addSp delSp modSp mod modTransition modClrScheme delDesignElem chgLayout">
        <pc:chgData name="Dominik Szczepaniak" userId="S::dominik.szczepaniak@spkorzeniew.pl::11f5f000-d4c6-499d-851d-fa15c4d020bd" providerId="AD" clId="Web-{45B5A639-76B3-48B2-9D31-B62A878E380F}" dt="2022-09-22T15:41:54.466" v="25"/>
        <pc:sldMkLst>
          <pc:docMk/>
          <pc:sldMk cId="553726541" sldId="256"/>
        </pc:sldMkLst>
        <pc:spChg chg="mod ord">
          <ac:chgData name="Dominik Szczepaniak" userId="S::dominik.szczepaniak@spkorzeniew.pl::11f5f000-d4c6-499d-851d-fa15c4d020bd" providerId="AD" clId="Web-{45B5A639-76B3-48B2-9D31-B62A878E380F}" dt="2022-09-22T15:21:04.113" v="4"/>
          <ac:spMkLst>
            <pc:docMk/>
            <pc:sldMk cId="553726541" sldId="256"/>
            <ac:spMk id="2" creationId="{9FB28281-3783-403A-B1AB-0182A003DFE3}"/>
          </ac:spMkLst>
        </pc:spChg>
        <pc:spChg chg="mod ord">
          <ac:chgData name="Dominik Szczepaniak" userId="S::dominik.szczepaniak@spkorzeniew.pl::11f5f000-d4c6-499d-851d-fa15c4d020bd" providerId="AD" clId="Web-{45B5A639-76B3-48B2-9D31-B62A878E380F}" dt="2022-09-22T15:21:04.113" v="4"/>
          <ac:spMkLst>
            <pc:docMk/>
            <pc:sldMk cId="553726541" sldId="256"/>
            <ac:spMk id="3" creationId="{C4542EAC-8BF3-4BFD-9891-145BC49409C2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21:04.113" v="4"/>
          <ac:spMkLst>
            <pc:docMk/>
            <pc:sldMk cId="553726541" sldId="256"/>
            <ac:spMk id="6" creationId="{EB95B01E-5851-431E-863B-0FAC65669516}"/>
          </ac:spMkLst>
        </pc:spChg>
        <pc:grpChg chg="add del">
          <ac:chgData name="Dominik Szczepaniak" userId="S::dominik.szczepaniak@spkorzeniew.pl::11f5f000-d4c6-499d-851d-fa15c4d020bd" providerId="AD" clId="Web-{45B5A639-76B3-48B2-9D31-B62A878E380F}" dt="2022-09-22T15:21:04.113" v="4"/>
          <ac:grpSpMkLst>
            <pc:docMk/>
            <pc:sldMk cId="553726541" sldId="256"/>
            <ac:grpSpMk id="7" creationId="{5F17E415-B31D-479C-85EC-3974EB6DEDB8}"/>
          </ac:grpSpMkLst>
        </pc:grpChg>
      </pc:sldChg>
      <pc:sldChg chg="addSp delSp modSp mod setBg modClrScheme chgLayout">
        <pc:chgData name="Dominik Szczepaniak" userId="S::dominik.szczepaniak@spkorzeniew.pl::11f5f000-d4c6-499d-851d-fa15c4d020bd" providerId="AD" clId="Web-{45B5A639-76B3-48B2-9D31-B62A878E380F}" dt="2022-09-22T15:48:46.937" v="41" actId="14100"/>
        <pc:sldMkLst>
          <pc:docMk/>
          <pc:sldMk cId="386140616" sldId="257"/>
        </pc:sldMkLst>
        <pc:spChg chg="mod ord">
          <ac:chgData name="Dominik Szczepaniak" userId="S::dominik.szczepaniak@spkorzeniew.pl::11f5f000-d4c6-499d-851d-fa15c4d020bd" providerId="AD" clId="Web-{45B5A639-76B3-48B2-9D31-B62A878E380F}" dt="2022-09-22T15:37:30.830" v="18" actId="14100"/>
          <ac:spMkLst>
            <pc:docMk/>
            <pc:sldMk cId="386140616" sldId="257"/>
            <ac:spMk id="2" creationId="{5AD6A0B1-7E34-E039-313F-59FE2CCCDE14}"/>
          </ac:spMkLst>
        </pc:spChg>
        <pc:spChg chg="del mod ord">
          <ac:chgData name="Dominik Szczepaniak" userId="S::dominik.szczepaniak@spkorzeniew.pl::11f5f000-d4c6-499d-851d-fa15c4d020bd" providerId="AD" clId="Web-{45B5A639-76B3-48B2-9D31-B62A878E380F}" dt="2022-09-22T15:24:08.934" v="6"/>
          <ac:spMkLst>
            <pc:docMk/>
            <pc:sldMk cId="386140616" sldId="257"/>
            <ac:spMk id="3" creationId="{700ED869-7E32-5192-E8A2-0A9244A7C69E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48:15.858" v="30"/>
          <ac:spMkLst>
            <pc:docMk/>
            <pc:sldMk cId="386140616" sldId="257"/>
            <ac:spMk id="8" creationId="{1B77E512-EB27-6BBD-516F-415121278A3B}"/>
          </ac:spMkLst>
        </pc:spChg>
        <pc:spChg chg="add">
          <ac:chgData name="Dominik Szczepaniak" userId="S::dominik.szczepaniak@spkorzeniew.pl::11f5f000-d4c6-499d-851d-fa15c4d020bd" providerId="AD" clId="Web-{45B5A639-76B3-48B2-9D31-B62A878E380F}" dt="2022-09-22T15:24:49.733" v="13"/>
          <ac:spMkLst>
            <pc:docMk/>
            <pc:sldMk cId="386140616" sldId="257"/>
            <ac:spMk id="11" creationId="{81C8C0F4-5C44-4C3F-B321-5CB3E2BABC2C}"/>
          </ac:spMkLst>
        </pc:spChg>
        <pc:grpChg chg="add">
          <ac:chgData name="Dominik Szczepaniak" userId="S::dominik.szczepaniak@spkorzeniew.pl::11f5f000-d4c6-499d-851d-fa15c4d020bd" providerId="AD" clId="Web-{45B5A639-76B3-48B2-9D31-B62A878E380F}" dt="2022-09-22T15:24:49.733" v="13"/>
          <ac:grpSpMkLst>
            <pc:docMk/>
            <pc:sldMk cId="386140616" sldId="257"/>
            <ac:grpSpMk id="13" creationId="{000A5F84-BD20-4A3E-81BA-9F4444101C16}"/>
          </ac:grpSpMkLst>
        </pc:grpChg>
        <pc:picChg chg="add mod ord">
          <ac:chgData name="Dominik Szczepaniak" userId="S::dominik.szczepaniak@spkorzeniew.pl::11f5f000-d4c6-499d-851d-fa15c4d020bd" providerId="AD" clId="Web-{45B5A639-76B3-48B2-9D31-B62A878E380F}" dt="2022-09-22T15:48:38.171" v="38" actId="1076"/>
          <ac:picMkLst>
            <pc:docMk/>
            <pc:sldMk cId="386140616" sldId="257"/>
            <ac:picMk id="4" creationId="{79476E80-4354-4931-7A0E-9884A09E08EC}"/>
          </ac:picMkLst>
        </pc:picChg>
        <pc:picChg chg="add del mod ord">
          <ac:chgData name="Dominik Szczepaniak" userId="S::dominik.szczepaniak@spkorzeniew.pl::11f5f000-d4c6-499d-851d-fa15c4d020bd" providerId="AD" clId="Web-{45B5A639-76B3-48B2-9D31-B62A878E380F}" dt="2022-09-22T15:46:08.977" v="27"/>
          <ac:picMkLst>
            <pc:docMk/>
            <pc:sldMk cId="386140616" sldId="257"/>
            <ac:picMk id="5" creationId="{0402906C-BB8A-602D-F4AF-C3D167889696}"/>
          </ac:picMkLst>
        </pc:picChg>
        <pc:picChg chg="add del mod ord">
          <ac:chgData name="Dominik Szczepaniak" userId="S::dominik.szczepaniak@spkorzeniew.pl::11f5f000-d4c6-499d-851d-fa15c4d020bd" providerId="AD" clId="Web-{45B5A639-76B3-48B2-9D31-B62A878E380F}" dt="2022-09-22T15:46:30.353" v="29"/>
          <ac:picMkLst>
            <pc:docMk/>
            <pc:sldMk cId="386140616" sldId="257"/>
            <ac:picMk id="6" creationId="{CABD9472-EA44-0CFE-50E6-2E6E5B49BF61}"/>
          </ac:picMkLst>
        </pc:picChg>
        <pc:picChg chg="add mod ord">
          <ac:chgData name="Dominik Szczepaniak" userId="S::dominik.szczepaniak@spkorzeniew.pl::11f5f000-d4c6-499d-851d-fa15c4d020bd" providerId="AD" clId="Web-{45B5A639-76B3-48B2-9D31-B62A878E380F}" dt="2022-09-22T15:48:46.937" v="41" actId="14100"/>
          <ac:picMkLst>
            <pc:docMk/>
            <pc:sldMk cId="386140616" sldId="257"/>
            <ac:picMk id="7" creationId="{F87B8F77-314C-D2BF-7014-6AB0017A7B98}"/>
          </ac:picMkLst>
        </pc:picChg>
      </pc:sldChg>
      <pc:sldChg chg="addSp delSp modSp new mod modTransition setBg modClrScheme delDesignElem chgLayout">
        <pc:chgData name="Dominik Szczepaniak" userId="S::dominik.szczepaniak@spkorzeniew.pl::11f5f000-d4c6-499d-851d-fa15c4d020bd" providerId="AD" clId="Web-{45B5A639-76B3-48B2-9D31-B62A878E380F}" dt="2022-09-22T16:21:06.006" v="206" actId="20577"/>
        <pc:sldMkLst>
          <pc:docMk/>
          <pc:sldMk cId="1852362412" sldId="258"/>
        </pc:sldMkLst>
        <pc:spChg chg="del">
          <ac:chgData name="Dominik Szczepaniak" userId="S::dominik.szczepaniak@spkorzeniew.pl::11f5f000-d4c6-499d-851d-fa15c4d020bd" providerId="AD" clId="Web-{45B5A639-76B3-48B2-9D31-B62A878E380F}" dt="2022-09-22T15:40:44.400" v="20"/>
          <ac:spMkLst>
            <pc:docMk/>
            <pc:sldMk cId="1852362412" sldId="258"/>
            <ac:spMk id="2" creationId="{4B28F3F5-4824-38AB-FD33-C9387F4692B9}"/>
          </ac:spMkLst>
        </pc:spChg>
        <pc:spChg chg="del">
          <ac:chgData name="Dominik Szczepaniak" userId="S::dominik.szczepaniak@spkorzeniew.pl::11f5f000-d4c6-499d-851d-fa15c4d020bd" providerId="AD" clId="Web-{45B5A639-76B3-48B2-9D31-B62A878E380F}" dt="2022-09-22T15:40:44.400" v="20"/>
          <ac:spMkLst>
            <pc:docMk/>
            <pc:sldMk cId="1852362412" sldId="258"/>
            <ac:spMk id="3" creationId="{53AD9E38-6932-691A-1FDC-67D3DBBFC789}"/>
          </ac:spMkLst>
        </pc:spChg>
        <pc:spChg chg="add del mod ord">
          <ac:chgData name="Dominik Szczepaniak" userId="S::dominik.szczepaniak@spkorzeniew.pl::11f5f000-d4c6-499d-851d-fa15c4d020bd" providerId="AD" clId="Web-{45B5A639-76B3-48B2-9D31-B62A878E380F}" dt="2022-09-22T16:21:06.006" v="206" actId="20577"/>
          <ac:spMkLst>
            <pc:docMk/>
            <pc:sldMk cId="1852362412" sldId="258"/>
            <ac:spMk id="4" creationId="{5D8A2DF4-4327-E4A3-DC81-13D465E88F06}"/>
          </ac:spMkLst>
        </pc:spChg>
        <pc:spChg chg="add del mod ord">
          <ac:chgData name="Dominik Szczepaniak" userId="S::dominik.szczepaniak@spkorzeniew.pl::11f5f000-d4c6-499d-851d-fa15c4d020bd" providerId="AD" clId="Web-{45B5A639-76B3-48B2-9D31-B62A878E380F}" dt="2022-09-22T15:57:00.099" v="57"/>
          <ac:spMkLst>
            <pc:docMk/>
            <pc:sldMk cId="1852362412" sldId="258"/>
            <ac:spMk id="5" creationId="{BA3408F6-C8F8-8B45-D965-951A23353AD9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49:27.845" v="45"/>
          <ac:spMkLst>
            <pc:docMk/>
            <pc:sldMk cId="1852362412" sldId="258"/>
            <ac:spMk id="10" creationId="{7BA10581-08F2-4D9E-8CB4-07ECFEE95EE6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49:37.721" v="47"/>
          <ac:spMkLst>
            <pc:docMk/>
            <pc:sldMk cId="1852362412" sldId="258"/>
            <ac:spMk id="18" creationId="{A37F6730-8F76-4239-8CBA-B914B02A75AB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49:12.501" v="43"/>
          <ac:spMkLst>
            <pc:docMk/>
            <pc:sldMk cId="1852362412" sldId="258"/>
            <ac:spMk id="21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9:42.716" v="78"/>
          <ac:spMkLst>
            <pc:docMk/>
            <pc:sldMk cId="1852362412" sldId="258"/>
            <ac:spMk id="22" creationId="{7BA10581-08F2-4D9E-8CB4-07ECFEE95EE6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49:12.501" v="43"/>
          <ac:spMkLst>
            <pc:docMk/>
            <pc:sldMk cId="1852362412" sldId="258"/>
            <ac:spMk id="23" creationId="{9B9AACA9-BD92-429F-8047-0731DB46F99F}"/>
          </ac:spMkLst>
        </pc:spChg>
        <pc:spChg chg="add del mod">
          <ac:chgData name="Dominik Szczepaniak" userId="S::dominik.szczepaniak@spkorzeniew.pl::11f5f000-d4c6-499d-851d-fa15c4d020bd" providerId="AD" clId="Web-{45B5A639-76B3-48B2-9D31-B62A878E380F}" dt="2022-09-22T15:59:07.511" v="75"/>
          <ac:spMkLst>
            <pc:docMk/>
            <pc:sldMk cId="1852362412" sldId="258"/>
            <ac:spMk id="28" creationId="{947B83E5-661B-14D6-D075-6AC4891116EA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9:07.511" v="75"/>
          <ac:spMkLst>
            <pc:docMk/>
            <pc:sldMk cId="1852362412" sldId="258"/>
            <ac:spMk id="31" creationId="{7D2FD795-8DF5-44F0-8664-4D8F626DD85A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7:13.912" v="61"/>
          <ac:spMkLst>
            <pc:docMk/>
            <pc:sldMk cId="1852362412" sldId="258"/>
            <ac:spMk id="41" creationId="{E841E027-8E53-4FEB-8605-2124D85731CA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9:42.716" v="77"/>
          <ac:spMkLst>
            <pc:docMk/>
            <pc:sldMk cId="1852362412" sldId="258"/>
            <ac:spMk id="42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9:42.716" v="77"/>
          <ac:spMkLst>
            <pc:docMk/>
            <pc:sldMk cId="1852362412" sldId="258"/>
            <ac:spMk id="43" creationId="{DE59CF68-BABE-4C2C-8CF4-65074F93B2CF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9:07.511" v="75"/>
          <ac:spMkLst>
            <pc:docMk/>
            <pc:sldMk cId="1852362412" sldId="258"/>
            <ac:spMk id="45" creationId="{9D8267F7-1115-4F9A-BEF5-BB6664BCF0DB}"/>
          </ac:spMkLst>
        </pc:spChg>
        <pc:spChg chg="add del mod">
          <ac:chgData name="Dominik Szczepaniak" userId="S::dominik.szczepaniak@spkorzeniew.pl::11f5f000-d4c6-499d-851d-fa15c4d020bd" providerId="AD" clId="Web-{45B5A639-76B3-48B2-9D31-B62A878E380F}" dt="2022-09-22T15:59:07.511" v="75"/>
          <ac:spMkLst>
            <pc:docMk/>
            <pc:sldMk cId="1852362412" sldId="258"/>
            <ac:spMk id="46" creationId="{5D8A2DF4-4327-E4A3-DC81-13D465E88F06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9:04.667" v="73"/>
          <ac:spMkLst>
            <pc:docMk/>
            <pc:sldMk cId="1852362412" sldId="258"/>
            <ac:spMk id="51" creationId="{81C8C0F4-5C44-4C3F-B321-5CB3E2BABC2C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5:59:42.716" v="77"/>
          <ac:spMkLst>
            <pc:docMk/>
            <pc:sldMk cId="1852362412" sldId="258"/>
            <ac:spMk id="61" creationId="{A0D24FCD-9833-481C-96FB-849603CC5059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6:14:16.801" v="187"/>
          <ac:spMkLst>
            <pc:docMk/>
            <pc:sldMk cId="1852362412" sldId="258"/>
            <ac:spMk id="64" creationId="{81C8C0F4-5C44-4C3F-B321-5CB3E2BABC2C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6:00:56.735" v="83"/>
          <ac:spMkLst>
            <pc:docMk/>
            <pc:sldMk cId="1852362412" sldId="258"/>
            <ac:spMk id="65" creationId="{7890222E-7DF1-8CCE-3425-8E655A60FCCF}"/>
          </ac:spMkLst>
        </pc:spChg>
        <pc:spChg chg="add">
          <ac:chgData name="Dominik Szczepaniak" userId="S::dominik.szczepaniak@spkorzeniew.pl::11f5f000-d4c6-499d-851d-fa15c4d020bd" providerId="AD" clId="Web-{45B5A639-76B3-48B2-9D31-B62A878E380F}" dt="2022-09-22T16:14:16.801" v="187"/>
          <ac:spMkLst>
            <pc:docMk/>
            <pc:sldMk cId="1852362412" sldId="258"/>
            <ac:spMk id="83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45B5A639-76B3-48B2-9D31-B62A878E380F}" dt="2022-09-22T16:14:16.801" v="187"/>
          <ac:spMkLst>
            <pc:docMk/>
            <pc:sldMk cId="1852362412" sldId="258"/>
            <ac:spMk id="85" creationId="{9C51935E-4A08-4AE4-8E13-F40CD3C4F1C4}"/>
          </ac:spMkLst>
        </pc:spChg>
        <pc:spChg chg="add">
          <ac:chgData name="Dominik Szczepaniak" userId="S::dominik.szczepaniak@spkorzeniew.pl::11f5f000-d4c6-499d-851d-fa15c4d020bd" providerId="AD" clId="Web-{45B5A639-76B3-48B2-9D31-B62A878E380F}" dt="2022-09-22T16:14:16.801" v="187"/>
          <ac:spMkLst>
            <pc:docMk/>
            <pc:sldMk cId="1852362412" sldId="258"/>
            <ac:spMk id="92" creationId="{1AE9598F-D7DE-4210-9654-7305376240F6}"/>
          </ac:spMkLst>
        </pc:spChg>
        <pc:grpChg chg="add del">
          <ac:chgData name="Dominik Szczepaniak" userId="S::dominik.szczepaniak@spkorzeniew.pl::11f5f000-d4c6-499d-851d-fa15c4d020bd" providerId="AD" clId="Web-{45B5A639-76B3-48B2-9D31-B62A878E380F}" dt="2022-09-22T15:49:12.501" v="43"/>
          <ac:grpSpMkLst>
            <pc:docMk/>
            <pc:sldMk cId="1852362412" sldId="258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49:27.845" v="45"/>
          <ac:grpSpMkLst>
            <pc:docMk/>
            <pc:sldMk cId="1852362412" sldId="258"/>
            <ac:grpSpMk id="12" creationId="{59E2092A-4250-4BDD-AC6C-CA57E30DDD57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49:37.721" v="47"/>
          <ac:grpSpMkLst>
            <pc:docMk/>
            <pc:sldMk cId="1852362412" sldId="258"/>
            <ac:grpSpMk id="19" creationId="{000A5F84-BD20-4A3E-81BA-9F4444101C16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59:42.716" v="78"/>
          <ac:grpSpMkLst>
            <pc:docMk/>
            <pc:sldMk cId="1852362412" sldId="258"/>
            <ac:grpSpMk id="24" creationId="{59E2092A-4250-4BDD-AC6C-CA57E30DDD57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49:12.501" v="43"/>
          <ac:grpSpMkLst>
            <pc:docMk/>
            <pc:sldMk cId="1852362412" sldId="258"/>
            <ac:grpSpMk id="25" creationId="{B046D8F9-B18B-42F5-B320-22E156F4C0C8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59:42.716" v="77"/>
          <ac:grpSpMkLst>
            <pc:docMk/>
            <pc:sldMk cId="1852362412" sldId="258"/>
            <ac:grpSpMk id="26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57:13.912" v="61"/>
          <ac:grpSpMkLst>
            <pc:docMk/>
            <pc:sldMk cId="1852362412" sldId="258"/>
            <ac:grpSpMk id="29" creationId="{5ED88E92-14F3-4B58-9E48-1D79E139A89E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59:07.511" v="75"/>
          <ac:grpSpMkLst>
            <pc:docMk/>
            <pc:sldMk cId="1852362412" sldId="258"/>
            <ac:grpSpMk id="33" creationId="{7C6B683D-13FA-4605-8648-01FC9C82FEC8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59:42.716" v="77"/>
          <ac:grpSpMkLst>
            <pc:docMk/>
            <pc:sldMk cId="1852362412" sldId="258"/>
            <ac:grpSpMk id="44" creationId="{3E1D28A9-431E-4E55-ADE3-161D757A2DA7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59:04.667" v="73"/>
          <ac:grpSpMkLst>
            <pc:docMk/>
            <pc:sldMk cId="1852362412" sldId="258"/>
            <ac:grpSpMk id="53" creationId="{000A5F84-BD20-4A3E-81BA-9F4444101C16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5:59:42.716" v="77"/>
          <ac:grpSpMkLst>
            <pc:docMk/>
            <pc:sldMk cId="1852362412" sldId="258"/>
            <ac:grpSpMk id="57" creationId="{BBE9D418-D5B0-47F9-88F0-342F7E9E5FDA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6:14:16.801" v="187"/>
          <ac:grpSpMkLst>
            <pc:docMk/>
            <pc:sldMk cId="1852362412" sldId="258"/>
            <ac:grpSpMk id="66" creationId="{000A5F84-BD20-4A3E-81BA-9F4444101C16}"/>
          </ac:grpSpMkLst>
        </pc:grpChg>
        <pc:grpChg chg="add">
          <ac:chgData name="Dominik Szczepaniak" userId="S::dominik.szczepaniak@spkorzeniew.pl::11f5f000-d4c6-499d-851d-fa15c4d020bd" providerId="AD" clId="Web-{45B5A639-76B3-48B2-9D31-B62A878E380F}" dt="2022-09-22T16:14:16.801" v="187"/>
          <ac:grpSpMkLst>
            <pc:docMk/>
            <pc:sldMk cId="1852362412" sldId="258"/>
            <ac:grpSpMk id="71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45B5A639-76B3-48B2-9D31-B62A878E380F}" dt="2022-09-22T16:14:16.801" v="187"/>
          <ac:grpSpMkLst>
            <pc:docMk/>
            <pc:sldMk cId="1852362412" sldId="258"/>
            <ac:grpSpMk id="87" creationId="{2A745492-95CF-4812-9BF8-F331CCF4E256}"/>
          </ac:grpSpMkLst>
        </pc:grpChg>
        <pc:graphicFrameChg chg="add del mod ord modGraphic">
          <ac:chgData name="Dominik Szczepaniak" userId="S::dominik.szczepaniak@spkorzeniew.pl::11f5f000-d4c6-499d-851d-fa15c4d020bd" providerId="AD" clId="Web-{45B5A639-76B3-48B2-9D31-B62A878E380F}" dt="2022-09-22T16:00:02.982" v="82"/>
          <ac:graphicFrameMkLst>
            <pc:docMk/>
            <pc:sldMk cId="1852362412" sldId="258"/>
            <ac:graphicFrameMk id="8" creationId="{9D65EC3B-2358-47A5-46E6-5B2112A8B4F4}"/>
          </ac:graphicFrameMkLst>
        </pc:graphicFrameChg>
        <pc:graphicFrameChg chg="add mod ord modGraphic">
          <ac:chgData name="Dominik Szczepaniak" userId="S::dominik.szczepaniak@spkorzeniew.pl::11f5f000-d4c6-499d-851d-fa15c4d020bd" providerId="AD" clId="Web-{45B5A639-76B3-48B2-9D31-B62A878E380F}" dt="2022-09-22T16:14:16.801" v="187"/>
          <ac:graphicFrameMkLst>
            <pc:docMk/>
            <pc:sldMk cId="1852362412" sldId="258"/>
            <ac:graphicFrameMk id="20" creationId="{20958FC3-27A0-F0AD-370A-312747B83BD1}"/>
          </ac:graphicFrameMkLst>
        </pc:graphicFrameChg>
        <pc:picChg chg="add del mod ord">
          <ac:chgData name="Dominik Szczepaniak" userId="S::dominik.szczepaniak@spkorzeniew.pl::11f5f000-d4c6-499d-851d-fa15c4d020bd" providerId="AD" clId="Web-{45B5A639-76B3-48B2-9D31-B62A878E380F}" dt="2022-09-22T15:56:45.739" v="56"/>
          <ac:picMkLst>
            <pc:docMk/>
            <pc:sldMk cId="1852362412" sldId="258"/>
            <ac:picMk id="6" creationId="{A3EB37F5-6E7F-41A1-07E4-AC87AFFCFD4A}"/>
          </ac:picMkLst>
        </pc:picChg>
        <pc:picChg chg="add mod ord">
          <ac:chgData name="Dominik Szczepaniak" userId="S::dominik.szczepaniak@spkorzeniew.pl::11f5f000-d4c6-499d-851d-fa15c4d020bd" providerId="AD" clId="Web-{45B5A639-76B3-48B2-9D31-B62A878E380F}" dt="2022-09-22T16:14:16.801" v="187"/>
          <ac:picMkLst>
            <pc:docMk/>
            <pc:sldMk cId="1852362412" sldId="258"/>
            <ac:picMk id="7" creationId="{03A40135-2A03-FFD5-13D7-8AEBEFE6C9DD}"/>
          </ac:picMkLst>
        </pc:picChg>
      </pc:sldChg>
      <pc:sldChg chg="addSp modSp new mod setBg">
        <pc:chgData name="Dominik Szczepaniak" userId="S::dominik.szczepaniak@spkorzeniew.pl::11f5f000-d4c6-499d-851d-fa15c4d020bd" providerId="AD" clId="Web-{45B5A639-76B3-48B2-9D31-B62A878E380F}" dt="2022-09-22T16:35:26.074" v="227" actId="20577"/>
        <pc:sldMkLst>
          <pc:docMk/>
          <pc:sldMk cId="199226152" sldId="259"/>
        </pc:sldMkLst>
        <pc:spChg chg="mod">
          <ac:chgData name="Dominik Szczepaniak" userId="S::dominik.szczepaniak@spkorzeniew.pl::11f5f000-d4c6-499d-851d-fa15c4d020bd" providerId="AD" clId="Web-{45B5A639-76B3-48B2-9D31-B62A878E380F}" dt="2022-09-22T16:35:26.074" v="227" actId="20577"/>
          <ac:spMkLst>
            <pc:docMk/>
            <pc:sldMk cId="199226152" sldId="259"/>
            <ac:spMk id="2" creationId="{8E6C5495-F73A-C765-AC65-7D6673F4CD6C}"/>
          </ac:spMkLst>
        </pc:spChg>
        <pc:spChg chg="mod">
          <ac:chgData name="Dominik Szczepaniak" userId="S::dominik.szczepaniak@spkorzeniew.pl::11f5f000-d4c6-499d-851d-fa15c4d020bd" providerId="AD" clId="Web-{45B5A639-76B3-48B2-9D31-B62A878E380F}" dt="2022-09-22T16:32:17.129" v="225"/>
          <ac:spMkLst>
            <pc:docMk/>
            <pc:sldMk cId="199226152" sldId="259"/>
            <ac:spMk id="3" creationId="{52E47F91-0DA4-88FF-D99F-8E2373EB7DC7}"/>
          </ac:spMkLst>
        </pc:spChg>
        <pc:spChg chg="add">
          <ac:chgData name="Dominik Szczepaniak" userId="S::dominik.szczepaniak@spkorzeniew.pl::11f5f000-d4c6-499d-851d-fa15c4d020bd" providerId="AD" clId="Web-{45B5A639-76B3-48B2-9D31-B62A878E380F}" dt="2022-09-22T16:32:17.129" v="225"/>
          <ac:spMkLst>
            <pc:docMk/>
            <pc:sldMk cId="199226152" sldId="259"/>
            <ac:spMk id="8" creationId="{7BA10581-08F2-4D9E-8CB4-07ECFEE95EE6}"/>
          </ac:spMkLst>
        </pc:spChg>
        <pc:grpChg chg="add">
          <ac:chgData name="Dominik Szczepaniak" userId="S::dominik.szczepaniak@spkorzeniew.pl::11f5f000-d4c6-499d-851d-fa15c4d020bd" providerId="AD" clId="Web-{45B5A639-76B3-48B2-9D31-B62A878E380F}" dt="2022-09-22T16:32:17.129" v="225"/>
          <ac:grpSpMkLst>
            <pc:docMk/>
            <pc:sldMk cId="199226152" sldId="259"/>
            <ac:grpSpMk id="10" creationId="{59E2092A-4250-4BDD-AC6C-CA57E30DDD57}"/>
          </ac:grpSpMkLst>
        </pc:grpChg>
      </pc:sldChg>
      <pc:sldChg chg="addSp delSp modSp new del mod setBg modClrScheme chgLayout">
        <pc:chgData name="Dominik Szczepaniak" userId="S::dominik.szczepaniak@spkorzeniew.pl::11f5f000-d4c6-499d-851d-fa15c4d020bd" providerId="AD" clId="Web-{45B5A639-76B3-48B2-9D31-B62A878E380F}" dt="2022-09-22T16:32:08.644" v="223"/>
        <pc:sldMkLst>
          <pc:docMk/>
          <pc:sldMk cId="1955968085" sldId="259"/>
        </pc:sldMkLst>
        <pc:spChg chg="mod ord">
          <ac:chgData name="Dominik Szczepaniak" userId="S::dominik.szczepaniak@spkorzeniew.pl::11f5f000-d4c6-499d-851d-fa15c4d020bd" providerId="AD" clId="Web-{45B5A639-76B3-48B2-9D31-B62A878E380F}" dt="2022-09-22T16:31:54.206" v="222"/>
          <ac:spMkLst>
            <pc:docMk/>
            <pc:sldMk cId="1955968085" sldId="259"/>
            <ac:spMk id="2" creationId="{42570774-8A40-7950-D32D-581D8EAB1DFB}"/>
          </ac:spMkLst>
        </pc:spChg>
        <pc:spChg chg="add del mod ord">
          <ac:chgData name="Dominik Szczepaniak" userId="S::dominik.szczepaniak@spkorzeniew.pl::11f5f000-d4c6-499d-851d-fa15c4d020bd" providerId="AD" clId="Web-{45B5A639-76B3-48B2-9D31-B62A878E380F}" dt="2022-09-22T16:31:54.206" v="222"/>
          <ac:spMkLst>
            <pc:docMk/>
            <pc:sldMk cId="1955968085" sldId="259"/>
            <ac:spMk id="3" creationId="{5FA14CC9-71E2-8816-A1E8-295D41744616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6:31:34.455" v="217"/>
          <ac:spMkLst>
            <pc:docMk/>
            <pc:sldMk cId="1955968085" sldId="259"/>
            <ac:spMk id="8" creationId="{7BA10581-08F2-4D9E-8CB4-07ECFEE95EE6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6:31:13.173" v="215"/>
          <ac:spMkLst>
            <pc:docMk/>
            <pc:sldMk cId="1955968085" sldId="259"/>
            <ac:spMk id="21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6:31:44.674" v="221"/>
          <ac:spMkLst>
            <pc:docMk/>
            <pc:sldMk cId="1955968085" sldId="259"/>
            <ac:spMk id="22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6:31:44.674" v="221"/>
          <ac:spMkLst>
            <pc:docMk/>
            <pc:sldMk cId="1955968085" sldId="259"/>
            <ac:spMk id="24" creationId="{9C51935E-4A08-4AE4-8E13-F40CD3C4F1C4}"/>
          </ac:spMkLst>
        </pc:spChg>
        <pc:spChg chg="add del">
          <ac:chgData name="Dominik Szczepaniak" userId="S::dominik.szczepaniak@spkorzeniew.pl::11f5f000-d4c6-499d-851d-fa15c4d020bd" providerId="AD" clId="Web-{45B5A639-76B3-48B2-9D31-B62A878E380F}" dt="2022-09-22T16:31:44.674" v="221"/>
          <ac:spMkLst>
            <pc:docMk/>
            <pc:sldMk cId="1955968085" sldId="259"/>
            <ac:spMk id="31" creationId="{1AE9598F-D7DE-4210-9654-7305376240F6}"/>
          </ac:spMkLst>
        </pc:spChg>
        <pc:grpChg chg="add del">
          <ac:chgData name="Dominik Szczepaniak" userId="S::dominik.szczepaniak@spkorzeniew.pl::11f5f000-d4c6-499d-851d-fa15c4d020bd" providerId="AD" clId="Web-{45B5A639-76B3-48B2-9D31-B62A878E380F}" dt="2022-09-22T16:31:13.173" v="215"/>
          <ac:grpSpMkLst>
            <pc:docMk/>
            <pc:sldMk cId="1955968085" sldId="259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6:31:34.455" v="217"/>
          <ac:grpSpMkLst>
            <pc:docMk/>
            <pc:sldMk cId="1955968085" sldId="259"/>
            <ac:grpSpMk id="10" creationId="{59E2092A-4250-4BDD-AC6C-CA57E30DDD57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6:31:13.173" v="215"/>
          <ac:grpSpMkLst>
            <pc:docMk/>
            <pc:sldMk cId="1955968085" sldId="259"/>
            <ac:grpSpMk id="23" creationId="{67186895-7DAD-4EEE-BF1A-CC36B9426A43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6:31:44.674" v="221"/>
          <ac:grpSpMkLst>
            <pc:docMk/>
            <pc:sldMk cId="1955968085" sldId="259"/>
            <ac:grpSpMk id="25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45B5A639-76B3-48B2-9D31-B62A878E380F}" dt="2022-09-22T16:31:44.674" v="221"/>
          <ac:grpSpMkLst>
            <pc:docMk/>
            <pc:sldMk cId="1955968085" sldId="259"/>
            <ac:grpSpMk id="26" creationId="{2A745492-95CF-4812-9BF8-F331CCF4E256}"/>
          </ac:grpSpMkLst>
        </pc:grpChg>
        <pc:picChg chg="add del mod">
          <ac:chgData name="Dominik Szczepaniak" userId="S::dominik.szczepaniak@spkorzeniew.pl::11f5f000-d4c6-499d-851d-fa15c4d020bd" providerId="AD" clId="Web-{45B5A639-76B3-48B2-9D31-B62A878E380F}" dt="2022-09-22T16:31:13.173" v="215"/>
          <ac:picMkLst>
            <pc:docMk/>
            <pc:sldMk cId="1955968085" sldId="259"/>
            <ac:picMk id="5" creationId="{BD282E1D-AFE4-CA35-0D1D-B1A9CE5027A4}"/>
          </ac:picMkLst>
        </pc:picChg>
        <pc:picChg chg="add del mod">
          <ac:chgData name="Dominik Szczepaniak" userId="S::dominik.szczepaniak@spkorzeniew.pl::11f5f000-d4c6-499d-851d-fa15c4d020bd" providerId="AD" clId="Web-{45B5A639-76B3-48B2-9D31-B62A878E380F}" dt="2022-09-22T16:31:44.674" v="221"/>
          <ac:picMkLst>
            <pc:docMk/>
            <pc:sldMk cId="1955968085" sldId="259"/>
            <ac:picMk id="7" creationId="{6E33D915-F790-C81F-4149-32ABD26A30E4}"/>
          </ac:picMkLst>
        </pc:picChg>
      </pc:sldChg>
      <pc:sldMasterChg chg="add del mod setBg addSldLayout delSldLayout modSldLayout">
        <pc:chgData name="Dominik Szczepaniak" userId="S::dominik.szczepaniak@spkorzeniew.pl::11f5f000-d4c6-499d-851d-fa15c4d020bd" providerId="AD" clId="Web-{45B5A639-76B3-48B2-9D31-B62A878E380F}" dt="2022-09-22T15:41:13.042" v="22"/>
        <pc:sldMasterMkLst>
          <pc:docMk/>
          <pc:sldMasterMk cId="3049504529" sldId="2147483720"/>
        </pc:sldMasterMkLst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678464968" sldId="2147483721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1722310727" sldId="2147483722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611701520" sldId="2147483723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1234794556" sldId="2147483724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2322735459" sldId="2147483725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4225060932" sldId="2147483726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480491507" sldId="2147483727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1581383257" sldId="2147483728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4248433114" sldId="2147483729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3393581164" sldId="2147483730"/>
          </pc:sldLayoutMkLst>
        </pc:sldLayoutChg>
        <pc:sldLayoutChg chg="add del mod">
          <pc:chgData name="Dominik Szczepaniak" userId="S::dominik.szczepaniak@spkorzeniew.pl::11f5f000-d4c6-499d-851d-fa15c4d020bd" providerId="AD" clId="Web-{45B5A639-76B3-48B2-9D31-B62A878E380F}" dt="2022-09-22T15:41:13.042" v="22"/>
          <pc:sldLayoutMkLst>
            <pc:docMk/>
            <pc:sldMasterMk cId="3049504529" sldId="2147483720"/>
            <pc:sldLayoutMk cId="3306170899" sldId="2147483731"/>
          </pc:sldLayoutMkLst>
        </pc:sldLayoutChg>
      </pc:sldMasterChg>
      <pc:sldMasterChg chg="add del addSldLayout delSldLayout modSldLayout">
        <pc:chgData name="Dominik Szczepaniak" userId="S::dominik.szczepaniak@spkorzeniew.pl::11f5f000-d4c6-499d-851d-fa15c4d020bd" providerId="AD" clId="Web-{45B5A639-76B3-48B2-9D31-B62A878E380F}" dt="2022-09-22T15:21:04.113" v="4"/>
        <pc:sldMasterMkLst>
          <pc:docMk/>
          <pc:sldMasterMk cId="2763645325" sldId="2147483732"/>
        </pc:sldMasterMkLst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895807818" sldId="2147483733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2536851004" sldId="2147483734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2404952153" sldId="2147483735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3703968671" sldId="2147483736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3564291721" sldId="2147483737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4129597925" sldId="2147483738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1550716420" sldId="2147483739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3333828329" sldId="2147483740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153658224" sldId="2147483741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3843387278" sldId="2147483742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4.113" v="4"/>
          <pc:sldLayoutMkLst>
            <pc:docMk/>
            <pc:sldMasterMk cId="2763645325" sldId="2147483732"/>
            <pc:sldLayoutMk cId="377113414" sldId="2147483743"/>
          </pc:sldLayoutMkLst>
        </pc:sldLayoutChg>
      </pc:sldMasterChg>
      <pc:sldMasterChg chg="add del addSldLayout delSldLayout modSldLayout">
        <pc:chgData name="Dominik Szczepaniak" userId="S::dominik.szczepaniak@spkorzeniew.pl::11f5f000-d4c6-499d-851d-fa15c4d020bd" providerId="AD" clId="Web-{45B5A639-76B3-48B2-9D31-B62A878E380F}" dt="2022-09-22T15:21:03.035" v="3"/>
        <pc:sldMasterMkLst>
          <pc:docMk/>
          <pc:sldMasterMk cId="2894651147" sldId="2147483744"/>
        </pc:sldMasterMkLst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663187082" sldId="2147483745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3389521531" sldId="2147483746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3534278509" sldId="2147483747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1508413869" sldId="2147483748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534093009" sldId="2147483749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3029581369" sldId="2147483750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2699068213" sldId="2147483751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3494732433" sldId="2147483752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2043661010" sldId="2147483753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2781251048" sldId="2147483754"/>
          </pc:sldLayoutMkLst>
        </pc:sldLayoutChg>
        <pc:sldLayoutChg chg="add del mod replId">
          <pc:chgData name="Dominik Szczepaniak" userId="S::dominik.szczepaniak@spkorzeniew.pl::11f5f000-d4c6-499d-851d-fa15c4d020bd" providerId="AD" clId="Web-{45B5A639-76B3-48B2-9D31-B62A878E380F}" dt="2022-09-22T15:21:03.035" v="3"/>
          <pc:sldLayoutMkLst>
            <pc:docMk/>
            <pc:sldMasterMk cId="2894651147" sldId="2147483744"/>
            <pc:sldLayoutMk cId="1444653987" sldId="2147483755"/>
          </pc:sldLayoutMkLst>
        </pc:sldLayoutChg>
      </pc:sldMasterChg>
    </pc:docChg>
  </pc:docChgLst>
  <pc:docChgLst>
    <pc:chgData name="Dominik Szczepaniak" userId="S::dominik.szczepaniak@spkorzeniew.pl::11f5f000-d4c6-499d-851d-fa15c4d020bd" providerId="AD" clId="Web-{FF4CAC4F-1134-43DD-B927-172E1DB82C51}"/>
    <pc:docChg chg="modSld">
      <pc:chgData name="Dominik Szczepaniak" userId="S::dominik.szczepaniak@spkorzeniew.pl::11f5f000-d4c6-499d-851d-fa15c4d020bd" providerId="AD" clId="Web-{FF4CAC4F-1134-43DD-B927-172E1DB82C51}" dt="2022-09-21T15:49:34.387" v="39" actId="20577"/>
      <pc:docMkLst>
        <pc:docMk/>
      </pc:docMkLst>
      <pc:sldChg chg="addSp delSp modSp">
        <pc:chgData name="Dominik Szczepaniak" userId="S::dominik.szczepaniak@spkorzeniew.pl::11f5f000-d4c6-499d-851d-fa15c4d020bd" providerId="AD" clId="Web-{FF4CAC4F-1134-43DD-B927-172E1DB82C51}" dt="2022-09-21T15:49:34.387" v="39" actId="20577"/>
        <pc:sldMkLst>
          <pc:docMk/>
          <pc:sldMk cId="553726541" sldId="256"/>
        </pc:sldMkLst>
        <pc:spChg chg="mod">
          <ac:chgData name="Dominik Szczepaniak" userId="S::dominik.szczepaniak@spkorzeniew.pl::11f5f000-d4c6-499d-851d-fa15c4d020bd" providerId="AD" clId="Web-{FF4CAC4F-1134-43DD-B927-172E1DB82C51}" dt="2022-09-21T15:49:34.387" v="39" actId="20577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3" creationId="{C4542EAC-8BF3-4BFD-9891-145BC49409C2}"/>
          </ac:spMkLst>
        </pc:spChg>
        <pc:spChg chg="del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9" creationId="{E76424EA-2FE7-47E5-99E5-7EDD3063F712}"/>
          </ac:spMkLst>
        </pc:spChg>
        <pc:spChg chg="del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11" creationId="{1DB043B4-68C6-45B9-82AC-A5800EADB8DB}"/>
          </ac:spMkLst>
        </pc:spChg>
        <pc:spChg chg="del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13" creationId="{7AEC842D-C905-4DEA-B1C3-CA51995C572A}"/>
          </ac:spMkLst>
        </pc:spChg>
        <pc:spChg chg="del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19" creationId="{3F7CD3B8-4EAD-4444-9EB3-CA03A6612804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24" creationId="{1DB043B4-68C6-45B9-82AC-A5800EADB8DB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26" creationId="{E49CA12F-6E27-4C54-88C4-EE6CE7C473F1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7:03.414" v="6"/>
          <ac:spMkLst>
            <pc:docMk/>
            <pc:sldMk cId="553726541" sldId="256"/>
            <ac:spMk id="28" creationId="{5337EA23-6703-4C96-9EEB-A408CBDD67BD}"/>
          </ac:spMkLst>
        </pc:spChg>
        <pc:grpChg chg="del">
          <ac:chgData name="Dominik Szczepaniak" userId="S::dominik.szczepaniak@spkorzeniew.pl::11f5f000-d4c6-499d-851d-fa15c4d020bd" providerId="AD" clId="Web-{FF4CAC4F-1134-43DD-B927-172E1DB82C51}" dt="2022-09-21T15:47:03.414" v="6"/>
          <ac:grpSpMkLst>
            <pc:docMk/>
            <pc:sldMk cId="553726541" sldId="256"/>
            <ac:grpSpMk id="15" creationId="{4592A8CB-0B0A-43A5-86F4-712B0C469671}"/>
          </ac:grpSpMkLst>
        </pc:grpChg>
        <pc:picChg chg="mod">
          <ac:chgData name="Dominik Szczepaniak" userId="S::dominik.szczepaniak@spkorzeniew.pl::11f5f000-d4c6-499d-851d-fa15c4d020bd" providerId="AD" clId="Web-{FF4CAC4F-1134-43DD-B927-172E1DB82C51}" dt="2022-09-21T15:48:38.870" v="26" actId="1076"/>
          <ac:picMkLst>
            <pc:docMk/>
            <pc:sldMk cId="553726541" sldId="256"/>
            <ac:picMk id="4" creationId="{CEF0615F-A2FF-7A5A-DF05-165EBEA9A04F}"/>
          </ac:picMkLst>
        </pc:picChg>
      </pc:sldChg>
      <pc:sldChg chg="addSp delSp modSp mod setBg">
        <pc:chgData name="Dominik Szczepaniak" userId="S::dominik.szczepaniak@spkorzeniew.pl::11f5f000-d4c6-499d-851d-fa15c4d020bd" providerId="AD" clId="Web-{FF4CAC4F-1134-43DD-B927-172E1DB82C51}" dt="2022-09-21T15:46:56.492" v="5"/>
        <pc:sldMkLst>
          <pc:docMk/>
          <pc:sldMk cId="1807650045" sldId="257"/>
        </pc:sldMkLst>
        <pc:spChg chg="mod ord">
          <ac:chgData name="Dominik Szczepaniak" userId="S::dominik.szczepaniak@spkorzeniew.pl::11f5f000-d4c6-499d-851d-fa15c4d020bd" providerId="AD" clId="Web-{FF4CAC4F-1134-43DD-B927-172E1DB82C51}" dt="2022-09-21T15:46:56.492" v="5"/>
          <ac:spMkLst>
            <pc:docMk/>
            <pc:sldMk cId="1807650045" sldId="257"/>
            <ac:spMk id="2" creationId="{EDAF29D4-7BF6-FFF1-E824-31B9023DB74D}"/>
          </ac:spMkLst>
        </pc:spChg>
        <pc:spChg chg="add del">
          <ac:chgData name="Dominik Szczepaniak" userId="S::dominik.szczepaniak@spkorzeniew.pl::11f5f000-d4c6-499d-851d-fa15c4d020bd" providerId="AD" clId="Web-{FF4CAC4F-1134-43DD-B927-172E1DB82C51}" dt="2022-09-21T15:46:41.054" v="2"/>
          <ac:spMkLst>
            <pc:docMk/>
            <pc:sldMk cId="1807650045" sldId="257"/>
            <ac:spMk id="3" creationId="{84BE3160-6B0B-FD79-A838-81F944619F64}"/>
          </ac:spMkLst>
        </pc:spChg>
        <pc:spChg chg="add del">
          <ac:chgData name="Dominik Szczepaniak" userId="S::dominik.szczepaniak@spkorzeniew.pl::11f5f000-d4c6-499d-851d-fa15c4d020bd" providerId="AD" clId="Web-{FF4CAC4F-1134-43DD-B927-172E1DB82C51}" dt="2022-09-21T15:46:56.477" v="4"/>
          <ac:spMkLst>
            <pc:docMk/>
            <pc:sldMk cId="1807650045" sldId="257"/>
            <ac:spMk id="9" creationId="{9BC09D3F-C200-B645-E9FF-3417B1E5F97F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6:56.492" v="5"/>
          <ac:spMkLst>
            <pc:docMk/>
            <pc:sldMk cId="1807650045" sldId="257"/>
            <ac:spMk id="10" creationId="{82184FF4-7029-4ED7-813A-192E60608764}"/>
          </ac:spMkLst>
        </pc:spChg>
        <pc:spChg chg="add del">
          <ac:chgData name="Dominik Szczepaniak" userId="S::dominik.szczepaniak@spkorzeniew.pl::11f5f000-d4c6-499d-851d-fa15c4d020bd" providerId="AD" clId="Web-{FF4CAC4F-1134-43DD-B927-172E1DB82C51}" dt="2022-09-21T15:46:56.477" v="4"/>
          <ac:spMkLst>
            <pc:docMk/>
            <pc:sldMk cId="1807650045" sldId="257"/>
            <ac:spMk id="12" creationId="{A5931BE0-4B93-4D6C-878E-ACC59D6B4587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6:56.492" v="5"/>
          <ac:spMkLst>
            <pc:docMk/>
            <pc:sldMk cId="1807650045" sldId="257"/>
            <ac:spMk id="14" creationId="{EF99ECAA-1F11-4937-BBA6-51935AB44C9D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6:56.492" v="5"/>
          <ac:spMkLst>
            <pc:docMk/>
            <pc:sldMk cId="1807650045" sldId="257"/>
            <ac:spMk id="15" creationId="{AAA7AB09-557C-41AD-9113-FF9F68FA1035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6:56.492" v="5"/>
          <ac:spMkLst>
            <pc:docMk/>
            <pc:sldMk cId="1807650045" sldId="257"/>
            <ac:spMk id="22" creationId="{1DB043B4-68C6-45B9-82AC-A5800EADB8DB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6:56.492" v="5"/>
          <ac:spMkLst>
            <pc:docMk/>
            <pc:sldMk cId="1807650045" sldId="257"/>
            <ac:spMk id="24" creationId="{E49CA12F-6E27-4C54-88C4-EE6CE7C473F1}"/>
          </ac:spMkLst>
        </pc:spChg>
        <pc:spChg chg="add">
          <ac:chgData name="Dominik Szczepaniak" userId="S::dominik.szczepaniak@spkorzeniew.pl::11f5f000-d4c6-499d-851d-fa15c4d020bd" providerId="AD" clId="Web-{FF4CAC4F-1134-43DD-B927-172E1DB82C51}" dt="2022-09-21T15:46:56.492" v="5"/>
          <ac:spMkLst>
            <pc:docMk/>
            <pc:sldMk cId="1807650045" sldId="257"/>
            <ac:spMk id="26" creationId="{5337EA23-6703-4C96-9EEB-A408CBDD67BD}"/>
          </ac:spMkLst>
        </pc:spChg>
        <pc:grpChg chg="add">
          <ac:chgData name="Dominik Szczepaniak" userId="S::dominik.szczepaniak@spkorzeniew.pl::11f5f000-d4c6-499d-851d-fa15c4d020bd" providerId="AD" clId="Web-{FF4CAC4F-1134-43DD-B927-172E1DB82C51}" dt="2022-09-21T15:46:56.492" v="5"/>
          <ac:grpSpMkLst>
            <pc:docMk/>
            <pc:sldMk cId="1807650045" sldId="257"/>
            <ac:grpSpMk id="16" creationId="{79DE9FAB-6BBA-4CFE-B67D-77B47F01ECA4}"/>
          </ac:grpSpMkLst>
        </pc:grpChg>
        <pc:picChg chg="add del mod ord">
          <ac:chgData name="Dominik Szczepaniak" userId="S::dominik.szczepaniak@spkorzeniew.pl::11f5f000-d4c6-499d-851d-fa15c4d020bd" providerId="AD" clId="Web-{FF4CAC4F-1134-43DD-B927-172E1DB82C51}" dt="2022-09-21T15:45:57.334" v="1"/>
          <ac:picMkLst>
            <pc:docMk/>
            <pc:sldMk cId="1807650045" sldId="257"/>
            <ac:picMk id="4" creationId="{AC8026FD-A171-2275-DC0A-0FE6A0C83D1D}"/>
          </ac:picMkLst>
        </pc:picChg>
        <pc:picChg chg="add mod ord">
          <ac:chgData name="Dominik Szczepaniak" userId="S::dominik.szczepaniak@spkorzeniew.pl::11f5f000-d4c6-499d-851d-fa15c4d020bd" providerId="AD" clId="Web-{FF4CAC4F-1134-43DD-B927-172E1DB82C51}" dt="2022-09-21T15:46:56.492" v="5"/>
          <ac:picMkLst>
            <pc:docMk/>
            <pc:sldMk cId="1807650045" sldId="257"/>
            <ac:picMk id="5" creationId="{32E16F52-C91A-E9E2-1287-1516A714D130}"/>
          </ac:picMkLst>
        </pc:picChg>
      </pc:sldChg>
    </pc:docChg>
  </pc:docChgLst>
  <pc:docChgLst>
    <pc:chgData name="Dominik Szczepaniak" userId="S::dominik.szczepaniak@spkorzeniew.pl::11f5f000-d4c6-499d-851d-fa15c4d020bd" providerId="AD" clId="Web-{3C993AAD-3EA4-4AC2-9988-0B9602CB2834}"/>
    <pc:docChg chg="modSld modMainMaster">
      <pc:chgData name="Dominik Szczepaniak" userId="S::dominik.szczepaniak@spkorzeniew.pl::11f5f000-d4c6-499d-851d-fa15c4d020bd" providerId="AD" clId="Web-{3C993AAD-3EA4-4AC2-9988-0B9602CB2834}" dt="2022-09-25T17:33:11.529" v="9"/>
      <pc:docMkLst>
        <pc:docMk/>
      </pc:docMkLst>
      <pc:sldChg chg="modTransition">
        <pc:chgData name="Dominik Szczepaniak" userId="S::dominik.szczepaniak@spkorzeniew.pl::11f5f000-d4c6-499d-851d-fa15c4d020bd" providerId="AD" clId="Web-{3C993AAD-3EA4-4AC2-9988-0B9602CB2834}" dt="2022-09-25T17:33:11.529" v="9"/>
        <pc:sldMkLst>
          <pc:docMk/>
          <pc:sldMk cId="553726541" sldId="256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386140616" sldId="257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1852362412" sldId="258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199226152" sldId="259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171251969" sldId="260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659626381" sldId="263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917880385" sldId="264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1877936001" sldId="265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2848964185" sldId="266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528117762" sldId="267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450800803" sldId="268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1246066195" sldId="269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525402501" sldId="270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945867202" sldId="271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1165891486" sldId="272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534835054" sldId="273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25817932" sldId="274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3458527783" sldId="275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717612733" sldId="276"/>
        </pc:sldMkLst>
      </pc:sldChg>
      <pc:sldChg chg="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901431194" sldId="277"/>
        </pc:sldMkLst>
      </pc:sldChg>
      <pc:sldChg chg="addSp delSp modSp modTransition">
        <pc:chgData name="Dominik Szczepaniak" userId="S::dominik.szczepaniak@spkorzeniew.pl::11f5f000-d4c6-499d-851d-fa15c4d020bd" providerId="AD" clId="Web-{3C993AAD-3EA4-4AC2-9988-0B9602CB2834}" dt="2022-09-25T17:33:00.559" v="8"/>
        <pc:sldMkLst>
          <pc:docMk/>
          <pc:sldMk cId="1107551483" sldId="278"/>
        </pc:sldMkLst>
        <pc:spChg chg="mod">
          <ac:chgData name="Dominik Szczepaniak" userId="S::dominik.szczepaniak@spkorzeniew.pl::11f5f000-d4c6-499d-851d-fa15c4d020bd" providerId="AD" clId="Web-{3C993AAD-3EA4-4AC2-9988-0B9602CB2834}" dt="2022-09-25T17:32:39.511" v="7"/>
          <ac:spMkLst>
            <pc:docMk/>
            <pc:sldMk cId="1107551483" sldId="278"/>
            <ac:spMk id="2" creationId="{21CC4ECC-61D4-F487-A51B-33D3D5F432C2}"/>
          </ac:spMkLst>
        </pc:spChg>
        <pc:spChg chg="del">
          <ac:chgData name="Dominik Szczepaniak" userId="S::dominik.szczepaniak@spkorzeniew.pl::11f5f000-d4c6-499d-851d-fa15c4d020bd" providerId="AD" clId="Web-{3C993AAD-3EA4-4AC2-9988-0B9602CB2834}" dt="2022-09-25T17:32:39.511" v="7"/>
          <ac:spMkLst>
            <pc:docMk/>
            <pc:sldMk cId="1107551483" sldId="278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3C993AAD-3EA4-4AC2-9988-0B9602CB2834}" dt="2022-09-25T17:32:39.511" v="7"/>
          <ac:spMkLst>
            <pc:docMk/>
            <pc:sldMk cId="1107551483" sldId="278"/>
            <ac:spMk id="50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3C993AAD-3EA4-4AC2-9988-0B9602CB2834}" dt="2022-09-25T17:32:39.511" v="7"/>
          <ac:spMkLst>
            <pc:docMk/>
            <pc:sldMk cId="1107551483" sldId="278"/>
            <ac:spMk id="52" creationId="{EB9B5A19-3592-48E2-BC31-90E092BD68E1}"/>
          </ac:spMkLst>
        </pc:spChg>
        <pc:spChg chg="add">
          <ac:chgData name="Dominik Szczepaniak" userId="S::dominik.szczepaniak@spkorzeniew.pl::11f5f000-d4c6-499d-851d-fa15c4d020bd" providerId="AD" clId="Web-{3C993AAD-3EA4-4AC2-9988-0B9602CB2834}" dt="2022-09-25T17:32:39.511" v="7"/>
          <ac:spMkLst>
            <pc:docMk/>
            <pc:sldMk cId="1107551483" sldId="278"/>
            <ac:spMk id="66" creationId="{DD99E1B6-CBC4-4306-9DFC-847D6D135208}"/>
          </ac:spMkLst>
        </pc:spChg>
        <pc:grpChg chg="del">
          <ac:chgData name="Dominik Szczepaniak" userId="S::dominik.szczepaniak@spkorzeniew.pl::11f5f000-d4c6-499d-851d-fa15c4d020bd" providerId="AD" clId="Web-{3C993AAD-3EA4-4AC2-9988-0B9602CB2834}" dt="2022-09-25T17:32:39.511" v="7"/>
          <ac:grpSpMkLst>
            <pc:docMk/>
            <pc:sldMk cId="1107551483" sldId="278"/>
            <ac:grpSpMk id="9" creationId="{BF4E480B-94D6-46F9-A2B6-B98D311FDC19}"/>
          </ac:grpSpMkLst>
        </pc:grpChg>
        <pc:grpChg chg="del">
          <ac:chgData name="Dominik Szczepaniak" userId="S::dominik.szczepaniak@spkorzeniew.pl::11f5f000-d4c6-499d-851d-fa15c4d020bd" providerId="AD" clId="Web-{3C993AAD-3EA4-4AC2-9988-0B9602CB2834}" dt="2022-09-25T17:32:39.511" v="7"/>
          <ac:grpSpMkLst>
            <pc:docMk/>
            <pc:sldMk cId="1107551483" sldId="278"/>
            <ac:grpSpMk id="23" creationId="{67186895-7DAD-4EEE-BF1A-CC36B9426A43}"/>
          </ac:grpSpMkLst>
        </pc:grpChg>
        <pc:grpChg chg="add">
          <ac:chgData name="Dominik Szczepaniak" userId="S::dominik.szczepaniak@spkorzeniew.pl::11f5f000-d4c6-499d-851d-fa15c4d020bd" providerId="AD" clId="Web-{3C993AAD-3EA4-4AC2-9988-0B9602CB2834}" dt="2022-09-25T17:32:39.511" v="7"/>
          <ac:grpSpMkLst>
            <pc:docMk/>
            <pc:sldMk cId="1107551483" sldId="278"/>
            <ac:grpSpMk id="38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3C993AAD-3EA4-4AC2-9988-0B9602CB2834}" dt="2022-09-25T17:32:39.511" v="7"/>
          <ac:grpSpMkLst>
            <pc:docMk/>
            <pc:sldMk cId="1107551483" sldId="278"/>
            <ac:grpSpMk id="54" creationId="{E2548C40-4C00-4E91-BFA6-84B4D66225A4}"/>
          </ac:grpSpMkLst>
        </pc:grpChg>
        <pc:grpChg chg="add">
          <ac:chgData name="Dominik Szczepaniak" userId="S::dominik.szczepaniak@spkorzeniew.pl::11f5f000-d4c6-499d-851d-fa15c4d020bd" providerId="AD" clId="Web-{3C993AAD-3EA4-4AC2-9988-0B9602CB2834}" dt="2022-09-25T17:32:39.511" v="7"/>
          <ac:grpSpMkLst>
            <pc:docMk/>
            <pc:sldMk cId="1107551483" sldId="278"/>
            <ac:grpSpMk id="68" creationId="{3C16EB93-E299-481D-A004-769603D375CE}"/>
          </ac:grpSpMkLst>
        </pc:grpChg>
        <pc:picChg chg="mod ord">
          <ac:chgData name="Dominik Szczepaniak" userId="S::dominik.szczepaniak@spkorzeniew.pl::11f5f000-d4c6-499d-851d-fa15c4d020bd" providerId="AD" clId="Web-{3C993AAD-3EA4-4AC2-9988-0B9602CB2834}" dt="2022-09-25T17:32:39.511" v="7"/>
          <ac:picMkLst>
            <pc:docMk/>
            <pc:sldMk cId="1107551483" sldId="278"/>
            <ac:picMk id="4" creationId="{456202F8-A119-B208-5708-77FAC739D571}"/>
          </ac:picMkLst>
        </pc:picChg>
      </pc:sldChg>
      <pc:sldMasterChg chg="modTransition modSldLayout">
        <pc:chgData name="Dominik Szczepaniak" userId="S::dominik.szczepaniak@spkorzeniew.pl::11f5f000-d4c6-499d-851d-fa15c4d020bd" providerId="AD" clId="Web-{3C993AAD-3EA4-4AC2-9988-0B9602CB2834}" dt="2022-09-25T17:33:00.559" v="8"/>
        <pc:sldMasterMkLst>
          <pc:docMk/>
          <pc:sldMasterMk cId="3049504529" sldId="2147483720"/>
        </pc:sldMasterMkLst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678464968" sldId="2147483721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1722310727" sldId="2147483722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611701520" sldId="2147483723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1234794556" sldId="2147483724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2322735459" sldId="2147483725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4225060932" sldId="2147483726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480491507" sldId="2147483727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1581383257" sldId="2147483728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4248433114" sldId="2147483729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3393581164" sldId="2147483730"/>
          </pc:sldLayoutMkLst>
        </pc:sldLayoutChg>
        <pc:sldLayoutChg chg="modTransition">
          <pc:chgData name="Dominik Szczepaniak" userId="S::dominik.szczepaniak@spkorzeniew.pl::11f5f000-d4c6-499d-851d-fa15c4d020bd" providerId="AD" clId="Web-{3C993AAD-3EA4-4AC2-9988-0B9602CB2834}" dt="2022-09-25T17:33:00.559" v="8"/>
          <pc:sldLayoutMkLst>
            <pc:docMk/>
            <pc:sldMasterMk cId="3049504529" sldId="2147483720"/>
            <pc:sldLayoutMk cId="3306170899" sldId="2147483731"/>
          </pc:sldLayoutMkLst>
        </pc:sldLayoutChg>
      </pc:sldMasterChg>
    </pc:docChg>
  </pc:docChgLst>
  <pc:docChgLst>
    <pc:chgData name="Dominik Szczepaniak" userId="S::dominik.szczepaniak@spkorzeniew.pl::11f5f000-d4c6-499d-851d-fa15c4d020bd" providerId="AD" clId="Web-{6919408F-B132-4B0D-BE03-099C99AF0401}"/>
    <pc:docChg chg="addSld delSld modSld addMainMaster delMainMaster">
      <pc:chgData name="Dominik Szczepaniak" userId="S::dominik.szczepaniak@spkorzeniew.pl::11f5f000-d4c6-499d-851d-fa15c4d020bd" providerId="AD" clId="Web-{6919408F-B132-4B0D-BE03-099C99AF0401}" dt="2022-09-21T16:14:18.758" v="5"/>
      <pc:docMkLst>
        <pc:docMk/>
      </pc:docMkLst>
      <pc:sldChg chg="delSp modSp mod modClrScheme delDesignElem chgLayout">
        <pc:chgData name="Dominik Szczepaniak" userId="S::dominik.szczepaniak@spkorzeniew.pl::11f5f000-d4c6-499d-851d-fa15c4d020bd" providerId="AD" clId="Web-{6919408F-B132-4B0D-BE03-099C99AF0401}" dt="2022-09-21T16:14:18.758" v="5"/>
        <pc:sldMkLst>
          <pc:docMk/>
          <pc:sldMk cId="553726541" sldId="256"/>
        </pc:sldMkLst>
        <pc:spChg chg="mod ord">
          <ac:chgData name="Dominik Szczepaniak" userId="S::dominik.szczepaniak@spkorzeniew.pl::11f5f000-d4c6-499d-851d-fa15c4d020bd" providerId="AD" clId="Web-{6919408F-B132-4B0D-BE03-099C99AF0401}" dt="2022-09-21T16:14:18.758" v="5"/>
          <ac:spMkLst>
            <pc:docMk/>
            <pc:sldMk cId="553726541" sldId="256"/>
            <ac:spMk id="2" creationId="{9FB28281-3783-403A-B1AB-0182A003DFE3}"/>
          </ac:spMkLst>
        </pc:spChg>
        <pc:spChg chg="mod ord">
          <ac:chgData name="Dominik Szczepaniak" userId="S::dominik.szczepaniak@spkorzeniew.pl::11f5f000-d4c6-499d-851d-fa15c4d020bd" providerId="AD" clId="Web-{6919408F-B132-4B0D-BE03-099C99AF0401}" dt="2022-09-21T16:14:18.758" v="5"/>
          <ac:spMkLst>
            <pc:docMk/>
            <pc:sldMk cId="553726541" sldId="256"/>
            <ac:spMk id="3" creationId="{C4542EAC-8BF3-4BFD-9891-145BC49409C2}"/>
          </ac:spMkLst>
        </pc:spChg>
        <pc:spChg chg="del">
          <ac:chgData name="Dominik Szczepaniak" userId="S::dominik.szczepaniak@spkorzeniew.pl::11f5f000-d4c6-499d-851d-fa15c4d020bd" providerId="AD" clId="Web-{6919408F-B132-4B0D-BE03-099C99AF0401}" dt="2022-09-21T16:13:38.209" v="3"/>
          <ac:spMkLst>
            <pc:docMk/>
            <pc:sldMk cId="553726541" sldId="256"/>
            <ac:spMk id="24" creationId="{1DB043B4-68C6-45B9-82AC-A5800EADB8DB}"/>
          </ac:spMkLst>
        </pc:spChg>
        <pc:spChg chg="del">
          <ac:chgData name="Dominik Szczepaniak" userId="S::dominik.szczepaniak@spkorzeniew.pl::11f5f000-d4c6-499d-851d-fa15c4d020bd" providerId="AD" clId="Web-{6919408F-B132-4B0D-BE03-099C99AF0401}" dt="2022-09-21T16:13:38.209" v="3"/>
          <ac:spMkLst>
            <pc:docMk/>
            <pc:sldMk cId="553726541" sldId="256"/>
            <ac:spMk id="26" creationId="{E49CA12F-6E27-4C54-88C4-EE6CE7C473F1}"/>
          </ac:spMkLst>
        </pc:spChg>
        <pc:spChg chg="del">
          <ac:chgData name="Dominik Szczepaniak" userId="S::dominik.szczepaniak@spkorzeniew.pl::11f5f000-d4c6-499d-851d-fa15c4d020bd" providerId="AD" clId="Web-{6919408F-B132-4B0D-BE03-099C99AF0401}" dt="2022-09-21T16:13:38.209" v="3"/>
          <ac:spMkLst>
            <pc:docMk/>
            <pc:sldMk cId="553726541" sldId="256"/>
            <ac:spMk id="28" creationId="{5337EA23-6703-4C96-9EEB-A408CBDD67BD}"/>
          </ac:spMkLst>
        </pc:spChg>
      </pc:sldChg>
      <pc:sldChg chg="modSp new mod modClrScheme chgLayout">
        <pc:chgData name="Dominik Szczepaniak" userId="S::dominik.szczepaniak@spkorzeniew.pl::11f5f000-d4c6-499d-851d-fa15c4d020bd" providerId="AD" clId="Web-{6919408F-B132-4B0D-BE03-099C99AF0401}" dt="2022-09-21T16:14:18.758" v="5"/>
        <pc:sldMkLst>
          <pc:docMk/>
          <pc:sldMk cId="141872062" sldId="257"/>
        </pc:sldMkLst>
        <pc:spChg chg="mod ord">
          <ac:chgData name="Dominik Szczepaniak" userId="S::dominik.szczepaniak@spkorzeniew.pl::11f5f000-d4c6-499d-851d-fa15c4d020bd" providerId="AD" clId="Web-{6919408F-B132-4B0D-BE03-099C99AF0401}" dt="2022-09-21T16:14:18.758" v="5"/>
          <ac:spMkLst>
            <pc:docMk/>
            <pc:sldMk cId="141872062" sldId="257"/>
            <ac:spMk id="2" creationId="{9EA47933-3410-B39F-2E14-706BDBC8877C}"/>
          </ac:spMkLst>
        </pc:spChg>
        <pc:spChg chg="mod ord">
          <ac:chgData name="Dominik Szczepaniak" userId="S::dominik.szczepaniak@spkorzeniew.pl::11f5f000-d4c6-499d-851d-fa15c4d020bd" providerId="AD" clId="Web-{6919408F-B132-4B0D-BE03-099C99AF0401}" dt="2022-09-21T16:14:18.758" v="5"/>
          <ac:spMkLst>
            <pc:docMk/>
            <pc:sldMk cId="141872062" sldId="257"/>
            <ac:spMk id="3" creationId="{71837CD8-A2EB-E4D1-4B20-6D7876AC5769}"/>
          </ac:spMkLst>
        </pc:spChg>
      </pc:sldChg>
      <pc:sldChg chg="del">
        <pc:chgData name="Dominik Szczepaniak" userId="S::dominik.szczepaniak@spkorzeniew.pl::11f5f000-d4c6-499d-851d-fa15c4d020bd" providerId="AD" clId="Web-{6919408F-B132-4B0D-BE03-099C99AF0401}" dt="2022-09-21T16:10:29.480" v="0"/>
        <pc:sldMkLst>
          <pc:docMk/>
          <pc:sldMk cId="1807650045" sldId="257"/>
        </pc:sldMkLst>
      </pc:sldChg>
      <pc:sldChg chg="del">
        <pc:chgData name="Dominik Szczepaniak" userId="S::dominik.szczepaniak@spkorzeniew.pl::11f5f000-d4c6-499d-851d-fa15c4d020bd" providerId="AD" clId="Web-{6919408F-B132-4B0D-BE03-099C99AF0401}" dt="2022-09-21T16:10:30.195" v="1"/>
        <pc:sldMkLst>
          <pc:docMk/>
          <pc:sldMk cId="4219836899" sldId="258"/>
        </pc:sldMkLst>
      </pc:sldChg>
      <pc:sldMasterChg chg="del delSldLayout">
        <pc:chgData name="Dominik Szczepaniak" userId="S::dominik.szczepaniak@spkorzeniew.pl::11f5f000-d4c6-499d-851d-fa15c4d020bd" providerId="AD" clId="Web-{6919408F-B132-4B0D-BE03-099C99AF0401}" dt="2022-09-21T16:13:38.209" v="3"/>
        <pc:sldMasterMkLst>
          <pc:docMk/>
          <pc:sldMasterMk cId="2765486890" sldId="2147483672"/>
        </pc:sldMasterMkLst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2741219995" sldId="2147483673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4162783510" sldId="2147483674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2574989567" sldId="2147483675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840228849" sldId="2147483676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2861495554" sldId="2147483677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2426484821" sldId="2147483678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3715055325" sldId="2147483679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2153790058" sldId="2147483680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1357650076" sldId="2147483681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3428217977" sldId="2147483682"/>
          </pc:sldLayoutMkLst>
        </pc:sldLayoutChg>
        <pc:sldLayoutChg chg="del">
          <pc:chgData name="Dominik Szczepaniak" userId="S::dominik.szczepaniak@spkorzeniew.pl::11f5f000-d4c6-499d-851d-fa15c4d020bd" providerId="AD" clId="Web-{6919408F-B132-4B0D-BE03-099C99AF0401}" dt="2022-09-21T16:13:38.209" v="3"/>
          <pc:sldLayoutMkLst>
            <pc:docMk/>
            <pc:sldMasterMk cId="2765486890" sldId="2147483672"/>
            <pc:sldLayoutMk cId="2681088068" sldId="2147483683"/>
          </pc:sldLayoutMkLst>
        </pc:sldLayoutChg>
      </pc:sldMasterChg>
      <pc:sldMasterChg chg="add del addSldLayout delSldLayout modSldLayout">
        <pc:chgData name="Dominik Szczepaniak" userId="S::dominik.szczepaniak@spkorzeniew.pl::11f5f000-d4c6-499d-851d-fa15c4d020bd" providerId="AD" clId="Web-{6919408F-B132-4B0D-BE03-099C99AF0401}" dt="2022-09-21T16:13:46.897" v="4"/>
        <pc:sldMasterMkLst>
          <pc:docMk/>
          <pc:sldMasterMk cId="1598107283" sldId="2147483684"/>
        </pc:sldMasterMkLst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1642077597" sldId="2147483685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2541793856" sldId="2147483686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3943460966" sldId="2147483687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3972202455" sldId="2147483688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3108479167" sldId="2147483689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2584698272" sldId="2147483690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486460854" sldId="2147483691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3533122685" sldId="2147483692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2238715538" sldId="2147483693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3022151472" sldId="2147483694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3:46.897" v="4"/>
          <pc:sldLayoutMkLst>
            <pc:docMk/>
            <pc:sldMasterMk cId="1598107283" sldId="2147483684"/>
            <pc:sldLayoutMk cId="3671090767" sldId="2147483695"/>
          </pc:sldLayoutMkLst>
        </pc:sldLayoutChg>
      </pc:sldMasterChg>
      <pc:sldMasterChg chg="add del addSldLayout delSldLayout modSldLayout">
        <pc:chgData name="Dominik Szczepaniak" userId="S::dominik.szczepaniak@spkorzeniew.pl::11f5f000-d4c6-499d-851d-fa15c4d020bd" providerId="AD" clId="Web-{6919408F-B132-4B0D-BE03-099C99AF0401}" dt="2022-09-21T16:14:18.758" v="5"/>
        <pc:sldMasterMkLst>
          <pc:docMk/>
          <pc:sldMasterMk cId="624060975" sldId="2147483696"/>
        </pc:sldMasterMkLst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392188877" sldId="2147483697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4122609064" sldId="2147483698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743836508" sldId="2147483699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3434848058" sldId="2147483700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1623796493" sldId="2147483701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3370101306" sldId="2147483702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2205548980" sldId="2147483703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1813665970" sldId="2147483704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692959750" sldId="2147483705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3619645831" sldId="2147483706"/>
          </pc:sldLayoutMkLst>
        </pc:sldLayoutChg>
        <pc:sldLayoutChg chg="add del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624060975" sldId="2147483696"/>
            <pc:sldLayoutMk cId="896740380" sldId="2147483707"/>
          </pc:sldLayoutMkLst>
        </pc:sldLayoutChg>
      </pc:sldMasterChg>
      <pc:sldMasterChg chg="add addSldLayout modSldLayout">
        <pc:chgData name="Dominik Szczepaniak" userId="S::dominik.szczepaniak@spkorzeniew.pl::11f5f000-d4c6-499d-851d-fa15c4d020bd" providerId="AD" clId="Web-{6919408F-B132-4B0D-BE03-099C99AF0401}" dt="2022-09-21T16:14:18.758" v="5"/>
        <pc:sldMasterMkLst>
          <pc:docMk/>
          <pc:sldMasterMk cId="4158213282" sldId="2147483708"/>
        </pc:sldMasterMkLst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2944400292" sldId="2147483709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1488794345" sldId="2147483710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728116760" sldId="2147483711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192630277" sldId="2147483712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433426218" sldId="2147483713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213319258" sldId="2147483714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3982142864" sldId="2147483715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3046959102" sldId="2147483716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2671200441" sldId="2147483717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1439717721" sldId="2147483718"/>
          </pc:sldLayoutMkLst>
        </pc:sldLayoutChg>
        <pc:sldLayoutChg chg="add mod replId">
          <pc:chgData name="Dominik Szczepaniak" userId="S::dominik.szczepaniak@spkorzeniew.pl::11f5f000-d4c6-499d-851d-fa15c4d020bd" providerId="AD" clId="Web-{6919408F-B132-4B0D-BE03-099C99AF0401}" dt="2022-09-21T16:14:18.758" v="5"/>
          <pc:sldLayoutMkLst>
            <pc:docMk/>
            <pc:sldMasterMk cId="4158213282" sldId="2147483708"/>
            <pc:sldLayoutMk cId="731136091" sldId="2147483719"/>
          </pc:sldLayoutMkLst>
        </pc:sldLayoutChg>
      </pc:sldMasterChg>
    </pc:docChg>
  </pc:docChgLst>
  <pc:docChgLst>
    <pc:chgData name="Dominik Szczepaniak" userId="S::dominik.szczepaniak@spkorzeniew.pl::11f5f000-d4c6-499d-851d-fa15c4d020bd" providerId="AD" clId="Web-{6B7ACC50-EDF8-4B43-89AD-D0AFA190D5D5}"/>
    <pc:docChg chg="addSld delSld modSld addMainMaster delMainMaster">
      <pc:chgData name="Dominik Szczepaniak" userId="S::dominik.szczepaniak@spkorzeniew.pl::11f5f000-d4c6-499d-851d-fa15c4d020bd" providerId="AD" clId="Web-{6B7ACC50-EDF8-4B43-89AD-D0AFA190D5D5}" dt="2022-09-21T15:40:48.466" v="28"/>
      <pc:docMkLst>
        <pc:docMk/>
      </pc:docMkLst>
      <pc:sldChg chg="addSp modSp mod setBg modClrScheme chgLayout">
        <pc:chgData name="Dominik Szczepaniak" userId="S::dominik.szczepaniak@spkorzeniew.pl::11f5f000-d4c6-499d-851d-fa15c4d020bd" providerId="AD" clId="Web-{6B7ACC50-EDF8-4B43-89AD-D0AFA190D5D5}" dt="2022-09-21T15:31:33.265" v="0"/>
        <pc:sldMkLst>
          <pc:docMk/>
          <pc:sldMk cId="553726541" sldId="256"/>
        </pc:sldMkLst>
        <pc:spChg chg="mod">
          <ac:chgData name="Dominik Szczepaniak" userId="S::dominik.szczepaniak@spkorzeniew.pl::11f5f000-d4c6-499d-851d-fa15c4d020bd" providerId="AD" clId="Web-{6B7ACC50-EDF8-4B43-89AD-D0AFA190D5D5}" dt="2022-09-21T15:31:33.265" v="0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Dominik Szczepaniak" userId="S::dominik.szczepaniak@spkorzeniew.pl::11f5f000-d4c6-499d-851d-fa15c4d020bd" providerId="AD" clId="Web-{6B7ACC50-EDF8-4B43-89AD-D0AFA190D5D5}" dt="2022-09-21T15:31:33.265" v="0"/>
          <ac:spMkLst>
            <pc:docMk/>
            <pc:sldMk cId="553726541" sldId="256"/>
            <ac:spMk id="3" creationId="{C4542EAC-8BF3-4BFD-9891-145BC49409C2}"/>
          </ac:spMkLst>
        </pc:spChg>
        <pc:spChg chg="add">
          <ac:chgData name="Dominik Szczepaniak" userId="S::dominik.szczepaniak@spkorzeniew.pl::11f5f000-d4c6-499d-851d-fa15c4d020bd" providerId="AD" clId="Web-{6B7ACC50-EDF8-4B43-89AD-D0AFA190D5D5}" dt="2022-09-21T15:31:33.265" v="0"/>
          <ac:spMkLst>
            <pc:docMk/>
            <pc:sldMk cId="553726541" sldId="256"/>
            <ac:spMk id="9" creationId="{E76424EA-2FE7-47E5-99E5-7EDD3063F712}"/>
          </ac:spMkLst>
        </pc:spChg>
        <pc:spChg chg="add">
          <ac:chgData name="Dominik Szczepaniak" userId="S::dominik.szczepaniak@spkorzeniew.pl::11f5f000-d4c6-499d-851d-fa15c4d020bd" providerId="AD" clId="Web-{6B7ACC50-EDF8-4B43-89AD-D0AFA190D5D5}" dt="2022-09-21T15:31:33.265" v="0"/>
          <ac:spMkLst>
            <pc:docMk/>
            <pc:sldMk cId="553726541" sldId="256"/>
            <ac:spMk id="11" creationId="{1DB043B4-68C6-45B9-82AC-A5800EADB8DB}"/>
          </ac:spMkLst>
        </pc:spChg>
        <pc:spChg chg="add">
          <ac:chgData name="Dominik Szczepaniak" userId="S::dominik.szczepaniak@spkorzeniew.pl::11f5f000-d4c6-499d-851d-fa15c4d020bd" providerId="AD" clId="Web-{6B7ACC50-EDF8-4B43-89AD-D0AFA190D5D5}" dt="2022-09-21T15:31:33.265" v="0"/>
          <ac:spMkLst>
            <pc:docMk/>
            <pc:sldMk cId="553726541" sldId="256"/>
            <ac:spMk id="13" creationId="{7AEC842D-C905-4DEA-B1C3-CA51995C572A}"/>
          </ac:spMkLst>
        </pc:spChg>
        <pc:spChg chg="add">
          <ac:chgData name="Dominik Szczepaniak" userId="S::dominik.szczepaniak@spkorzeniew.pl::11f5f000-d4c6-499d-851d-fa15c4d020bd" providerId="AD" clId="Web-{6B7ACC50-EDF8-4B43-89AD-D0AFA190D5D5}" dt="2022-09-21T15:31:33.265" v="0"/>
          <ac:spMkLst>
            <pc:docMk/>
            <pc:sldMk cId="553726541" sldId="256"/>
            <ac:spMk id="19" creationId="{3F7CD3B8-4EAD-4444-9EB3-CA03A6612804}"/>
          </ac:spMkLst>
        </pc:spChg>
        <pc:grpChg chg="add">
          <ac:chgData name="Dominik Szczepaniak" userId="S::dominik.szczepaniak@spkorzeniew.pl::11f5f000-d4c6-499d-851d-fa15c4d020bd" providerId="AD" clId="Web-{6B7ACC50-EDF8-4B43-89AD-D0AFA190D5D5}" dt="2022-09-21T15:31:33.265" v="0"/>
          <ac:grpSpMkLst>
            <pc:docMk/>
            <pc:sldMk cId="553726541" sldId="256"/>
            <ac:grpSpMk id="15" creationId="{4592A8CB-0B0A-43A5-86F4-712B0C469671}"/>
          </ac:grpSpMkLst>
        </pc:grpChg>
        <pc:picChg chg="add">
          <ac:chgData name="Dominik Szczepaniak" userId="S::dominik.szczepaniak@spkorzeniew.pl::11f5f000-d4c6-499d-851d-fa15c4d020bd" providerId="AD" clId="Web-{6B7ACC50-EDF8-4B43-89AD-D0AFA190D5D5}" dt="2022-09-21T15:31:33.265" v="0"/>
          <ac:picMkLst>
            <pc:docMk/>
            <pc:sldMk cId="553726541" sldId="256"/>
            <ac:picMk id="4" creationId="{CEF0615F-A2FF-7A5A-DF05-165EBEA9A04F}"/>
          </ac:picMkLst>
        </pc:picChg>
      </pc:sldChg>
      <pc:sldChg chg="new">
        <pc:chgData name="Dominik Szczepaniak" userId="S::dominik.szczepaniak@spkorzeniew.pl::11f5f000-d4c6-499d-851d-fa15c4d020bd" providerId="AD" clId="Web-{6B7ACC50-EDF8-4B43-89AD-D0AFA190D5D5}" dt="2022-09-21T15:40:33.075" v="27"/>
        <pc:sldMkLst>
          <pc:docMk/>
          <pc:sldMk cId="1807650045" sldId="257"/>
        </pc:sldMkLst>
      </pc:sldChg>
      <pc:sldChg chg="addSp delSp modSp new del mod setBg">
        <pc:chgData name="Dominik Szczepaniak" userId="S::dominik.szczepaniak@spkorzeniew.pl::11f5f000-d4c6-499d-851d-fa15c4d020bd" providerId="AD" clId="Web-{6B7ACC50-EDF8-4B43-89AD-D0AFA190D5D5}" dt="2022-09-21T15:37:45.758" v="20"/>
        <pc:sldMkLst>
          <pc:docMk/>
          <pc:sldMk cId="3820293901" sldId="257"/>
        </pc:sldMkLst>
        <pc:spChg chg="mod">
          <ac:chgData name="Dominik Szczepaniak" userId="S::dominik.szczepaniak@spkorzeniew.pl::11f5f000-d4c6-499d-851d-fa15c4d020bd" providerId="AD" clId="Web-{6B7ACC50-EDF8-4B43-89AD-D0AFA190D5D5}" dt="2022-09-21T15:37:34.320" v="12"/>
          <ac:spMkLst>
            <pc:docMk/>
            <pc:sldMk cId="3820293901" sldId="257"/>
            <ac:spMk id="2" creationId="{15A40263-3939-2E08-42D6-9016C362B41F}"/>
          </ac:spMkLst>
        </pc:spChg>
        <pc:spChg chg="add del">
          <ac:chgData name="Dominik Szczepaniak" userId="S::dominik.szczepaniak@spkorzeniew.pl::11f5f000-d4c6-499d-851d-fa15c4d020bd" providerId="AD" clId="Web-{6B7ACC50-EDF8-4B43-89AD-D0AFA190D5D5}" dt="2022-09-21T15:37:43.336" v="18"/>
          <ac:spMkLst>
            <pc:docMk/>
            <pc:sldMk cId="3820293901" sldId="257"/>
            <ac:spMk id="3" creationId="{E69429C7-A0CA-E381-6DED-F82D0AE6C8F2}"/>
          </ac:spMkLst>
        </pc:spChg>
        <pc:spChg chg="add del">
          <ac:chgData name="Dominik Szczepaniak" userId="S::dominik.szczepaniak@spkorzeniew.pl::11f5f000-d4c6-499d-851d-fa15c4d020bd" providerId="AD" clId="Web-{6B7ACC50-EDF8-4B43-89AD-D0AFA190D5D5}" dt="2022-09-21T15:37:34.320" v="12"/>
          <ac:spMkLst>
            <pc:docMk/>
            <pc:sldMk cId="3820293901" sldId="257"/>
            <ac:spMk id="15" creationId="{6BA398A7-B88F-C9B2-4F0E-A86C6A455E34}"/>
          </ac:spMkLst>
        </pc:spChg>
        <pc:spChg chg="add del">
          <ac:chgData name="Dominik Szczepaniak" userId="S::dominik.szczepaniak@spkorzeniew.pl::11f5f000-d4c6-499d-851d-fa15c4d020bd" providerId="AD" clId="Web-{6B7ACC50-EDF8-4B43-89AD-D0AFA190D5D5}" dt="2022-09-21T15:37:34.320" v="12"/>
          <ac:spMkLst>
            <pc:docMk/>
            <pc:sldMk cId="3820293901" sldId="257"/>
            <ac:spMk id="18" creationId="{A5931BE0-4B93-4D6C-878E-ACC59D6B4587}"/>
          </ac:spMkLst>
        </pc:spChg>
        <pc:spChg chg="add del">
          <ac:chgData name="Dominik Szczepaniak" userId="S::dominik.szczepaniak@spkorzeniew.pl::11f5f000-d4c6-499d-851d-fa15c4d020bd" providerId="AD" clId="Web-{6B7ACC50-EDF8-4B43-89AD-D0AFA190D5D5}" dt="2022-09-21T15:37:34.320" v="12"/>
          <ac:spMkLst>
            <pc:docMk/>
            <pc:sldMk cId="3820293901" sldId="257"/>
            <ac:spMk id="20" creationId="{6FF3A87B-2255-45E0-A551-C11FAF93290C}"/>
          </ac:spMkLst>
        </pc:spChg>
        <pc:graphicFrameChg chg="add del mod ord modGraphic">
          <ac:chgData name="Dominik Szczepaniak" userId="S::dominik.szczepaniak@spkorzeniew.pl::11f5f000-d4c6-499d-851d-fa15c4d020bd" providerId="AD" clId="Web-{6B7ACC50-EDF8-4B43-89AD-D0AFA190D5D5}" dt="2022-09-21T15:32:00.343" v="3"/>
          <ac:graphicFrameMkLst>
            <pc:docMk/>
            <pc:sldMk cId="3820293901" sldId="257"/>
            <ac:graphicFrameMk id="4" creationId="{86F062D5-2C9F-74E6-54C4-DC1F211B92CF}"/>
          </ac:graphicFrameMkLst>
        </pc:graphicFrameChg>
        <pc:picChg chg="add del mod ord">
          <ac:chgData name="Dominik Szczepaniak" userId="S::dominik.szczepaniak@spkorzeniew.pl::11f5f000-d4c6-499d-851d-fa15c4d020bd" providerId="AD" clId="Web-{6B7ACC50-EDF8-4B43-89AD-D0AFA190D5D5}" dt="2022-09-21T15:37:43.336" v="18"/>
          <ac:picMkLst>
            <pc:docMk/>
            <pc:sldMk cId="3820293901" sldId="257"/>
            <ac:picMk id="11" creationId="{B2B629CD-7E25-618A-1963-2F886B5A660C}"/>
          </ac:picMkLst>
        </pc:picChg>
      </pc:sldChg>
      <pc:sldChg chg="new add del">
        <pc:chgData name="Dominik Szczepaniak" userId="S::dominik.szczepaniak@spkorzeniew.pl::11f5f000-d4c6-499d-851d-fa15c4d020bd" providerId="AD" clId="Web-{6B7ACC50-EDF8-4B43-89AD-D0AFA190D5D5}" dt="2022-09-21T15:40:23.871" v="26"/>
        <pc:sldMkLst>
          <pc:docMk/>
          <pc:sldMk cId="4074407247" sldId="257"/>
        </pc:sldMkLst>
      </pc:sldChg>
      <pc:sldChg chg="add del replId">
        <pc:chgData name="Dominik Szczepaniak" userId="S::dominik.szczepaniak@spkorzeniew.pl::11f5f000-d4c6-499d-851d-fa15c4d020bd" providerId="AD" clId="Web-{6B7ACC50-EDF8-4B43-89AD-D0AFA190D5D5}" dt="2022-09-21T15:38:38.259" v="23"/>
        <pc:sldMkLst>
          <pc:docMk/>
          <pc:sldMk cId="705725235" sldId="258"/>
        </pc:sldMkLst>
      </pc:sldChg>
      <pc:sldChg chg="new del">
        <pc:chgData name="Dominik Szczepaniak" userId="S::dominik.szczepaniak@spkorzeniew.pl::11f5f000-d4c6-499d-851d-fa15c4d020bd" providerId="AD" clId="Web-{6B7ACC50-EDF8-4B43-89AD-D0AFA190D5D5}" dt="2022-09-21T15:37:44.742" v="19"/>
        <pc:sldMkLst>
          <pc:docMk/>
          <pc:sldMk cId="3432613340" sldId="258"/>
        </pc:sldMkLst>
      </pc:sldChg>
      <pc:sldChg chg="add replId">
        <pc:chgData name="Dominik Szczepaniak" userId="S::dominik.szczepaniak@spkorzeniew.pl::11f5f000-d4c6-499d-851d-fa15c4d020bd" providerId="AD" clId="Web-{6B7ACC50-EDF8-4B43-89AD-D0AFA190D5D5}" dt="2022-09-21T15:40:48.466" v="28"/>
        <pc:sldMkLst>
          <pc:docMk/>
          <pc:sldMk cId="4219836899" sldId="258"/>
        </pc:sldMkLst>
      </pc:sldChg>
      <pc:sldMasterChg chg="del delSldLayout">
        <pc:chgData name="Dominik Szczepaniak" userId="S::dominik.szczepaniak@spkorzeniew.pl::11f5f000-d4c6-499d-851d-fa15c4d020bd" providerId="AD" clId="Web-{6B7ACC50-EDF8-4B43-89AD-D0AFA190D5D5}" dt="2022-09-21T15:31:33.265" v="0"/>
        <pc:sldMasterMkLst>
          <pc:docMk/>
          <pc:sldMasterMk cId="2371758177" sldId="2147483660"/>
        </pc:sldMasterMkLst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3129878285" sldId="2147483661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572029412" sldId="2147483662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3636461385" sldId="2147483663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3626050071" sldId="2147483664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4223613637" sldId="2147483665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986665687" sldId="2147483666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2924672457" sldId="2147483667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1650365514" sldId="2147483668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746702124" sldId="2147483669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61784523" sldId="2147483670"/>
          </pc:sldLayoutMkLst>
        </pc:sldLayoutChg>
        <pc:sldLayoutChg chg="del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371758177" sldId="2147483660"/>
            <pc:sldLayoutMk cId="1164236222" sldId="2147483671"/>
          </pc:sldLayoutMkLst>
        </pc:sldLayoutChg>
      </pc:sldMasterChg>
      <pc:sldMasterChg chg="add replId addSldLayout">
        <pc:chgData name="Dominik Szczepaniak" userId="S::dominik.szczepaniak@spkorzeniew.pl::11f5f000-d4c6-499d-851d-fa15c4d020bd" providerId="AD" clId="Web-{6B7ACC50-EDF8-4B43-89AD-D0AFA190D5D5}" dt="2022-09-21T15:31:33.265" v="0"/>
        <pc:sldMasterMkLst>
          <pc:docMk/>
          <pc:sldMasterMk cId="2765486890" sldId="2147483672"/>
        </pc:sldMasterMkLst>
        <pc:sldLayoutChg chg="ad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2741219995" sldId="2147483673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4162783510" sldId="2147483674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2574989567" sldId="2147483675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840228849" sldId="2147483676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2861495554" sldId="2147483677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2426484821" sldId="2147483678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3715055325" sldId="2147483679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2153790058" sldId="2147483680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1357650076" sldId="2147483681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3428217977" sldId="2147483682"/>
          </pc:sldLayoutMkLst>
        </pc:sldLayoutChg>
        <pc:sldLayoutChg chg="add replId">
          <pc:chgData name="Dominik Szczepaniak" userId="S::dominik.szczepaniak@spkorzeniew.pl::11f5f000-d4c6-499d-851d-fa15c4d020bd" providerId="AD" clId="Web-{6B7ACC50-EDF8-4B43-89AD-D0AFA190D5D5}" dt="2022-09-21T15:31:33.265" v="0"/>
          <pc:sldLayoutMkLst>
            <pc:docMk/>
            <pc:sldMasterMk cId="2765486890" sldId="2147483672"/>
            <pc:sldLayoutMk cId="2681088068" sldId="2147483683"/>
          </pc:sldLayoutMkLst>
        </pc:sldLayoutChg>
      </pc:sldMasterChg>
    </pc:docChg>
  </pc:docChgLst>
  <pc:docChgLst>
    <pc:chgData name="Dominik Szczepaniak" userId="S::dominik.szczepaniak@spkorzeniew.pl::11f5f000-d4c6-499d-851d-fa15c4d020bd" providerId="AD" clId="Web-{5C7267A6-1E06-459C-8F14-DA6E875446BE}"/>
    <pc:docChg chg="addSld delSld modSld addMainMaster delMainMaster">
      <pc:chgData name="Dominik Szczepaniak" userId="S::dominik.szczepaniak@spkorzeniew.pl::11f5f000-d4c6-499d-851d-fa15c4d020bd" providerId="AD" clId="Web-{5C7267A6-1E06-459C-8F14-DA6E875446BE}" dt="2022-09-22T15:17:01.881" v="9"/>
      <pc:docMkLst>
        <pc:docMk/>
      </pc:docMkLst>
      <pc:sldChg chg="addSp delSp modSp mod modTransition setBg modClrScheme chgLayout">
        <pc:chgData name="Dominik Szczepaniak" userId="S::dominik.szczepaniak@spkorzeniew.pl::11f5f000-d4c6-499d-851d-fa15c4d020bd" providerId="AD" clId="Web-{5C7267A6-1E06-459C-8F14-DA6E875446BE}" dt="2022-09-22T15:15:07.034" v="6" actId="20577"/>
        <pc:sldMkLst>
          <pc:docMk/>
          <pc:sldMk cId="553726541" sldId="256"/>
        </pc:sldMkLst>
        <pc:spChg chg="mod">
          <ac:chgData name="Dominik Szczepaniak" userId="S::dominik.szczepaniak@spkorzeniew.pl::11f5f000-d4c6-499d-851d-fa15c4d020bd" providerId="AD" clId="Web-{5C7267A6-1E06-459C-8F14-DA6E875446BE}" dt="2022-09-22T15:14:53.284" v="5"/>
          <ac:spMkLst>
            <pc:docMk/>
            <pc:sldMk cId="553726541" sldId="256"/>
            <ac:spMk id="2" creationId="{9FB28281-3783-403A-B1AB-0182A003DFE3}"/>
          </ac:spMkLst>
        </pc:spChg>
        <pc:spChg chg="mod">
          <ac:chgData name="Dominik Szczepaniak" userId="S::dominik.szczepaniak@spkorzeniew.pl::11f5f000-d4c6-499d-851d-fa15c4d020bd" providerId="AD" clId="Web-{5C7267A6-1E06-459C-8F14-DA6E875446BE}" dt="2022-09-22T15:15:07.034" v="6" actId="20577"/>
          <ac:spMkLst>
            <pc:docMk/>
            <pc:sldMk cId="553726541" sldId="256"/>
            <ac:spMk id="3" creationId="{C4542EAC-8BF3-4BFD-9891-145BC49409C2}"/>
          </ac:spMkLst>
        </pc:spChg>
        <pc:spChg chg="add">
          <ac:chgData name="Dominik Szczepaniak" userId="S::dominik.szczepaniak@spkorzeniew.pl::11f5f000-d4c6-499d-851d-fa15c4d020bd" providerId="AD" clId="Web-{5C7267A6-1E06-459C-8F14-DA6E875446BE}" dt="2022-09-22T15:14:53.284" v="5"/>
          <ac:spMkLst>
            <pc:docMk/>
            <pc:sldMk cId="553726541" sldId="256"/>
            <ac:spMk id="6" creationId="{EB95B01E-5851-431E-863B-0FAC65669516}"/>
          </ac:spMkLst>
        </pc:spChg>
        <pc:grpChg chg="add">
          <ac:chgData name="Dominik Szczepaniak" userId="S::dominik.szczepaniak@spkorzeniew.pl::11f5f000-d4c6-499d-851d-fa15c4d020bd" providerId="AD" clId="Web-{5C7267A6-1E06-459C-8F14-DA6E875446BE}" dt="2022-09-22T15:14:53.284" v="5"/>
          <ac:grpSpMkLst>
            <pc:docMk/>
            <pc:sldMk cId="553726541" sldId="256"/>
            <ac:grpSpMk id="7" creationId="{5F17E415-B31D-479C-85EC-3974EB6DEDB8}"/>
          </ac:grpSpMkLst>
        </pc:grpChg>
        <pc:picChg chg="del mod">
          <ac:chgData name="Dominik Szczepaniak" userId="S::dominik.szczepaniak@spkorzeniew.pl::11f5f000-d4c6-499d-851d-fa15c4d020bd" providerId="AD" clId="Web-{5C7267A6-1E06-459C-8F14-DA6E875446BE}" dt="2022-09-22T15:13:18.126" v="2"/>
          <ac:picMkLst>
            <pc:docMk/>
            <pc:sldMk cId="553726541" sldId="256"/>
            <ac:picMk id="4" creationId="{CEF0615F-A2FF-7A5A-DF05-165EBEA9A04F}"/>
          </ac:picMkLst>
        </pc:picChg>
        <pc:picChg chg="add">
          <ac:chgData name="Dominik Szczepaniak" userId="S::dominik.szczepaniak@spkorzeniew.pl::11f5f000-d4c6-499d-851d-fa15c4d020bd" providerId="AD" clId="Web-{5C7267A6-1E06-459C-8F14-DA6E875446BE}" dt="2022-09-22T15:14:53.284" v="5"/>
          <ac:picMkLst>
            <pc:docMk/>
            <pc:sldMk cId="553726541" sldId="256"/>
            <ac:picMk id="5" creationId="{949A0015-AE84-5459-11E7-A5C2F2556F5C}"/>
          </ac:picMkLst>
        </pc:picChg>
      </pc:sldChg>
      <pc:sldChg chg="del">
        <pc:chgData name="Dominik Szczepaniak" userId="S::dominik.szczepaniak@spkorzeniew.pl::11f5f000-d4c6-499d-851d-fa15c4d020bd" providerId="AD" clId="Web-{5C7267A6-1E06-459C-8F14-DA6E875446BE}" dt="2022-09-22T15:13:35.611" v="3"/>
        <pc:sldMkLst>
          <pc:docMk/>
          <pc:sldMk cId="141872062" sldId="257"/>
        </pc:sldMkLst>
      </pc:sldChg>
      <pc:sldChg chg="new modTransition">
        <pc:chgData name="Dominik Szczepaniak" userId="S::dominik.szczepaniak@spkorzeniew.pl::11f5f000-d4c6-499d-851d-fa15c4d020bd" providerId="AD" clId="Web-{5C7267A6-1E06-459C-8F14-DA6E875446BE}" dt="2022-09-22T15:17:01.881" v="9"/>
        <pc:sldMkLst>
          <pc:docMk/>
          <pc:sldMk cId="386140616" sldId="257"/>
        </pc:sldMkLst>
      </pc:sldChg>
      <pc:sldMasterChg chg="del delSldLayout">
        <pc:chgData name="Dominik Szczepaniak" userId="S::dominik.szczepaniak@spkorzeniew.pl::11f5f000-d4c6-499d-851d-fa15c4d020bd" providerId="AD" clId="Web-{5C7267A6-1E06-459C-8F14-DA6E875446BE}" dt="2022-09-22T15:14:53.284" v="5"/>
        <pc:sldMasterMkLst>
          <pc:docMk/>
          <pc:sldMasterMk cId="4158213282" sldId="2147483708"/>
        </pc:sldMasterMkLst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2944400292" sldId="2147483709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1488794345" sldId="2147483710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728116760" sldId="2147483711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192630277" sldId="2147483712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433426218" sldId="2147483713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213319258" sldId="2147483714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3982142864" sldId="2147483715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3046959102" sldId="2147483716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2671200441" sldId="2147483717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1439717721" sldId="2147483718"/>
          </pc:sldLayoutMkLst>
        </pc:sldLayoutChg>
        <pc:sldLayoutChg chg="del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4158213282" sldId="2147483708"/>
            <pc:sldLayoutMk cId="731136091" sldId="2147483719"/>
          </pc:sldLayoutMkLst>
        </pc:sldLayoutChg>
      </pc:sldMasterChg>
      <pc:sldMasterChg chg="add replId addSldLayout">
        <pc:chgData name="Dominik Szczepaniak" userId="S::dominik.szczepaniak@spkorzeniew.pl::11f5f000-d4c6-499d-851d-fa15c4d020bd" providerId="AD" clId="Web-{5C7267A6-1E06-459C-8F14-DA6E875446BE}" dt="2022-09-22T15:14:53.284" v="5"/>
        <pc:sldMasterMkLst>
          <pc:docMk/>
          <pc:sldMasterMk cId="3049504529" sldId="2147483720"/>
        </pc:sldMasterMkLst>
        <pc:sldLayoutChg chg="ad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678464968" sldId="2147483721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1722310727" sldId="2147483722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611701520" sldId="2147483723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1234794556" sldId="2147483724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2322735459" sldId="2147483725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4225060932" sldId="2147483726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480491507" sldId="2147483727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1581383257" sldId="2147483728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4248433114" sldId="2147483729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3393581164" sldId="2147483730"/>
          </pc:sldLayoutMkLst>
        </pc:sldLayoutChg>
        <pc:sldLayoutChg chg="add replId">
          <pc:chgData name="Dominik Szczepaniak" userId="S::dominik.szczepaniak@spkorzeniew.pl::11f5f000-d4c6-499d-851d-fa15c4d020bd" providerId="AD" clId="Web-{5C7267A6-1E06-459C-8F14-DA6E875446BE}" dt="2022-09-22T15:14:53.284" v="5"/>
          <pc:sldLayoutMkLst>
            <pc:docMk/>
            <pc:sldMasterMk cId="3049504529" sldId="2147483720"/>
            <pc:sldLayoutMk cId="3306170899" sldId="2147483731"/>
          </pc:sldLayoutMkLst>
        </pc:sldLayoutChg>
      </pc:sldMasterChg>
    </pc:docChg>
  </pc:docChgLst>
  <pc:docChgLst>
    <pc:chgData name="Dominik Szczepaniak" userId="S::dominik.szczepaniak@spkorzeniew.pl::11f5f000-d4c6-499d-851d-fa15c4d020bd" providerId="AD" clId="Web-{B0EAEE11-EA03-422D-8CE5-E14F161A3AEA}"/>
    <pc:docChg chg="modSld modMainMaster">
      <pc:chgData name="Dominik Szczepaniak" userId="S::dominik.szczepaniak@spkorzeniew.pl::11f5f000-d4c6-499d-851d-fa15c4d020bd" providerId="AD" clId="Web-{B0EAEE11-EA03-422D-8CE5-E14F161A3AEA}" dt="2022-09-25T17:44:29.424" v="15"/>
      <pc:docMkLst>
        <pc:docMk/>
      </pc:docMkLst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553726541" sldId="256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386140616" sldId="257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1852362412" sldId="258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199226152" sldId="259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171251969" sldId="260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659626381" sldId="263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917880385" sldId="264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1877936001" sldId="265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2848964185" sldId="266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528117762" sldId="267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450800803" sldId="268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1246066195" sldId="269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525402501" sldId="270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945867202" sldId="271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1165891486" sldId="272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534835054" sldId="273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25817932" sldId="274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3458527783" sldId="275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717612733" sldId="276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901431194" sldId="277"/>
        </pc:sldMkLst>
      </pc:sldChg>
      <pc:sldChg chg="modTransition">
        <pc:chgData name="Dominik Szczepaniak" userId="S::dominik.szczepaniak@spkorzeniew.pl::11f5f000-d4c6-499d-851d-fa15c4d020bd" providerId="AD" clId="Web-{B0EAEE11-EA03-422D-8CE5-E14F161A3AEA}" dt="2022-09-25T17:44:29.424" v="15"/>
        <pc:sldMkLst>
          <pc:docMk/>
          <pc:sldMk cId="1107551483" sldId="278"/>
        </pc:sldMkLst>
      </pc:sldChg>
      <pc:sldMasterChg chg="modTransition modSldLayout">
        <pc:chgData name="Dominik Szczepaniak" userId="S::dominik.szczepaniak@spkorzeniew.pl::11f5f000-d4c6-499d-851d-fa15c4d020bd" providerId="AD" clId="Web-{B0EAEE11-EA03-422D-8CE5-E14F161A3AEA}" dt="2022-09-25T17:44:29.424" v="15"/>
        <pc:sldMasterMkLst>
          <pc:docMk/>
          <pc:sldMasterMk cId="3049504529" sldId="2147483720"/>
        </pc:sldMasterMkLst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678464968" sldId="2147483721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1722310727" sldId="2147483722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611701520" sldId="2147483723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1234794556" sldId="2147483724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2322735459" sldId="2147483725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4225060932" sldId="2147483726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480491507" sldId="2147483727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1581383257" sldId="2147483728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4248433114" sldId="2147483729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3393581164" sldId="2147483730"/>
          </pc:sldLayoutMkLst>
        </pc:sldLayoutChg>
        <pc:sldLayoutChg chg="modTransition">
          <pc:chgData name="Dominik Szczepaniak" userId="S::dominik.szczepaniak@spkorzeniew.pl::11f5f000-d4c6-499d-851d-fa15c4d020bd" providerId="AD" clId="Web-{B0EAEE11-EA03-422D-8CE5-E14F161A3AEA}" dt="2022-09-25T17:44:29.424" v="15"/>
          <pc:sldLayoutMkLst>
            <pc:docMk/>
            <pc:sldMasterMk cId="3049504529" sldId="2147483720"/>
            <pc:sldLayoutMk cId="3306170899" sldId="2147483731"/>
          </pc:sldLayoutMkLst>
        </pc:sldLayoutChg>
      </pc:sldMasterChg>
    </pc:docChg>
  </pc:docChgLst>
  <pc:docChgLst>
    <pc:chgData name="Dominik Szczepaniak" userId="S::dominik.szczepaniak@spkorzeniew.pl::11f5f000-d4c6-499d-851d-fa15c4d020bd" providerId="AD" clId="Web-{E1D95DD6-D5EB-4337-8604-941E339485AE}"/>
    <pc:docChg chg="addSld modSld">
      <pc:chgData name="Dominik Szczepaniak" userId="S::dominik.szczepaniak@spkorzeniew.pl::11f5f000-d4c6-499d-851d-fa15c4d020bd" providerId="AD" clId="Web-{E1D95DD6-D5EB-4337-8604-941E339485AE}" dt="2022-09-25T16:19:55.501" v="36"/>
      <pc:docMkLst>
        <pc:docMk/>
      </pc:docMkLst>
      <pc:sldChg chg="addSp delSp modSp new mod setBg">
        <pc:chgData name="Dominik Szczepaniak" userId="S::dominik.szczepaniak@spkorzeniew.pl::11f5f000-d4c6-499d-851d-fa15c4d020bd" providerId="AD" clId="Web-{E1D95DD6-D5EB-4337-8604-941E339485AE}" dt="2022-09-25T16:07:56.089" v="12"/>
        <pc:sldMkLst>
          <pc:docMk/>
          <pc:sldMk cId="3458527783" sldId="275"/>
        </pc:sldMkLst>
        <pc:spChg chg="mod ord">
          <ac:chgData name="Dominik Szczepaniak" userId="S::dominik.szczepaniak@spkorzeniew.pl::11f5f000-d4c6-499d-851d-fa15c4d020bd" providerId="AD" clId="Web-{E1D95DD6-D5EB-4337-8604-941E339485AE}" dt="2022-09-25T16:07:56.089" v="12"/>
          <ac:spMkLst>
            <pc:docMk/>
            <pc:sldMk cId="3458527783" sldId="275"/>
            <ac:spMk id="2" creationId="{888B07BA-C073-8A66-1F44-D793DE1D301D}"/>
          </ac:spMkLst>
        </pc:spChg>
        <pc:spChg chg="del">
          <ac:chgData name="Dominik Szczepaniak" userId="S::dominik.szczepaniak@spkorzeniew.pl::11f5f000-d4c6-499d-851d-fa15c4d020bd" providerId="AD" clId="Web-{E1D95DD6-D5EB-4337-8604-941E339485AE}" dt="2022-09-25T16:07:46.355" v="9"/>
          <ac:spMkLst>
            <pc:docMk/>
            <pc:sldMk cId="3458527783" sldId="275"/>
            <ac:spMk id="3" creationId="{5ECEBD80-F7EA-2118-8E64-F28D100AC893}"/>
          </ac:spMkLst>
        </pc:spChg>
        <pc:spChg chg="add del">
          <ac:chgData name="Dominik Szczepaniak" userId="S::dominik.szczepaniak@spkorzeniew.pl::11f5f000-d4c6-499d-851d-fa15c4d020bd" providerId="AD" clId="Web-{E1D95DD6-D5EB-4337-8604-941E339485AE}" dt="2022-09-25T16:07:56.058" v="11"/>
          <ac:spMkLst>
            <pc:docMk/>
            <pc:sldMk cId="3458527783" sldId="275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E1D95DD6-D5EB-4337-8604-941E339485AE}" dt="2022-09-25T16:07:56.089" v="12"/>
          <ac:spMkLst>
            <pc:docMk/>
            <pc:sldMk cId="3458527783" sldId="275"/>
            <ac:spMk id="36" creationId="{6DC8E2D9-6729-4614-8667-C1016D3182E4}"/>
          </ac:spMkLst>
        </pc:spChg>
        <pc:grpChg chg="add del">
          <ac:chgData name="Dominik Szczepaniak" userId="S::dominik.szczepaniak@spkorzeniew.pl::11f5f000-d4c6-499d-851d-fa15c4d020bd" providerId="AD" clId="Web-{E1D95DD6-D5EB-4337-8604-941E339485AE}" dt="2022-09-25T16:07:56.058" v="11"/>
          <ac:grpSpMkLst>
            <pc:docMk/>
            <pc:sldMk cId="3458527783" sldId="275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E1D95DD6-D5EB-4337-8604-941E339485AE}" dt="2022-09-25T16:07:56.058" v="11"/>
          <ac:grpSpMkLst>
            <pc:docMk/>
            <pc:sldMk cId="3458527783" sldId="275"/>
            <ac:grpSpMk id="23" creationId="{24A5CBF4-323E-4A2D-A9CD-A3CC0050D948}"/>
          </ac:grpSpMkLst>
        </pc:grpChg>
        <pc:grpChg chg="add">
          <ac:chgData name="Dominik Szczepaniak" userId="S::dominik.szczepaniak@spkorzeniew.pl::11f5f000-d4c6-499d-851d-fa15c4d020bd" providerId="AD" clId="Web-{E1D95DD6-D5EB-4337-8604-941E339485AE}" dt="2022-09-25T16:07:56.089" v="12"/>
          <ac:grpSpMkLst>
            <pc:docMk/>
            <pc:sldMk cId="3458527783" sldId="275"/>
            <ac:grpSpMk id="35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E1D95DD6-D5EB-4337-8604-941E339485AE}" dt="2022-09-25T16:07:56.089" v="12"/>
          <ac:grpSpMkLst>
            <pc:docMk/>
            <pc:sldMk cId="3458527783" sldId="275"/>
            <ac:grpSpMk id="37" creationId="{5697E9DF-ECF5-4EA6-8E3F-160752B8892D}"/>
          </ac:grpSpMkLst>
        </pc:grpChg>
        <pc:picChg chg="add mod ord">
          <ac:chgData name="Dominik Szczepaniak" userId="S::dominik.szczepaniak@spkorzeniew.pl::11f5f000-d4c6-499d-851d-fa15c4d020bd" providerId="AD" clId="Web-{E1D95DD6-D5EB-4337-8604-941E339485AE}" dt="2022-09-25T16:07:56.089" v="12"/>
          <ac:picMkLst>
            <pc:docMk/>
            <pc:sldMk cId="3458527783" sldId="275"/>
            <ac:picMk id="4" creationId="{5A812C12-3BE9-A7E3-5124-7375BAD26224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E1D95DD6-D5EB-4337-8604-941E339485AE}" dt="2022-09-25T16:13:55.475" v="23" actId="14100"/>
        <pc:sldMkLst>
          <pc:docMk/>
          <pc:sldMk cId="717612733" sldId="276"/>
        </pc:sldMkLst>
        <pc:spChg chg="mod ord">
          <ac:chgData name="Dominik Szczepaniak" userId="S::dominik.szczepaniak@spkorzeniew.pl::11f5f000-d4c6-499d-851d-fa15c4d020bd" providerId="AD" clId="Web-{E1D95DD6-D5EB-4337-8604-941E339485AE}" dt="2022-09-25T16:13:55.475" v="23" actId="14100"/>
          <ac:spMkLst>
            <pc:docMk/>
            <pc:sldMk cId="717612733" sldId="276"/>
            <ac:spMk id="2" creationId="{0CB04865-234C-9A2E-981A-B111284FD3D2}"/>
          </ac:spMkLst>
        </pc:spChg>
        <pc:spChg chg="del">
          <ac:chgData name="Dominik Szczepaniak" userId="S::dominik.szczepaniak@spkorzeniew.pl::11f5f000-d4c6-499d-851d-fa15c4d020bd" providerId="AD" clId="Web-{E1D95DD6-D5EB-4337-8604-941E339485AE}" dt="2022-09-25T16:13:20.958" v="17"/>
          <ac:spMkLst>
            <pc:docMk/>
            <pc:sldMk cId="717612733" sldId="276"/>
            <ac:spMk id="3" creationId="{EA33BC6E-4AC6-DAE9-8868-199000C8C933}"/>
          </ac:spMkLst>
        </pc:spChg>
        <pc:spChg chg="add">
          <ac:chgData name="Dominik Szczepaniak" userId="S::dominik.szczepaniak@spkorzeniew.pl::11f5f000-d4c6-499d-851d-fa15c4d020bd" providerId="AD" clId="Web-{E1D95DD6-D5EB-4337-8604-941E339485AE}" dt="2022-09-25T16:13:25.224" v="18"/>
          <ac:spMkLst>
            <pc:docMk/>
            <pc:sldMk cId="717612733" sldId="276"/>
            <ac:spMk id="21" creationId="{6DC8E2D9-6729-4614-8667-C1016D3182E4}"/>
          </ac:spMkLst>
        </pc:spChg>
        <pc:grpChg chg="add">
          <ac:chgData name="Dominik Szczepaniak" userId="S::dominik.szczepaniak@spkorzeniew.pl::11f5f000-d4c6-499d-851d-fa15c4d020bd" providerId="AD" clId="Web-{E1D95DD6-D5EB-4337-8604-941E339485AE}" dt="2022-09-25T16:13:25.224" v="18"/>
          <ac:grpSpMkLst>
            <pc:docMk/>
            <pc:sldMk cId="717612733" sldId="276"/>
            <ac:grpSpMk id="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E1D95DD6-D5EB-4337-8604-941E339485AE}" dt="2022-09-25T16:13:25.224" v="18"/>
          <ac:grpSpMkLst>
            <pc:docMk/>
            <pc:sldMk cId="717612733" sldId="276"/>
            <ac:grpSpMk id="23" creationId="{24A5CBF4-323E-4A2D-A9CD-A3CC0050D948}"/>
          </ac:grpSpMkLst>
        </pc:grpChg>
        <pc:picChg chg="add mod ord">
          <ac:chgData name="Dominik Szczepaniak" userId="S::dominik.szczepaniak@spkorzeniew.pl::11f5f000-d4c6-499d-851d-fa15c4d020bd" providerId="AD" clId="Web-{E1D95DD6-D5EB-4337-8604-941E339485AE}" dt="2022-09-25T16:13:25.224" v="18"/>
          <ac:picMkLst>
            <pc:docMk/>
            <pc:sldMk cId="717612733" sldId="276"/>
            <ac:picMk id="4" creationId="{F7FD621B-F48F-8C28-F2A1-8A2E3401E3E1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E1D95DD6-D5EB-4337-8604-941E339485AE}" dt="2022-09-25T16:16:32.933" v="33"/>
        <pc:sldMkLst>
          <pc:docMk/>
          <pc:sldMk cId="901431194" sldId="277"/>
        </pc:sldMkLst>
        <pc:spChg chg="mod">
          <ac:chgData name="Dominik Szczepaniak" userId="S::dominik.szczepaniak@spkorzeniew.pl::11f5f000-d4c6-499d-851d-fa15c4d020bd" providerId="AD" clId="Web-{E1D95DD6-D5EB-4337-8604-941E339485AE}" dt="2022-09-25T16:16:32.933" v="33"/>
          <ac:spMkLst>
            <pc:docMk/>
            <pc:sldMk cId="901431194" sldId="277"/>
            <ac:spMk id="2" creationId="{6B459F96-6EBD-BFDF-2F50-6A22E04E00C1}"/>
          </ac:spMkLst>
        </pc:spChg>
        <pc:spChg chg="add del">
          <ac:chgData name="Dominik Szczepaniak" userId="S::dominik.szczepaniak@spkorzeniew.pl::11f5f000-d4c6-499d-851d-fa15c4d020bd" providerId="AD" clId="Web-{E1D95DD6-D5EB-4337-8604-941E339485AE}" dt="2022-09-25T16:16:32.933" v="33"/>
          <ac:spMkLst>
            <pc:docMk/>
            <pc:sldMk cId="901431194" sldId="277"/>
            <ac:spMk id="3" creationId="{63BEDEE5-CC66-8057-BD49-0627AA018F41}"/>
          </ac:spMkLst>
        </pc:spChg>
        <pc:spChg chg="add del">
          <ac:chgData name="Dominik Szczepaniak" userId="S::dominik.szczepaniak@spkorzeniew.pl::11f5f000-d4c6-499d-851d-fa15c4d020bd" providerId="AD" clId="Web-{E1D95DD6-D5EB-4337-8604-941E339485AE}" dt="2022-09-25T16:16:26.401" v="30"/>
          <ac:spMkLst>
            <pc:docMk/>
            <pc:sldMk cId="901431194" sldId="277"/>
            <ac:spMk id="21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E1D95DD6-D5EB-4337-8604-941E339485AE}" dt="2022-09-25T16:16:32.917" v="32"/>
          <ac:spMkLst>
            <pc:docMk/>
            <pc:sldMk cId="901431194" sldId="277"/>
            <ac:spMk id="43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E1D95DD6-D5EB-4337-8604-941E339485AE}" dt="2022-09-25T16:16:32.933" v="33"/>
          <ac:spMkLst>
            <pc:docMk/>
            <pc:sldMk cId="901431194" sldId="277"/>
            <ac:spMk id="48" creationId="{6DC8E2D9-6729-4614-8667-C1016D3182E4}"/>
          </ac:spMkLst>
        </pc:spChg>
        <pc:grpChg chg="add del">
          <ac:chgData name="Dominik Szczepaniak" userId="S::dominik.szczepaniak@spkorzeniew.pl::11f5f000-d4c6-499d-851d-fa15c4d020bd" providerId="AD" clId="Web-{E1D95DD6-D5EB-4337-8604-941E339485AE}" dt="2022-09-25T16:16:26.401" v="30"/>
          <ac:grpSpMkLst>
            <pc:docMk/>
            <pc:sldMk cId="901431194" sldId="277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E1D95DD6-D5EB-4337-8604-941E339485AE}" dt="2022-09-25T16:16:26.401" v="30"/>
          <ac:grpSpMkLst>
            <pc:docMk/>
            <pc:sldMk cId="901431194" sldId="277"/>
            <ac:grpSpMk id="23" creationId="{67186895-7DAD-4EEE-BF1A-CC36B9426A43}"/>
          </ac:grpSpMkLst>
        </pc:grpChg>
        <pc:grpChg chg="add del">
          <ac:chgData name="Dominik Szczepaniak" userId="S::dominik.szczepaniak@spkorzeniew.pl::11f5f000-d4c6-499d-851d-fa15c4d020bd" providerId="AD" clId="Web-{E1D95DD6-D5EB-4337-8604-941E339485AE}" dt="2022-09-25T16:16:32.917" v="32"/>
          <ac:grpSpMkLst>
            <pc:docMk/>
            <pc:sldMk cId="901431194" sldId="277"/>
            <ac:grpSpMk id="33" creationId="{197775A9-D29E-4DD8-A104-CCD5D95DD7E3}"/>
          </ac:grpSpMkLst>
        </pc:grpChg>
        <pc:grpChg chg="add del">
          <ac:chgData name="Dominik Szczepaniak" userId="S::dominik.szczepaniak@spkorzeniew.pl::11f5f000-d4c6-499d-851d-fa15c4d020bd" providerId="AD" clId="Web-{E1D95DD6-D5EB-4337-8604-941E339485AE}" dt="2022-09-25T16:16:32.917" v="32"/>
          <ac:grpSpMkLst>
            <pc:docMk/>
            <pc:sldMk cId="901431194" sldId="277"/>
            <ac:grpSpMk id="42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E1D95DD6-D5EB-4337-8604-941E339485AE}" dt="2022-09-25T16:16:32.917" v="32"/>
          <ac:grpSpMkLst>
            <pc:docMk/>
            <pc:sldMk cId="901431194" sldId="277"/>
            <ac:grpSpMk id="45" creationId="{67E5A0E9-CDDE-4DCA-AF08-51C5F527B232}"/>
          </ac:grpSpMkLst>
        </pc:grpChg>
        <pc:grpChg chg="add">
          <ac:chgData name="Dominik Szczepaniak" userId="S::dominik.szczepaniak@spkorzeniew.pl::11f5f000-d4c6-499d-851d-fa15c4d020bd" providerId="AD" clId="Web-{E1D95DD6-D5EB-4337-8604-941E339485AE}" dt="2022-09-25T16:16:32.933" v="33"/>
          <ac:grpSpMkLst>
            <pc:docMk/>
            <pc:sldMk cId="901431194" sldId="277"/>
            <ac:grpSpMk id="47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E1D95DD6-D5EB-4337-8604-941E339485AE}" dt="2022-09-25T16:16:32.933" v="33"/>
          <ac:grpSpMkLst>
            <pc:docMk/>
            <pc:sldMk cId="901431194" sldId="277"/>
            <ac:grpSpMk id="50" creationId="{67186895-7DAD-4EEE-BF1A-CC36B9426A43}"/>
          </ac:grpSpMkLst>
        </pc:grpChg>
        <pc:picChg chg="add del">
          <ac:chgData name="Dominik Szczepaniak" userId="S::dominik.szczepaniak@spkorzeniew.pl::11f5f000-d4c6-499d-851d-fa15c4d020bd" providerId="AD" clId="Web-{E1D95DD6-D5EB-4337-8604-941E339485AE}" dt="2022-09-25T16:16:26.401" v="30"/>
          <ac:picMkLst>
            <pc:docMk/>
            <pc:sldMk cId="901431194" sldId="277"/>
            <ac:picMk id="5" creationId="{7C2CCACA-64D6-0978-9BCC-81A8F6B7B80C}"/>
          </ac:picMkLst>
        </pc:picChg>
        <pc:picChg chg="add del">
          <ac:chgData name="Dominik Szczepaniak" userId="S::dominik.szczepaniak@spkorzeniew.pl::11f5f000-d4c6-499d-851d-fa15c4d020bd" providerId="AD" clId="Web-{E1D95DD6-D5EB-4337-8604-941E339485AE}" dt="2022-09-25T16:16:32.917" v="32"/>
          <ac:picMkLst>
            <pc:docMk/>
            <pc:sldMk cId="901431194" sldId="277"/>
            <ac:picMk id="44" creationId="{EEF50118-FA1B-C692-884C-F5EB6751AC25}"/>
          </ac:picMkLst>
        </pc:picChg>
        <pc:picChg chg="add">
          <ac:chgData name="Dominik Szczepaniak" userId="S::dominik.szczepaniak@spkorzeniew.pl::11f5f000-d4c6-499d-851d-fa15c4d020bd" providerId="AD" clId="Web-{E1D95DD6-D5EB-4337-8604-941E339485AE}" dt="2022-09-25T16:16:32.933" v="33"/>
          <ac:picMkLst>
            <pc:docMk/>
            <pc:sldMk cId="901431194" sldId="277"/>
            <ac:picMk id="49" creationId="{7C2CCACA-64D6-0978-9BCC-81A8F6B7B80C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E1D95DD6-D5EB-4337-8604-941E339485AE}" dt="2022-09-25T16:19:55.501" v="36"/>
        <pc:sldMkLst>
          <pc:docMk/>
          <pc:sldMk cId="1107551483" sldId="278"/>
        </pc:sldMkLst>
        <pc:spChg chg="mod ord">
          <ac:chgData name="Dominik Szczepaniak" userId="S::dominik.szczepaniak@spkorzeniew.pl::11f5f000-d4c6-499d-851d-fa15c4d020bd" providerId="AD" clId="Web-{E1D95DD6-D5EB-4337-8604-941E339485AE}" dt="2022-09-25T16:19:55.501" v="36"/>
          <ac:spMkLst>
            <pc:docMk/>
            <pc:sldMk cId="1107551483" sldId="278"/>
            <ac:spMk id="2" creationId="{21CC4ECC-61D4-F487-A51B-33D3D5F432C2}"/>
          </ac:spMkLst>
        </pc:spChg>
        <pc:spChg chg="del">
          <ac:chgData name="Dominik Szczepaniak" userId="S::dominik.szczepaniak@spkorzeniew.pl::11f5f000-d4c6-499d-851d-fa15c4d020bd" providerId="AD" clId="Web-{E1D95DD6-D5EB-4337-8604-941E339485AE}" dt="2022-09-25T16:19:51.829" v="35"/>
          <ac:spMkLst>
            <pc:docMk/>
            <pc:sldMk cId="1107551483" sldId="278"/>
            <ac:spMk id="3" creationId="{963492C7-636B-0EE9-350F-D6B54F9F0207}"/>
          </ac:spMkLst>
        </pc:spChg>
        <pc:spChg chg="add">
          <ac:chgData name="Dominik Szczepaniak" userId="S::dominik.szczepaniak@spkorzeniew.pl::11f5f000-d4c6-499d-851d-fa15c4d020bd" providerId="AD" clId="Web-{E1D95DD6-D5EB-4337-8604-941E339485AE}" dt="2022-09-25T16:19:55.501" v="36"/>
          <ac:spMkLst>
            <pc:docMk/>
            <pc:sldMk cId="1107551483" sldId="278"/>
            <ac:spMk id="21" creationId="{6DC8E2D9-6729-4614-8667-C1016D3182E4}"/>
          </ac:spMkLst>
        </pc:spChg>
        <pc:grpChg chg="add">
          <ac:chgData name="Dominik Szczepaniak" userId="S::dominik.szczepaniak@spkorzeniew.pl::11f5f000-d4c6-499d-851d-fa15c4d020bd" providerId="AD" clId="Web-{E1D95DD6-D5EB-4337-8604-941E339485AE}" dt="2022-09-25T16:19:55.501" v="36"/>
          <ac:grpSpMkLst>
            <pc:docMk/>
            <pc:sldMk cId="1107551483" sldId="278"/>
            <ac:grpSpMk id="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E1D95DD6-D5EB-4337-8604-941E339485AE}" dt="2022-09-25T16:19:55.501" v="36"/>
          <ac:grpSpMkLst>
            <pc:docMk/>
            <pc:sldMk cId="1107551483" sldId="278"/>
            <ac:grpSpMk id="23" creationId="{67186895-7DAD-4EEE-BF1A-CC36B9426A43}"/>
          </ac:grpSpMkLst>
        </pc:grpChg>
        <pc:picChg chg="add mod ord">
          <ac:chgData name="Dominik Szczepaniak" userId="S::dominik.szczepaniak@spkorzeniew.pl::11f5f000-d4c6-499d-851d-fa15c4d020bd" providerId="AD" clId="Web-{E1D95DD6-D5EB-4337-8604-941E339485AE}" dt="2022-09-25T16:19:55.501" v="36"/>
          <ac:picMkLst>
            <pc:docMk/>
            <pc:sldMk cId="1107551483" sldId="278"/>
            <ac:picMk id="4" creationId="{456202F8-A119-B208-5708-77FAC739D571}"/>
          </ac:picMkLst>
        </pc:picChg>
      </pc:sldChg>
    </pc:docChg>
  </pc:docChgLst>
  <pc:docChgLst>
    <pc:chgData name="Dominik Szczepaniak" userId="S::dominik.szczepaniak@spkorzeniew.pl::11f5f000-d4c6-499d-851d-fa15c4d020bd" providerId="AD" clId="Web-{A704B3AD-E3D4-4C0E-A7FB-B57A7F91C40E}"/>
    <pc:docChg chg="addSld modSld">
      <pc:chgData name="Dominik Szczepaniak" userId="S::dominik.szczepaniak@spkorzeniew.pl::11f5f000-d4c6-499d-851d-fa15c4d020bd" providerId="AD" clId="Web-{A704B3AD-E3D4-4C0E-A7FB-B57A7F91C40E}" dt="2022-09-25T15:57:23.030" v="76"/>
      <pc:docMkLst>
        <pc:docMk/>
      </pc:docMkLst>
      <pc:sldChg chg="addSp delSp modSp new mod setBg">
        <pc:chgData name="Dominik Szczepaniak" userId="S::dominik.szczepaniak@spkorzeniew.pl::11f5f000-d4c6-499d-851d-fa15c4d020bd" providerId="AD" clId="Web-{A704B3AD-E3D4-4C0E-A7FB-B57A7F91C40E}" dt="2022-09-25T15:22:42.672" v="10"/>
        <pc:sldMkLst>
          <pc:docMk/>
          <pc:sldMk cId="525402501" sldId="270"/>
        </pc:sldMkLst>
        <pc:spChg chg="mod">
          <ac:chgData name="Dominik Szczepaniak" userId="S::dominik.szczepaniak@spkorzeniew.pl::11f5f000-d4c6-499d-851d-fa15c4d020bd" providerId="AD" clId="Web-{A704B3AD-E3D4-4C0E-A7FB-B57A7F91C40E}" dt="2022-09-25T15:22:42.672" v="10"/>
          <ac:spMkLst>
            <pc:docMk/>
            <pc:sldMk cId="525402501" sldId="270"/>
            <ac:spMk id="2" creationId="{DC60C343-18D4-D850-727D-73E41F81CA3C}"/>
          </ac:spMkLst>
        </pc:spChg>
        <pc:spChg chg="del">
          <ac:chgData name="Dominik Szczepaniak" userId="S::dominik.szczepaniak@spkorzeniew.pl::11f5f000-d4c6-499d-851d-fa15c4d020bd" providerId="AD" clId="Web-{A704B3AD-E3D4-4C0E-A7FB-B57A7F91C40E}" dt="2022-09-25T15:16:37.425" v="5"/>
          <ac:spMkLst>
            <pc:docMk/>
            <pc:sldMk cId="525402501" sldId="270"/>
            <ac:spMk id="3" creationId="{476D7D70-F959-2311-DC5B-03E96AA06B11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18:48.820" v="7"/>
          <ac:spMkLst>
            <pc:docMk/>
            <pc:sldMk cId="525402501" sldId="270"/>
            <ac:spMk id="8" creationId="{3DAA190B-7388-BEF4-852A-CCC4E33D982C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18:48.820" v="7"/>
          <ac:spMkLst>
            <pc:docMk/>
            <pc:sldMk cId="525402501" sldId="270"/>
            <ac:spMk id="11" creationId="{81C8C0F4-5C44-4C3F-B321-5CB3E2BABC2C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22:42.657" v="9"/>
          <ac:spMkLst>
            <pc:docMk/>
            <pc:sldMk cId="525402501" sldId="270"/>
            <ac:spMk id="21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22:42.657" v="9"/>
          <ac:spMkLst>
            <pc:docMk/>
            <pc:sldMk cId="525402501" sldId="270"/>
            <ac:spMk id="23" creationId="{9C51935E-4A08-4AE4-8E13-F40CD3C4F1C4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22:42.657" v="9"/>
          <ac:spMkLst>
            <pc:docMk/>
            <pc:sldMk cId="525402501" sldId="270"/>
            <ac:spMk id="30" creationId="{1AE9598F-D7DE-4210-9654-7305376240F6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22:42.672" v="10"/>
          <ac:spMkLst>
            <pc:docMk/>
            <pc:sldMk cId="525402501" sldId="270"/>
            <ac:spMk id="37" creationId="{8CED433A-4441-4EF2-A360-2D5C19C7F3CD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22:42.672" v="10"/>
          <ac:spMkLst>
            <pc:docMk/>
            <pc:sldMk cId="525402501" sldId="270"/>
            <ac:spMk id="44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22:42.672" v="10"/>
          <ac:spMkLst>
            <pc:docMk/>
            <pc:sldMk cId="525402501" sldId="270"/>
            <ac:spMk id="45" creationId="{9C51935E-4A08-4AE4-8E13-F40CD3C4F1C4}"/>
          </ac:spMkLst>
        </pc:spChg>
        <pc:grpChg chg="add del">
          <ac:chgData name="Dominik Szczepaniak" userId="S::dominik.szczepaniak@spkorzeniew.pl::11f5f000-d4c6-499d-851d-fa15c4d020bd" providerId="AD" clId="Web-{A704B3AD-E3D4-4C0E-A7FB-B57A7F91C40E}" dt="2022-09-25T15:22:42.657" v="9"/>
          <ac:grpSpMkLst>
            <pc:docMk/>
            <pc:sldMk cId="525402501" sldId="270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18:48.820" v="7"/>
          <ac:grpSpMkLst>
            <pc:docMk/>
            <pc:sldMk cId="525402501" sldId="270"/>
            <ac:grpSpMk id="13" creationId="{000A5F84-BD20-4A3E-81BA-9F4444101C16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22:42.657" v="9"/>
          <ac:grpSpMkLst>
            <pc:docMk/>
            <pc:sldMk cId="525402501" sldId="270"/>
            <ac:grpSpMk id="25" creationId="{2A745492-95CF-4812-9BF8-F331CCF4E256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22:42.672" v="10"/>
          <ac:grpSpMkLst>
            <pc:docMk/>
            <pc:sldMk cId="525402501" sldId="270"/>
            <ac:grpSpMk id="36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22:42.672" v="10"/>
          <ac:grpSpMkLst>
            <pc:docMk/>
            <pc:sldMk cId="525402501" sldId="270"/>
            <ac:grpSpMk id="39" creationId="{614A0AA1-C9DD-452F-AF3C-8231C0CD8325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22:42.672" v="10"/>
          <ac:grpSpMkLst>
            <pc:docMk/>
            <pc:sldMk cId="525402501" sldId="270"/>
            <ac:grpSpMk id="46" creationId="{6E2935B3-43F9-4F49-AEEE-A09015DDFF57}"/>
          </ac:grpSpMkLst>
        </pc:grpChg>
        <pc:picChg chg="add mod ord">
          <ac:chgData name="Dominik Szczepaniak" userId="S::dominik.szczepaniak@spkorzeniew.pl::11f5f000-d4c6-499d-851d-fa15c4d020bd" providerId="AD" clId="Web-{A704B3AD-E3D4-4C0E-A7FB-B57A7F91C40E}" dt="2022-09-25T15:22:42.672" v="10"/>
          <ac:picMkLst>
            <pc:docMk/>
            <pc:sldMk cId="525402501" sldId="270"/>
            <ac:picMk id="4" creationId="{E8220470-0CB0-21E2-2F5A-90883CFDC4EE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A704B3AD-E3D4-4C0E-A7FB-B57A7F91C40E}" dt="2022-09-25T15:46:17.732" v="15"/>
        <pc:sldMkLst>
          <pc:docMk/>
          <pc:sldMk cId="945867202" sldId="271"/>
        </pc:sldMkLst>
        <pc:spChg chg="mod">
          <ac:chgData name="Dominik Szczepaniak" userId="S::dominik.szczepaniak@spkorzeniew.pl::11f5f000-d4c6-499d-851d-fa15c4d020bd" providerId="AD" clId="Web-{A704B3AD-E3D4-4C0E-A7FB-B57A7F91C40E}" dt="2022-09-25T15:46:17.732" v="15"/>
          <ac:spMkLst>
            <pc:docMk/>
            <pc:sldMk cId="945867202" sldId="271"/>
            <ac:spMk id="2" creationId="{0B6DF1F0-8444-D831-75B3-AF68DA06529D}"/>
          </ac:spMkLst>
        </pc:spChg>
        <pc:spChg chg="del">
          <ac:chgData name="Dominik Szczepaniak" userId="S::dominik.szczepaniak@spkorzeniew.pl::11f5f000-d4c6-499d-851d-fa15c4d020bd" providerId="AD" clId="Web-{A704B3AD-E3D4-4C0E-A7FB-B57A7F91C40E}" dt="2022-09-25T15:46:14.310" v="14"/>
          <ac:spMkLst>
            <pc:docMk/>
            <pc:sldMk cId="945867202" sldId="271"/>
            <ac:spMk id="3" creationId="{A2B6DDB3-74D9-9EBE-EBB2-C2DF22F65E0A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46:17.732" v="15"/>
          <ac:spMkLst>
            <pc:docMk/>
            <pc:sldMk cId="945867202" sldId="271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46:17.732" v="15"/>
          <ac:spMkLst>
            <pc:docMk/>
            <pc:sldMk cId="945867202" sldId="271"/>
            <ac:spMk id="23" creationId="{9C51935E-4A08-4AE4-8E13-F40CD3C4F1C4}"/>
          </ac:spMkLst>
        </pc:spChg>
        <pc:grpChg chg="add">
          <ac:chgData name="Dominik Szczepaniak" userId="S::dominik.szczepaniak@spkorzeniew.pl::11f5f000-d4c6-499d-851d-fa15c4d020bd" providerId="AD" clId="Web-{A704B3AD-E3D4-4C0E-A7FB-B57A7F91C40E}" dt="2022-09-25T15:46:17.732" v="15"/>
          <ac:grpSpMkLst>
            <pc:docMk/>
            <pc:sldMk cId="945867202" sldId="271"/>
            <ac:grpSpMk id="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46:17.732" v="15"/>
          <ac:grpSpMkLst>
            <pc:docMk/>
            <pc:sldMk cId="945867202" sldId="271"/>
            <ac:grpSpMk id="25" creationId="{A7014575-F0CE-4EAB-917E-3325411BA231}"/>
          </ac:grpSpMkLst>
        </pc:grpChg>
        <pc:picChg chg="add mod ord">
          <ac:chgData name="Dominik Szczepaniak" userId="S::dominik.szczepaniak@spkorzeniew.pl::11f5f000-d4c6-499d-851d-fa15c4d020bd" providerId="AD" clId="Web-{A704B3AD-E3D4-4C0E-A7FB-B57A7F91C40E}" dt="2022-09-25T15:46:17.732" v="15"/>
          <ac:picMkLst>
            <pc:docMk/>
            <pc:sldMk cId="945867202" sldId="271"/>
            <ac:picMk id="4" creationId="{7A2D780E-DCA7-B1F0-38D6-7B838024652F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A704B3AD-E3D4-4C0E-A7FB-B57A7F91C40E}" dt="2022-09-25T15:51:47.584" v="41" actId="20577"/>
        <pc:sldMkLst>
          <pc:docMk/>
          <pc:sldMk cId="1165891486" sldId="272"/>
        </pc:sldMkLst>
        <pc:spChg chg="mod">
          <ac:chgData name="Dominik Szczepaniak" userId="S::dominik.szczepaniak@spkorzeniew.pl::11f5f000-d4c6-499d-851d-fa15c4d020bd" providerId="AD" clId="Web-{A704B3AD-E3D4-4C0E-A7FB-B57A7F91C40E}" dt="2022-09-25T15:51:47.584" v="41" actId="20577"/>
          <ac:spMkLst>
            <pc:docMk/>
            <pc:sldMk cId="1165891486" sldId="272"/>
            <ac:spMk id="2" creationId="{6F36611F-D3D9-5D9A-B788-FC06C90AE271}"/>
          </ac:spMkLst>
        </pc:spChg>
        <pc:spChg chg="del">
          <ac:chgData name="Dominik Szczepaniak" userId="S::dominik.szczepaniak@spkorzeniew.pl::11f5f000-d4c6-499d-851d-fa15c4d020bd" providerId="AD" clId="Web-{A704B3AD-E3D4-4C0E-A7FB-B57A7F91C40E}" dt="2022-09-25T15:46:33.373" v="17"/>
          <ac:spMkLst>
            <pc:docMk/>
            <pc:sldMk cId="1165891486" sldId="272"/>
            <ac:spMk id="3" creationId="{515FF31B-9B1C-9E5E-4032-423ED2986F61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47:22.014" v="19"/>
          <ac:spMkLst>
            <pc:docMk/>
            <pc:sldMk cId="1165891486" sldId="272"/>
            <ac:spMk id="8" creationId="{BFA937AA-A6EC-7730-3917-4EC84DDBA5C7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47:22.014" v="19"/>
          <ac:spMkLst>
            <pc:docMk/>
            <pc:sldMk cId="1165891486" sldId="272"/>
            <ac:spMk id="11" creationId="{B4F9B187-EC02-44E0-99C7-5D629D6648DA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47:22.030" v="20"/>
          <ac:spMkLst>
            <pc:docMk/>
            <pc:sldMk cId="1165891486" sldId="272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47:22.030" v="20"/>
          <ac:spMkLst>
            <pc:docMk/>
            <pc:sldMk cId="1165891486" sldId="272"/>
            <ac:spMk id="23" creationId="{9C51935E-4A08-4AE4-8E13-F40CD3C4F1C4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47:22.014" v="19"/>
          <ac:spMkLst>
            <pc:docMk/>
            <pc:sldMk cId="1165891486" sldId="272"/>
            <ac:spMk id="25" creationId="{9D8267F7-1115-4F9A-BEF5-BB6664BCF0DB}"/>
          </ac:spMkLst>
        </pc:spChg>
        <pc:grpChg chg="add">
          <ac:chgData name="Dominik Szczepaniak" userId="S::dominik.szczepaniak@spkorzeniew.pl::11f5f000-d4c6-499d-851d-fa15c4d020bd" providerId="AD" clId="Web-{A704B3AD-E3D4-4C0E-A7FB-B57A7F91C40E}" dt="2022-09-25T15:47:22.030" v="20"/>
          <ac:grpSpMkLst>
            <pc:docMk/>
            <pc:sldMk cId="1165891486" sldId="272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47:22.014" v="19"/>
          <ac:grpSpMkLst>
            <pc:docMk/>
            <pc:sldMk cId="1165891486" sldId="272"/>
            <ac:grpSpMk id="13" creationId="{7C6B683D-13FA-4605-8648-01FC9C82FEC8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47:22.014" v="19"/>
          <ac:grpSpMkLst>
            <pc:docMk/>
            <pc:sldMk cId="1165891486" sldId="272"/>
            <ac:grpSpMk id="27" creationId="{7B4E221E-E4F3-4D25-8DC8-8A3D08C830B4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47:22.030" v="20"/>
          <ac:grpSpMkLst>
            <pc:docMk/>
            <pc:sldMk cId="1165891486" sldId="272"/>
            <ac:grpSpMk id="34" creationId="{A7014575-F0CE-4EAB-917E-3325411BA231}"/>
          </ac:grpSpMkLst>
        </pc:grpChg>
        <pc:picChg chg="add mod ord">
          <ac:chgData name="Dominik Szczepaniak" userId="S::dominik.szczepaniak@spkorzeniew.pl::11f5f000-d4c6-499d-851d-fa15c4d020bd" providerId="AD" clId="Web-{A704B3AD-E3D4-4C0E-A7FB-B57A7F91C40E}" dt="2022-09-25T15:47:22.030" v="20"/>
          <ac:picMkLst>
            <pc:docMk/>
            <pc:sldMk cId="1165891486" sldId="272"/>
            <ac:picMk id="4" creationId="{6BD4899E-26C5-763F-8081-71B4A3B0E090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A704B3AD-E3D4-4C0E-A7FB-B57A7F91C40E}" dt="2022-09-25T15:56:57.263" v="73" actId="1076"/>
        <pc:sldMkLst>
          <pc:docMk/>
          <pc:sldMk cId="534835054" sldId="273"/>
        </pc:sldMkLst>
        <pc:spChg chg="mod">
          <ac:chgData name="Dominik Szczepaniak" userId="S::dominik.szczepaniak@spkorzeniew.pl::11f5f000-d4c6-499d-851d-fa15c4d020bd" providerId="AD" clId="Web-{A704B3AD-E3D4-4C0E-A7FB-B57A7F91C40E}" dt="2022-09-25T15:56:05.028" v="67"/>
          <ac:spMkLst>
            <pc:docMk/>
            <pc:sldMk cId="534835054" sldId="273"/>
            <ac:spMk id="2" creationId="{A0A74DE6-5099-D2E8-4D5F-69F4B918A900}"/>
          </ac:spMkLst>
        </pc:spChg>
        <pc:spChg chg="del">
          <ac:chgData name="Dominik Szczepaniak" userId="S::dominik.szczepaniak@spkorzeniew.pl::11f5f000-d4c6-499d-851d-fa15c4d020bd" providerId="AD" clId="Web-{A704B3AD-E3D4-4C0E-A7FB-B57A7F91C40E}" dt="2022-09-25T15:55:06.354" v="50"/>
          <ac:spMkLst>
            <pc:docMk/>
            <pc:sldMk cId="534835054" sldId="273"/>
            <ac:spMk id="3" creationId="{BEDB45B0-54B3-ED04-E038-DDF8CEE942DF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16.745" v="52"/>
          <ac:spMkLst>
            <pc:docMk/>
            <pc:sldMk cId="534835054" sldId="273"/>
            <ac:spMk id="8" creationId="{BD2CE42A-D51E-C493-420E-551DD763D7A1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16.745" v="52"/>
          <ac:spMkLst>
            <pc:docMk/>
            <pc:sldMk cId="534835054" sldId="273"/>
            <ac:spMk id="11" creationId="{7D2FD795-8DF5-44F0-8664-4D8F626DD85A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57.121" v="64"/>
          <ac:spMkLst>
            <pc:docMk/>
            <pc:sldMk cId="534835054" sldId="273"/>
            <ac:spMk id="18" creationId="{837F2C8F-CC11-4A18-AA7E-AE8C022CDCC8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26.121" v="56"/>
          <ac:spMkLst>
            <pc:docMk/>
            <pc:sldMk cId="534835054" sldId="273"/>
            <ac:spMk id="21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20.464" v="54"/>
          <ac:spMkLst>
            <pc:docMk/>
            <pc:sldMk cId="534835054" sldId="273"/>
            <ac:spMk id="23" creationId="{DC05F582-AA63-4A8C-915E-66057E4BEEA9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16.745" v="52"/>
          <ac:spMkLst>
            <pc:docMk/>
            <pc:sldMk cId="534835054" sldId="273"/>
            <ac:spMk id="25" creationId="{9D8267F7-1115-4F9A-BEF5-BB6664BCF0DB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20.464" v="54"/>
          <ac:spMkLst>
            <pc:docMk/>
            <pc:sldMk cId="534835054" sldId="273"/>
            <ac:spMk id="29" creationId="{65C61D86-D8E6-AEC8-D1F8-2AA500136184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26.121" v="56"/>
          <ac:spMkLst>
            <pc:docMk/>
            <pc:sldMk cId="534835054" sldId="273"/>
            <ac:spMk id="37" creationId="{DD99E1B6-CBC4-4306-9DFC-847D6D135208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26.121" v="56"/>
          <ac:spMkLst>
            <pc:docMk/>
            <pc:sldMk cId="534835054" sldId="273"/>
            <ac:spMk id="43" creationId="{EB9B5A19-3592-48E2-BC31-90E092BD68E1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37.699" v="58"/>
          <ac:spMkLst>
            <pc:docMk/>
            <pc:sldMk cId="534835054" sldId="273"/>
            <ac:spMk id="51" creationId="{6DC8E2D9-6729-4614-8667-C1016D3182E4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37.699" v="58"/>
          <ac:spMkLst>
            <pc:docMk/>
            <pc:sldMk cId="534835054" sldId="273"/>
            <ac:spMk id="52" creationId="{9C51935E-4A08-4AE4-8E13-F40CD3C4F1C4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40.527" v="60"/>
          <ac:spMkLst>
            <pc:docMk/>
            <pc:sldMk cId="534835054" sldId="273"/>
            <ac:spMk id="54" creationId="{C5EFAD76-6928-46F5-8800-C1AF27C59B42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40.527" v="60"/>
          <ac:spMkLst>
            <pc:docMk/>
            <pc:sldMk cId="534835054" sldId="273"/>
            <ac:spMk id="55" creationId="{39E1FE33-D522-FC96-AA3A-6796575CB1C0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52.215" v="62"/>
          <ac:spMkLst>
            <pc:docMk/>
            <pc:sldMk cId="534835054" sldId="273"/>
            <ac:spMk id="57" creationId="{853E39E6-2A74-404E-B4BC-EEC89C01B766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52.215" v="62"/>
          <ac:spMkLst>
            <pc:docMk/>
            <pc:sldMk cId="534835054" sldId="273"/>
            <ac:spMk id="61" creationId="{DC05F582-AA63-4A8C-915E-66057E4BEEA9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52.215" v="62"/>
          <ac:spMkLst>
            <pc:docMk/>
            <pc:sldMk cId="534835054" sldId="273"/>
            <ac:spMk id="62" creationId="{2D253D93-3319-4E06-B75F-009AE70FCBCA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52.215" v="62"/>
          <ac:spMkLst>
            <pc:docMk/>
            <pc:sldMk cId="534835054" sldId="273"/>
            <ac:spMk id="63" creationId="{5868CE55-3C07-C513-8D80-09271E24339A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57.121" v="64"/>
          <ac:spMkLst>
            <pc:docMk/>
            <pc:sldMk cId="534835054" sldId="273"/>
            <ac:spMk id="65" creationId="{81C8C0F4-5C44-4C3F-B321-5CB3E2BABC2C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5:57.121" v="64"/>
          <ac:spMkLst>
            <pc:docMk/>
            <pc:sldMk cId="534835054" sldId="273"/>
            <ac:spMk id="67" creationId="{CDD5288F-5C12-C8EC-21D9-3651310D9B08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6:05.012" v="66"/>
          <ac:spMkLst>
            <pc:docMk/>
            <pc:sldMk cId="534835054" sldId="273"/>
            <ac:spMk id="69" creationId="{6325661F-9A92-471E-B4A6-1EAAD4C06392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6:05.012" v="66"/>
          <ac:spMkLst>
            <pc:docMk/>
            <pc:sldMk cId="534835054" sldId="273"/>
            <ac:spMk id="70" creationId="{50C45BFF-5013-4DE4-A046-0D7CF000A71B}"/>
          </ac:spMkLst>
        </pc:spChg>
        <pc:spChg chg="add del">
          <ac:chgData name="Dominik Szczepaniak" userId="S::dominik.szczepaniak@spkorzeniew.pl::11f5f000-d4c6-499d-851d-fa15c4d020bd" providerId="AD" clId="Web-{A704B3AD-E3D4-4C0E-A7FB-B57A7F91C40E}" dt="2022-09-25T15:56:05.012" v="66"/>
          <ac:spMkLst>
            <pc:docMk/>
            <pc:sldMk cId="534835054" sldId="273"/>
            <ac:spMk id="72" creationId="{00B743F6-3D2D-7CCD-2A5E-4F8F6DCA7372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56:05.028" v="67"/>
          <ac:spMkLst>
            <pc:docMk/>
            <pc:sldMk cId="534835054" sldId="273"/>
            <ac:spMk id="79" creationId="{DC05F582-AA63-4A8C-915E-66057E4BEEA9}"/>
          </ac:spMkLst>
        </pc:spChg>
        <pc:spChg chg="add mod">
          <ac:chgData name="Dominik Szczepaniak" userId="S::dominik.szczepaniak@spkorzeniew.pl::11f5f000-d4c6-499d-851d-fa15c4d020bd" providerId="AD" clId="Web-{A704B3AD-E3D4-4C0E-A7FB-B57A7F91C40E}" dt="2022-09-25T15:56:57.263" v="73" actId="1076"/>
          <ac:spMkLst>
            <pc:docMk/>
            <pc:sldMk cId="534835054" sldId="273"/>
            <ac:spMk id="80" creationId="{65C61D86-D8E6-AEC8-D1F8-2AA500136184}"/>
          </ac:spMkLst>
        </pc:spChg>
        <pc:grpChg chg="add del">
          <ac:chgData name="Dominik Szczepaniak" userId="S::dominik.szczepaniak@spkorzeniew.pl::11f5f000-d4c6-499d-851d-fa15c4d020bd" providerId="AD" clId="Web-{A704B3AD-E3D4-4C0E-A7FB-B57A7F91C40E}" dt="2022-09-25T15:55:26.121" v="56"/>
          <ac:grpSpMkLst>
            <pc:docMk/>
            <pc:sldMk cId="534835054" sldId="273"/>
            <ac:grpSpMk id="9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5:16.745" v="52"/>
          <ac:grpSpMkLst>
            <pc:docMk/>
            <pc:sldMk cId="534835054" sldId="273"/>
            <ac:grpSpMk id="13" creationId="{7C6B683D-13FA-4605-8648-01FC9C82FEC8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6:05.012" v="66"/>
          <ac:grpSpMkLst>
            <pc:docMk/>
            <pc:sldMk cId="534835054" sldId="273"/>
            <ac:grpSpMk id="15" creationId="{0398FEF6-AD50-4FB1-815C-200E861E2B7C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5:20.464" v="54"/>
          <ac:grpSpMkLst>
            <pc:docMk/>
            <pc:sldMk cId="534835054" sldId="273"/>
            <ac:grpSpMk id="27" creationId="{30D050C3-946A-4155-B469-3FE5492E6E91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5:26.121" v="56"/>
          <ac:grpSpMkLst>
            <pc:docMk/>
            <pc:sldMk cId="534835054" sldId="273"/>
            <ac:grpSpMk id="39" creationId="{3C16EB93-E299-481D-A004-769603D375CE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5:26.121" v="56"/>
          <ac:grpSpMkLst>
            <pc:docMk/>
            <pc:sldMk cId="534835054" sldId="273"/>
            <ac:grpSpMk id="44" creationId="{E2548C40-4C00-4E91-BFA6-84B4D66225A4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5:37.699" v="58"/>
          <ac:grpSpMkLst>
            <pc:docMk/>
            <pc:sldMk cId="534835054" sldId="273"/>
            <ac:grpSpMk id="48" creationId="{BF4E480B-94D6-46F9-A2B6-B98D311FDC19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5:52.215" v="62"/>
          <ac:grpSpMkLst>
            <pc:docMk/>
            <pc:sldMk cId="534835054" sldId="273"/>
            <ac:grpSpMk id="58" creationId="{30D050C3-946A-4155-B469-3FE5492E6E91}"/>
          </ac:grpSpMkLst>
        </pc:grpChg>
        <pc:grpChg chg="add del">
          <ac:chgData name="Dominik Szczepaniak" userId="S::dominik.szczepaniak@spkorzeniew.pl::11f5f000-d4c6-499d-851d-fa15c4d020bd" providerId="AD" clId="Web-{A704B3AD-E3D4-4C0E-A7FB-B57A7F91C40E}" dt="2022-09-25T15:55:57.121" v="64"/>
          <ac:grpSpMkLst>
            <pc:docMk/>
            <pc:sldMk cId="534835054" sldId="273"/>
            <ac:grpSpMk id="66" creationId="{987A62DB-71D7-497D-BE1C-933ECB515A68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56:05.028" v="67"/>
          <ac:grpSpMkLst>
            <pc:docMk/>
            <pc:sldMk cId="534835054" sldId="273"/>
            <ac:grpSpMk id="74" creationId="{30D050C3-946A-4155-B469-3FE5492E6E91}"/>
          </ac:grpSpMkLst>
        </pc:grpChg>
        <pc:picChg chg="add mod ord">
          <ac:chgData name="Dominik Szczepaniak" userId="S::dominik.szczepaniak@spkorzeniew.pl::11f5f000-d4c6-499d-851d-fa15c4d020bd" providerId="AD" clId="Web-{A704B3AD-E3D4-4C0E-A7FB-B57A7F91C40E}" dt="2022-09-25T15:56:05.028" v="67"/>
          <ac:picMkLst>
            <pc:docMk/>
            <pc:sldMk cId="534835054" sldId="273"/>
            <ac:picMk id="4" creationId="{EAD45520-6121-1DCC-0B90-51751B3FC7DC}"/>
          </ac:picMkLst>
        </pc:picChg>
      </pc:sldChg>
      <pc:sldChg chg="addSp delSp modSp new mod setBg">
        <pc:chgData name="Dominik Szczepaniak" userId="S::dominik.szczepaniak@spkorzeniew.pl::11f5f000-d4c6-499d-851d-fa15c4d020bd" providerId="AD" clId="Web-{A704B3AD-E3D4-4C0E-A7FB-B57A7F91C40E}" dt="2022-09-25T15:57:23.030" v="76"/>
        <pc:sldMkLst>
          <pc:docMk/>
          <pc:sldMk cId="25817932" sldId="274"/>
        </pc:sldMkLst>
        <pc:spChg chg="mod ord">
          <ac:chgData name="Dominik Szczepaniak" userId="S::dominik.szczepaniak@spkorzeniew.pl::11f5f000-d4c6-499d-851d-fa15c4d020bd" providerId="AD" clId="Web-{A704B3AD-E3D4-4C0E-A7FB-B57A7F91C40E}" dt="2022-09-25T15:57:23.030" v="76"/>
          <ac:spMkLst>
            <pc:docMk/>
            <pc:sldMk cId="25817932" sldId="274"/>
            <ac:spMk id="2" creationId="{FE855B2F-0D8F-565E-183C-5D9C6F1685B8}"/>
          </ac:spMkLst>
        </pc:spChg>
        <pc:spChg chg="del">
          <ac:chgData name="Dominik Szczepaniak" userId="S::dominik.szczepaniak@spkorzeniew.pl::11f5f000-d4c6-499d-851d-fa15c4d020bd" providerId="AD" clId="Web-{A704B3AD-E3D4-4C0E-A7FB-B57A7F91C40E}" dt="2022-09-25T15:57:16.436" v="75"/>
          <ac:spMkLst>
            <pc:docMk/>
            <pc:sldMk cId="25817932" sldId="274"/>
            <ac:spMk id="3" creationId="{D212F708-CC83-C6F3-052D-6AB75D92A52F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57:23.030" v="76"/>
          <ac:spMkLst>
            <pc:docMk/>
            <pc:sldMk cId="25817932" sldId="274"/>
            <ac:spMk id="21" creationId="{6DC8E2D9-6729-4614-8667-C1016D3182E4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57:23.030" v="76"/>
          <ac:spMkLst>
            <pc:docMk/>
            <pc:sldMk cId="25817932" sldId="274"/>
            <ac:spMk id="23" creationId="{DE59CF68-BABE-4C2C-8CF4-65074F93B2CF}"/>
          </ac:spMkLst>
        </pc:spChg>
        <pc:spChg chg="add">
          <ac:chgData name="Dominik Szczepaniak" userId="S::dominik.szczepaniak@spkorzeniew.pl::11f5f000-d4c6-499d-851d-fa15c4d020bd" providerId="AD" clId="Web-{A704B3AD-E3D4-4C0E-A7FB-B57A7F91C40E}" dt="2022-09-25T15:57:23.030" v="76"/>
          <ac:spMkLst>
            <pc:docMk/>
            <pc:sldMk cId="25817932" sldId="274"/>
            <ac:spMk id="41" creationId="{A0D24FCD-9833-481C-96FB-849603CC5059}"/>
          </ac:spMkLst>
        </pc:spChg>
        <pc:grpChg chg="add">
          <ac:chgData name="Dominik Szczepaniak" userId="S::dominik.szczepaniak@spkorzeniew.pl::11f5f000-d4c6-499d-851d-fa15c4d020bd" providerId="AD" clId="Web-{A704B3AD-E3D4-4C0E-A7FB-B57A7F91C40E}" dt="2022-09-25T15:57:23.030" v="76"/>
          <ac:grpSpMkLst>
            <pc:docMk/>
            <pc:sldMk cId="25817932" sldId="274"/>
            <ac:grpSpMk id="9" creationId="{BF4E480B-94D6-46F9-A2B6-B98D311FDC19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57:23.030" v="76"/>
          <ac:grpSpMkLst>
            <pc:docMk/>
            <pc:sldMk cId="25817932" sldId="274"/>
            <ac:grpSpMk id="25" creationId="{3E1D28A9-431E-4E55-ADE3-161D757A2DA7}"/>
          </ac:grpSpMkLst>
        </pc:grpChg>
        <pc:grpChg chg="add">
          <ac:chgData name="Dominik Szczepaniak" userId="S::dominik.szczepaniak@spkorzeniew.pl::11f5f000-d4c6-499d-851d-fa15c4d020bd" providerId="AD" clId="Web-{A704B3AD-E3D4-4C0E-A7FB-B57A7F91C40E}" dt="2022-09-25T15:57:23.030" v="76"/>
          <ac:grpSpMkLst>
            <pc:docMk/>
            <pc:sldMk cId="25817932" sldId="274"/>
            <ac:grpSpMk id="37" creationId="{BBE9D418-D5B0-47F9-88F0-342F7E9E5FDA}"/>
          </ac:grpSpMkLst>
        </pc:grpChg>
        <pc:picChg chg="add mod ord">
          <ac:chgData name="Dominik Szczepaniak" userId="S::dominik.szczepaniak@spkorzeniew.pl::11f5f000-d4c6-499d-851d-fa15c4d020bd" providerId="AD" clId="Web-{A704B3AD-E3D4-4C0E-A7FB-B57A7F91C40E}" dt="2022-09-25T15:57:23.030" v="76"/>
          <ac:picMkLst>
            <pc:docMk/>
            <pc:sldMk cId="25817932" sldId="274"/>
            <ac:picMk id="4" creationId="{E42CB01B-1CD2-D04C-27E8-3155DECAA52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645D4-5CE1-4CD8-9302-846DC62007D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pl-PL"/>
        </a:p>
      </dgm:t>
    </dgm:pt>
    <dgm:pt modelId="{B8D38CEE-BFF8-475F-A6C9-0C2D4345DEE7}">
      <dgm:prSet phldrT="[Tekst]" phldr="1"/>
      <dgm:spPr/>
      <dgm:t>
        <a:bodyPr/>
        <a:lstStyle/>
        <a:p>
          <a:endParaRPr lang="pl-PL" dirty="0"/>
        </a:p>
      </dgm:t>
    </dgm:pt>
    <dgm:pt modelId="{8B6812A8-219B-48D2-9BFD-DC58ADB579B1}" type="parTrans" cxnId="{A3701768-AE7B-4AD1-A87E-255EEF115BDF}">
      <dgm:prSet/>
      <dgm:spPr/>
      <dgm:t>
        <a:bodyPr/>
        <a:lstStyle/>
        <a:p>
          <a:endParaRPr lang="pl-PL"/>
        </a:p>
      </dgm:t>
    </dgm:pt>
    <dgm:pt modelId="{856E63C7-ECFE-4F7A-8B84-8DF5617056B3}" type="sibTrans" cxnId="{A3701768-AE7B-4AD1-A87E-255EEF115BDF}">
      <dgm:prSet/>
      <dgm:spPr/>
      <dgm:t>
        <a:bodyPr/>
        <a:lstStyle/>
        <a:p>
          <a:endParaRPr lang="pl-PL"/>
        </a:p>
      </dgm:t>
    </dgm:pt>
    <dgm:pt modelId="{ABA80AAE-CE77-4624-83DB-AF016672CFC0}">
      <dgm:prSet phldrT="[Tekst]" phldr="1"/>
      <dgm:spPr/>
      <dgm:t>
        <a:bodyPr/>
        <a:lstStyle/>
        <a:p>
          <a:endParaRPr lang="pl-PL" dirty="0"/>
        </a:p>
      </dgm:t>
    </dgm:pt>
    <dgm:pt modelId="{A789BFB5-3E86-4363-A48F-F7154202585A}" type="parTrans" cxnId="{45B5D68C-6C73-4DDC-B89A-577F0780F863}">
      <dgm:prSet/>
      <dgm:spPr/>
      <dgm:t>
        <a:bodyPr/>
        <a:lstStyle/>
        <a:p>
          <a:endParaRPr lang="pl-PL"/>
        </a:p>
      </dgm:t>
    </dgm:pt>
    <dgm:pt modelId="{F51F52C9-5F8C-4DF9-BED0-9123B4B8BA79}" type="sibTrans" cxnId="{45B5D68C-6C73-4DDC-B89A-577F0780F863}">
      <dgm:prSet/>
      <dgm:spPr/>
      <dgm:t>
        <a:bodyPr/>
        <a:lstStyle/>
        <a:p>
          <a:endParaRPr lang="pl-PL"/>
        </a:p>
      </dgm:t>
    </dgm:pt>
    <dgm:pt modelId="{033FDFF9-CDD3-4021-9126-DFE10E671F47}">
      <dgm:prSet phldrT="[Tekst]" phldr="1"/>
      <dgm:spPr/>
      <dgm:t>
        <a:bodyPr/>
        <a:lstStyle/>
        <a:p>
          <a:endParaRPr lang="pl-PL" dirty="0"/>
        </a:p>
      </dgm:t>
    </dgm:pt>
    <dgm:pt modelId="{25E1CF03-CAA5-4EC3-9BCC-05C9B0094590}" type="parTrans" cxnId="{F5690B08-8D62-40CE-B391-3706A89E3EFB}">
      <dgm:prSet/>
      <dgm:spPr/>
      <dgm:t>
        <a:bodyPr/>
        <a:lstStyle/>
        <a:p>
          <a:endParaRPr lang="pl-PL"/>
        </a:p>
      </dgm:t>
    </dgm:pt>
    <dgm:pt modelId="{CBC7F34F-FE52-4234-9CE9-DA77CCFCD006}" type="sibTrans" cxnId="{F5690B08-8D62-40CE-B391-3706A89E3EFB}">
      <dgm:prSet/>
      <dgm:spPr/>
      <dgm:t>
        <a:bodyPr/>
        <a:lstStyle/>
        <a:p>
          <a:endParaRPr lang="pl-PL"/>
        </a:p>
      </dgm:t>
    </dgm:pt>
    <dgm:pt modelId="{5BC3F827-2AFF-4AEA-8042-842BAF6B592A}">
      <dgm:prSet phldrT="[Tekst]" phldr="1"/>
      <dgm:spPr/>
      <dgm:t>
        <a:bodyPr/>
        <a:lstStyle/>
        <a:p>
          <a:endParaRPr lang="pl-PL" dirty="0"/>
        </a:p>
      </dgm:t>
    </dgm:pt>
    <dgm:pt modelId="{21878871-F981-457C-9D63-36D658119C52}" type="parTrans" cxnId="{B374C35A-CD33-46AB-90A4-37CC98813882}">
      <dgm:prSet/>
      <dgm:spPr/>
      <dgm:t>
        <a:bodyPr/>
        <a:lstStyle/>
        <a:p>
          <a:endParaRPr lang="pl-PL"/>
        </a:p>
      </dgm:t>
    </dgm:pt>
    <dgm:pt modelId="{5421C01A-C68E-4F57-9EA7-2968A923ACF6}" type="sibTrans" cxnId="{B374C35A-CD33-46AB-90A4-37CC98813882}">
      <dgm:prSet/>
      <dgm:spPr/>
      <dgm:t>
        <a:bodyPr/>
        <a:lstStyle/>
        <a:p>
          <a:endParaRPr lang="pl-PL"/>
        </a:p>
      </dgm:t>
    </dgm:pt>
    <dgm:pt modelId="{E192D366-5278-4292-9232-BB8EC5437946}">
      <dgm:prSet phldrT="[Tekst]" phldr="1"/>
      <dgm:spPr/>
      <dgm:t>
        <a:bodyPr/>
        <a:lstStyle/>
        <a:p>
          <a:endParaRPr lang="pl-PL" dirty="0"/>
        </a:p>
      </dgm:t>
    </dgm:pt>
    <dgm:pt modelId="{4A920743-7B7A-4528-8D31-E476613A96A1}" type="parTrans" cxnId="{E991180A-33B5-44E4-941F-36D03062D2B1}">
      <dgm:prSet/>
      <dgm:spPr/>
      <dgm:t>
        <a:bodyPr/>
        <a:lstStyle/>
        <a:p>
          <a:endParaRPr lang="pl-PL"/>
        </a:p>
      </dgm:t>
    </dgm:pt>
    <dgm:pt modelId="{B4DF4442-28A6-4784-9BCB-7993F07A7C60}" type="sibTrans" cxnId="{E991180A-33B5-44E4-941F-36D03062D2B1}">
      <dgm:prSet/>
      <dgm:spPr/>
      <dgm:t>
        <a:bodyPr/>
        <a:lstStyle/>
        <a:p>
          <a:endParaRPr lang="pl-PL"/>
        </a:p>
      </dgm:t>
    </dgm:pt>
    <dgm:pt modelId="{E935CD56-45BC-4A40-9623-592FA6664D24}" type="pres">
      <dgm:prSet presAssocID="{8FD645D4-5CE1-4CD8-9302-846DC62007D4}" presName="diagram" presStyleCnt="0">
        <dgm:presLayoutVars>
          <dgm:dir/>
          <dgm:resizeHandles val="exact"/>
        </dgm:presLayoutVars>
      </dgm:prSet>
      <dgm:spPr/>
    </dgm:pt>
    <dgm:pt modelId="{3600445C-6512-427D-8198-00164E0B413B}" type="pres">
      <dgm:prSet presAssocID="{B8D38CEE-BFF8-475F-A6C9-0C2D4345DEE7}" presName="node" presStyleLbl="node1" presStyleIdx="0" presStyleCnt="5">
        <dgm:presLayoutVars>
          <dgm:bulletEnabled val="1"/>
        </dgm:presLayoutVars>
      </dgm:prSet>
      <dgm:spPr/>
    </dgm:pt>
    <dgm:pt modelId="{ABB6F5F4-EF82-474E-A690-1C4506144102}" type="pres">
      <dgm:prSet presAssocID="{856E63C7-ECFE-4F7A-8B84-8DF5617056B3}" presName="sibTrans" presStyleCnt="0"/>
      <dgm:spPr/>
    </dgm:pt>
    <dgm:pt modelId="{6AF2C903-5473-494F-BD58-B92A24F9AAD7}" type="pres">
      <dgm:prSet presAssocID="{ABA80AAE-CE77-4624-83DB-AF016672CFC0}" presName="node" presStyleLbl="node1" presStyleIdx="1" presStyleCnt="5">
        <dgm:presLayoutVars>
          <dgm:bulletEnabled val="1"/>
        </dgm:presLayoutVars>
      </dgm:prSet>
      <dgm:spPr/>
    </dgm:pt>
    <dgm:pt modelId="{14510E76-D7D6-4501-9381-063B8D96DAD7}" type="pres">
      <dgm:prSet presAssocID="{F51F52C9-5F8C-4DF9-BED0-9123B4B8BA79}" presName="sibTrans" presStyleCnt="0"/>
      <dgm:spPr/>
    </dgm:pt>
    <dgm:pt modelId="{ABB555DB-9CDD-4A27-8255-EDB4EB9D2AE1}" type="pres">
      <dgm:prSet presAssocID="{033FDFF9-CDD3-4021-9126-DFE10E671F47}" presName="node" presStyleLbl="node1" presStyleIdx="2" presStyleCnt="5">
        <dgm:presLayoutVars>
          <dgm:bulletEnabled val="1"/>
        </dgm:presLayoutVars>
      </dgm:prSet>
      <dgm:spPr/>
    </dgm:pt>
    <dgm:pt modelId="{019FD9D4-4DED-4A27-BF9B-1D4791D96A0B}" type="pres">
      <dgm:prSet presAssocID="{CBC7F34F-FE52-4234-9CE9-DA77CCFCD006}" presName="sibTrans" presStyleCnt="0"/>
      <dgm:spPr/>
    </dgm:pt>
    <dgm:pt modelId="{C54D68B0-F5B7-4EF2-B629-E109E880D661}" type="pres">
      <dgm:prSet presAssocID="{5BC3F827-2AFF-4AEA-8042-842BAF6B592A}" presName="node" presStyleLbl="node1" presStyleIdx="3" presStyleCnt="5">
        <dgm:presLayoutVars>
          <dgm:bulletEnabled val="1"/>
        </dgm:presLayoutVars>
      </dgm:prSet>
      <dgm:spPr/>
    </dgm:pt>
    <dgm:pt modelId="{824FD9F5-DE41-4153-A38C-27E9750136CC}" type="pres">
      <dgm:prSet presAssocID="{5421C01A-C68E-4F57-9EA7-2968A923ACF6}" presName="sibTrans" presStyleCnt="0"/>
      <dgm:spPr/>
    </dgm:pt>
    <dgm:pt modelId="{A0F1BCA0-6652-4781-8433-341A157DBE92}" type="pres">
      <dgm:prSet presAssocID="{E192D366-5278-4292-9232-BB8EC5437946}" presName="node" presStyleLbl="node1" presStyleIdx="4" presStyleCnt="5">
        <dgm:presLayoutVars>
          <dgm:bulletEnabled val="1"/>
        </dgm:presLayoutVars>
      </dgm:prSet>
      <dgm:spPr/>
    </dgm:pt>
  </dgm:ptLst>
  <dgm:cxnLst>
    <dgm:cxn modelId="{F5690B08-8D62-40CE-B391-3706A89E3EFB}" srcId="{8FD645D4-5CE1-4CD8-9302-846DC62007D4}" destId="{033FDFF9-CDD3-4021-9126-DFE10E671F47}" srcOrd="2" destOrd="0" parTransId="{25E1CF03-CAA5-4EC3-9BCC-05C9B0094590}" sibTransId="{CBC7F34F-FE52-4234-9CE9-DA77CCFCD006}"/>
    <dgm:cxn modelId="{E991180A-33B5-44E4-941F-36D03062D2B1}" srcId="{8FD645D4-5CE1-4CD8-9302-846DC62007D4}" destId="{E192D366-5278-4292-9232-BB8EC5437946}" srcOrd="4" destOrd="0" parTransId="{4A920743-7B7A-4528-8D31-E476613A96A1}" sibTransId="{B4DF4442-28A6-4784-9BCB-7993F07A7C60}"/>
    <dgm:cxn modelId="{A3701768-AE7B-4AD1-A87E-255EEF115BDF}" srcId="{8FD645D4-5CE1-4CD8-9302-846DC62007D4}" destId="{B8D38CEE-BFF8-475F-A6C9-0C2D4345DEE7}" srcOrd="0" destOrd="0" parTransId="{8B6812A8-219B-48D2-9BFD-DC58ADB579B1}" sibTransId="{856E63C7-ECFE-4F7A-8B84-8DF5617056B3}"/>
    <dgm:cxn modelId="{8C30FC51-D50D-40BD-A4B2-F82D7B0B6BD1}" type="presOf" srcId="{033FDFF9-CDD3-4021-9126-DFE10E671F47}" destId="{ABB555DB-9CDD-4A27-8255-EDB4EB9D2AE1}" srcOrd="0" destOrd="0" presId="urn:microsoft.com/office/officeart/2005/8/layout/default"/>
    <dgm:cxn modelId="{B374C35A-CD33-46AB-90A4-37CC98813882}" srcId="{8FD645D4-5CE1-4CD8-9302-846DC62007D4}" destId="{5BC3F827-2AFF-4AEA-8042-842BAF6B592A}" srcOrd="3" destOrd="0" parTransId="{21878871-F981-457C-9D63-36D658119C52}" sibTransId="{5421C01A-C68E-4F57-9EA7-2968A923ACF6}"/>
    <dgm:cxn modelId="{0E527B7C-708C-4179-B15B-9BE954A3E2CA}" type="presOf" srcId="{8FD645D4-5CE1-4CD8-9302-846DC62007D4}" destId="{E935CD56-45BC-4A40-9623-592FA6664D24}" srcOrd="0" destOrd="0" presId="urn:microsoft.com/office/officeart/2005/8/layout/default"/>
    <dgm:cxn modelId="{45B5D68C-6C73-4DDC-B89A-577F0780F863}" srcId="{8FD645D4-5CE1-4CD8-9302-846DC62007D4}" destId="{ABA80AAE-CE77-4624-83DB-AF016672CFC0}" srcOrd="1" destOrd="0" parTransId="{A789BFB5-3E86-4363-A48F-F7154202585A}" sibTransId="{F51F52C9-5F8C-4DF9-BED0-9123B4B8BA79}"/>
    <dgm:cxn modelId="{50C0C197-06BB-4BF7-BE37-65BF435696F3}" type="presOf" srcId="{5BC3F827-2AFF-4AEA-8042-842BAF6B592A}" destId="{C54D68B0-F5B7-4EF2-B629-E109E880D661}" srcOrd="0" destOrd="0" presId="urn:microsoft.com/office/officeart/2005/8/layout/default"/>
    <dgm:cxn modelId="{F5F6F49E-7372-4B0C-8048-766A4320181E}" type="presOf" srcId="{E192D366-5278-4292-9232-BB8EC5437946}" destId="{A0F1BCA0-6652-4781-8433-341A157DBE92}" srcOrd="0" destOrd="0" presId="urn:microsoft.com/office/officeart/2005/8/layout/default"/>
    <dgm:cxn modelId="{069CE7CC-E1A0-4609-B560-6CA5BB114A2F}" type="presOf" srcId="{ABA80AAE-CE77-4624-83DB-AF016672CFC0}" destId="{6AF2C903-5473-494F-BD58-B92A24F9AAD7}" srcOrd="0" destOrd="0" presId="urn:microsoft.com/office/officeart/2005/8/layout/default"/>
    <dgm:cxn modelId="{03C3F2DF-9C67-43CA-A16D-52BB40CB1FA6}" type="presOf" srcId="{B8D38CEE-BFF8-475F-A6C9-0C2D4345DEE7}" destId="{3600445C-6512-427D-8198-00164E0B413B}" srcOrd="0" destOrd="0" presId="urn:microsoft.com/office/officeart/2005/8/layout/default"/>
    <dgm:cxn modelId="{6BCDF17E-665A-4B1D-9007-F56BAE483706}" type="presParOf" srcId="{E935CD56-45BC-4A40-9623-592FA6664D24}" destId="{3600445C-6512-427D-8198-00164E0B413B}" srcOrd="0" destOrd="0" presId="urn:microsoft.com/office/officeart/2005/8/layout/default"/>
    <dgm:cxn modelId="{556E03F1-09F1-4867-BD06-C05C73FA5E56}" type="presParOf" srcId="{E935CD56-45BC-4A40-9623-592FA6664D24}" destId="{ABB6F5F4-EF82-474E-A690-1C4506144102}" srcOrd="1" destOrd="0" presId="urn:microsoft.com/office/officeart/2005/8/layout/default"/>
    <dgm:cxn modelId="{04CF3F8D-0730-4D55-B754-9E0EA3DA7378}" type="presParOf" srcId="{E935CD56-45BC-4A40-9623-592FA6664D24}" destId="{6AF2C903-5473-494F-BD58-B92A24F9AAD7}" srcOrd="2" destOrd="0" presId="urn:microsoft.com/office/officeart/2005/8/layout/default"/>
    <dgm:cxn modelId="{982AB8F2-A2E4-4E6C-BFAF-83D9F02095D0}" type="presParOf" srcId="{E935CD56-45BC-4A40-9623-592FA6664D24}" destId="{14510E76-D7D6-4501-9381-063B8D96DAD7}" srcOrd="3" destOrd="0" presId="urn:microsoft.com/office/officeart/2005/8/layout/default"/>
    <dgm:cxn modelId="{3FCA7CCD-2313-4AD0-A5E7-2BBEE2BFE4B8}" type="presParOf" srcId="{E935CD56-45BC-4A40-9623-592FA6664D24}" destId="{ABB555DB-9CDD-4A27-8255-EDB4EB9D2AE1}" srcOrd="4" destOrd="0" presId="urn:microsoft.com/office/officeart/2005/8/layout/default"/>
    <dgm:cxn modelId="{00F1DB67-3B69-4360-8015-89F835EF395F}" type="presParOf" srcId="{E935CD56-45BC-4A40-9623-592FA6664D24}" destId="{019FD9D4-4DED-4A27-BF9B-1D4791D96A0B}" srcOrd="5" destOrd="0" presId="urn:microsoft.com/office/officeart/2005/8/layout/default"/>
    <dgm:cxn modelId="{C6302358-F6E1-4964-8F2D-D96FC4358906}" type="presParOf" srcId="{E935CD56-45BC-4A40-9623-592FA6664D24}" destId="{C54D68B0-F5B7-4EF2-B629-E109E880D661}" srcOrd="6" destOrd="0" presId="urn:microsoft.com/office/officeart/2005/8/layout/default"/>
    <dgm:cxn modelId="{EFD24869-B863-4009-B111-C26F18994819}" type="presParOf" srcId="{E935CD56-45BC-4A40-9623-592FA6664D24}" destId="{824FD9F5-DE41-4153-A38C-27E9750136CC}" srcOrd="7" destOrd="0" presId="urn:microsoft.com/office/officeart/2005/8/layout/default"/>
    <dgm:cxn modelId="{E84282D0-573D-447C-A6CF-3AC5F432E127}" type="presParOf" srcId="{E935CD56-45BC-4A40-9623-592FA6664D24}" destId="{A0F1BCA0-6652-4781-8433-341A157DBE9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0445C-6512-427D-8198-00164E0B413B}">
      <dsp:nvSpPr>
        <dsp:cNvPr id="0" name=""/>
        <dsp:cNvSpPr/>
      </dsp:nvSpPr>
      <dsp:spPr>
        <a:xfrm>
          <a:off x="7" y="2375"/>
          <a:ext cx="30024" cy="18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 dirty="0"/>
        </a:p>
      </dsp:txBody>
      <dsp:txXfrm>
        <a:off x="7" y="2375"/>
        <a:ext cx="30024" cy="18014"/>
      </dsp:txXfrm>
    </dsp:sp>
    <dsp:sp modelId="{6AF2C903-5473-494F-BD58-B92A24F9AAD7}">
      <dsp:nvSpPr>
        <dsp:cNvPr id="0" name=""/>
        <dsp:cNvSpPr/>
      </dsp:nvSpPr>
      <dsp:spPr>
        <a:xfrm>
          <a:off x="33034" y="2375"/>
          <a:ext cx="30024" cy="18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 dirty="0"/>
        </a:p>
      </dsp:txBody>
      <dsp:txXfrm>
        <a:off x="33034" y="2375"/>
        <a:ext cx="30024" cy="18014"/>
      </dsp:txXfrm>
    </dsp:sp>
    <dsp:sp modelId="{ABB555DB-9CDD-4A27-8255-EDB4EB9D2AE1}">
      <dsp:nvSpPr>
        <dsp:cNvPr id="0" name=""/>
        <dsp:cNvSpPr/>
      </dsp:nvSpPr>
      <dsp:spPr>
        <a:xfrm>
          <a:off x="7" y="23392"/>
          <a:ext cx="30024" cy="18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 dirty="0"/>
        </a:p>
      </dsp:txBody>
      <dsp:txXfrm>
        <a:off x="7" y="23392"/>
        <a:ext cx="30024" cy="18014"/>
      </dsp:txXfrm>
    </dsp:sp>
    <dsp:sp modelId="{C54D68B0-F5B7-4EF2-B629-E109E880D661}">
      <dsp:nvSpPr>
        <dsp:cNvPr id="0" name=""/>
        <dsp:cNvSpPr/>
      </dsp:nvSpPr>
      <dsp:spPr>
        <a:xfrm>
          <a:off x="33034" y="23392"/>
          <a:ext cx="30024" cy="18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 dirty="0"/>
        </a:p>
      </dsp:txBody>
      <dsp:txXfrm>
        <a:off x="33034" y="23392"/>
        <a:ext cx="30024" cy="18014"/>
      </dsp:txXfrm>
    </dsp:sp>
    <dsp:sp modelId="{A0F1BCA0-6652-4781-8433-341A157DBE92}">
      <dsp:nvSpPr>
        <dsp:cNvPr id="0" name=""/>
        <dsp:cNvSpPr/>
      </dsp:nvSpPr>
      <dsp:spPr>
        <a:xfrm>
          <a:off x="16520" y="44409"/>
          <a:ext cx="30024" cy="18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 dirty="0"/>
        </a:p>
      </dsp:txBody>
      <dsp:txXfrm>
        <a:off x="16520" y="44409"/>
        <a:ext cx="30024" cy="18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EE18FA9B-3E06-41AF-BDF7-6710797097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40F9B942-99CF-4AC4-9F77-E625D2C71C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229AF1-735F-4681-99BB-FFFCBB062973}" type="datetime1">
              <a:rPr lang="pl-PL" smtClean="0"/>
              <a:t>03.11.2022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3CAD4C1D-64AA-4DA1-8A75-FCF5ECA450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D886DA9-2A38-4F39-B33B-4F7B5E444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775EF03-110B-4710-A708-FEF1927612B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23214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140B476-207D-484E-895A-89E04D25E721}" type="datetime1">
              <a:rPr lang="pl-PL" noProof="0" smtClean="0"/>
              <a:t>03.11.2022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18CCA95-4F40-4CDD-BF1E-B8C9EB86EE73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66295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18CCA95-4F40-4CDD-BF1E-B8C9EB86EE73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1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4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7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7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11/3/2022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11/3/2022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49504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0" r:id="rId2"/>
    <p:sldLayoutId id="2147483729" r:id="rId3"/>
    <p:sldLayoutId id="2147483728" r:id="rId4"/>
    <p:sldLayoutId id="2147483727" r:id="rId5"/>
    <p:sldLayoutId id="2147483726" r:id="rId6"/>
    <p:sldLayoutId id="2147483725" r:id="rId7"/>
    <p:sldLayoutId id="2147483724" r:id="rId8"/>
    <p:sldLayoutId id="2147483723" r:id="rId9"/>
    <p:sldLayoutId id="2147483722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949A0015-AE84-5459-11E7-A5C2F2556F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r="6245" b="6250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sp>
        <p:nvSpPr>
          <p:cNvPr id="6" name="Freeform: Shape 8">
            <a:extLst>
              <a:ext uri="{FF2B5EF4-FFF2-40B4-BE49-F238E27FC236}">
                <a16:creationId xmlns:a16="http://schemas.microsoft.com/office/drawing/2014/main" id="{EB95B01E-5851-431E-863B-0FAC6566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5125" y="3600"/>
            <a:ext cx="7266875" cy="6854400"/>
          </a:xfrm>
          <a:custGeom>
            <a:avLst/>
            <a:gdLst>
              <a:gd name="connsiteX0" fmla="*/ 3839675 w 7266875"/>
              <a:gd name="connsiteY0" fmla="*/ 0 h 6854400"/>
              <a:gd name="connsiteX1" fmla="*/ 7266875 w 7266875"/>
              <a:gd name="connsiteY1" fmla="*/ 3427200 h 6854400"/>
              <a:gd name="connsiteX2" fmla="*/ 3839675 w 7266875"/>
              <a:gd name="connsiteY2" fmla="*/ 6854400 h 6854400"/>
              <a:gd name="connsiteX3" fmla="*/ 3489264 w 7266875"/>
              <a:gd name="connsiteY3" fmla="*/ 6836706 h 6854400"/>
              <a:gd name="connsiteX4" fmla="*/ 3327588 w 7266875"/>
              <a:gd name="connsiteY4" fmla="*/ 6816161 h 6854400"/>
              <a:gd name="connsiteX5" fmla="*/ 3174464 w 7266875"/>
              <a:gd name="connsiteY5" fmla="*/ 6839531 h 6854400"/>
              <a:gd name="connsiteX6" fmla="*/ 2880000 w 7266875"/>
              <a:gd name="connsiteY6" fmla="*/ 6854400 h 6854400"/>
              <a:gd name="connsiteX7" fmla="*/ 0 w 7266875"/>
              <a:gd name="connsiteY7" fmla="*/ 3974400 h 6854400"/>
              <a:gd name="connsiteX8" fmla="*/ 226325 w 7266875"/>
              <a:gd name="connsiteY8" fmla="*/ 2853374 h 6854400"/>
              <a:gd name="connsiteX9" fmla="*/ 258015 w 7266875"/>
              <a:gd name="connsiteY9" fmla="*/ 2787590 h 6854400"/>
              <a:gd name="connsiteX10" fmla="*/ 224445 w 7266875"/>
              <a:gd name="connsiteY10" fmla="*/ 2657030 h 6854400"/>
              <a:gd name="connsiteX11" fmla="*/ 180561 w 7266875"/>
              <a:gd name="connsiteY11" fmla="*/ 2221714 h 6854400"/>
              <a:gd name="connsiteX12" fmla="*/ 2340561 w 7266875"/>
              <a:gd name="connsiteY12" fmla="*/ 61714 h 6854400"/>
              <a:gd name="connsiteX13" fmla="*/ 2828370 w 7266875"/>
              <a:gd name="connsiteY13" fmla="*/ 117025 h 6854400"/>
              <a:gd name="connsiteX14" fmla="*/ 2891183 w 7266875"/>
              <a:gd name="connsiteY14" fmla="*/ 134017 h 6854400"/>
              <a:gd name="connsiteX15" fmla="*/ 2983165 w 7266875"/>
              <a:gd name="connsiteY15" fmla="*/ 107897 h 6854400"/>
              <a:gd name="connsiteX16" fmla="*/ 3839675 w 7266875"/>
              <a:gd name="connsiteY16" fmla="*/ 0 h 685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66875" h="6854400">
                <a:moveTo>
                  <a:pt x="3839675" y="0"/>
                </a:moveTo>
                <a:cubicBezTo>
                  <a:pt x="5732465" y="0"/>
                  <a:pt x="7266875" y="1534410"/>
                  <a:pt x="7266875" y="3427200"/>
                </a:cubicBezTo>
                <a:cubicBezTo>
                  <a:pt x="7266875" y="5319990"/>
                  <a:pt x="5732465" y="6854400"/>
                  <a:pt x="3839675" y="6854400"/>
                </a:cubicBezTo>
                <a:cubicBezTo>
                  <a:pt x="3721376" y="6854400"/>
                  <a:pt x="3604476" y="6848406"/>
                  <a:pt x="3489264" y="6836706"/>
                </a:cubicBezTo>
                <a:lnTo>
                  <a:pt x="3327588" y="6816161"/>
                </a:lnTo>
                <a:lnTo>
                  <a:pt x="3174464" y="6839531"/>
                </a:lnTo>
                <a:cubicBezTo>
                  <a:pt x="3077646" y="6849363"/>
                  <a:pt x="2979412" y="6854400"/>
                  <a:pt x="2880000" y="6854400"/>
                </a:cubicBezTo>
                <a:cubicBezTo>
                  <a:pt x="1289420" y="6854400"/>
                  <a:pt x="0" y="5564980"/>
                  <a:pt x="0" y="3974400"/>
                </a:cubicBezTo>
                <a:cubicBezTo>
                  <a:pt x="0" y="3576755"/>
                  <a:pt x="80589" y="3197933"/>
                  <a:pt x="226325" y="2853374"/>
                </a:cubicBezTo>
                <a:lnTo>
                  <a:pt x="258015" y="2787590"/>
                </a:lnTo>
                <a:lnTo>
                  <a:pt x="224445" y="2657030"/>
                </a:lnTo>
                <a:cubicBezTo>
                  <a:pt x="195672" y="2516419"/>
                  <a:pt x="180561" y="2370831"/>
                  <a:pt x="180561" y="2221714"/>
                </a:cubicBezTo>
                <a:cubicBezTo>
                  <a:pt x="180561" y="1028779"/>
                  <a:pt x="1147626" y="61714"/>
                  <a:pt x="2340561" y="61714"/>
                </a:cubicBezTo>
                <a:cubicBezTo>
                  <a:pt x="2508318" y="61714"/>
                  <a:pt x="2671608" y="80838"/>
                  <a:pt x="2828370" y="117025"/>
                </a:cubicBezTo>
                <a:lnTo>
                  <a:pt x="2891183" y="134017"/>
                </a:lnTo>
                <a:lnTo>
                  <a:pt x="2983165" y="107897"/>
                </a:lnTo>
                <a:cubicBezTo>
                  <a:pt x="3256928" y="37461"/>
                  <a:pt x="3543927" y="0"/>
                  <a:pt x="3839675" y="0"/>
                </a:cubicBezTo>
                <a:close/>
              </a:path>
            </a:pathLst>
          </a:custGeom>
          <a:solidFill>
            <a:schemeClr val="bg2">
              <a:alpha val="60000"/>
            </a:schemeClr>
          </a:solidFill>
          <a:ln>
            <a:noFill/>
          </a:ln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5F17E415-B31D-479C-85EC-3974EB6DE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-8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DD1D5F-3B52-4010-9875-7B2C81481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19A5E776-A0B7-4721-A7C0-6297BF15A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27A0E1-E162-49A8-AD35-2102FE5DA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FB28281-3783-403A-B1AB-0182A003D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0708" y="1520825"/>
            <a:ext cx="5473700" cy="3218584"/>
          </a:xfrm>
        </p:spPr>
        <p:txBody>
          <a:bodyPr rtlCol="0">
            <a:normAutofit/>
          </a:bodyPr>
          <a:lstStyle/>
          <a:p>
            <a:pPr algn="ctr"/>
            <a:r>
              <a:rPr lang="pl-PL" sz="6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Prezentacja</a:t>
            </a:r>
            <a:br>
              <a:rPr lang="pl-PL" sz="6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6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Łacińskie </a:t>
            </a:r>
            <a:br>
              <a:rPr lang="pl-PL" sz="6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6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sentencje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4542EAC-8BF3-4BFD-9891-145BC4940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2671" y="4054274"/>
            <a:ext cx="3563938" cy="1282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endParaRPr lang="pl-PL" dirty="0">
              <a:solidFill>
                <a:srgbClr val="FFFFFF"/>
              </a:solidFill>
            </a:endParaRPr>
          </a:p>
          <a:p>
            <a:pPr algn="ctr"/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2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87">
        <p:fade/>
      </p:transition>
    </mc:Choice>
    <mc:Fallback>
      <p:transition spd="med" advTm="1468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3B5608-2730-48F7-5420-28516621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437187" cy="4792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800" dirty="0">
                <a:latin typeface="Calibri" panose="020F0502020204030204" pitchFamily="34" charset="0"/>
                <a:cs typeface="Calibri" panose="020F0502020204030204" pitchFamily="34" charset="0"/>
              </a:rPr>
              <a:t>Carpe diem – </a:t>
            </a:r>
            <a:r>
              <a:rPr lang="pl-PL" sz="8800" dirty="0">
                <a:latin typeface="Calibri" panose="020F0502020204030204" pitchFamily="34" charset="0"/>
                <a:cs typeface="Calibri" panose="020F0502020204030204" pitchFamily="34" charset="0"/>
              </a:rPr>
              <a:t>Chwytaj</a:t>
            </a:r>
            <a:r>
              <a:rPr lang="en-US" sz="8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800" dirty="0">
                <a:latin typeface="Calibri" panose="020F0502020204030204" pitchFamily="34" charset="0"/>
                <a:cs typeface="Calibri" panose="020F0502020204030204" pitchFamily="34" charset="0"/>
              </a:rPr>
              <a:t>dzień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014575-F0CE-4EAB-917E-3325411B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DB3702B-264B-4A16-B3FF-E2B1366D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A33E2F-6DB3-47D1-B577-F0D4289E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F24FF8-D392-412B-AB34-A7D89311B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Obraz zawierający niebo, zewnętrzne, mężczyzna, osoba&#10;&#10;Opis wygenerowany automatycznie">
            <a:extLst>
              <a:ext uri="{FF2B5EF4-FFF2-40B4-BE49-F238E27FC236}">
                <a16:creationId xmlns:a16="http://schemas.microsoft.com/office/drawing/2014/main" id="{EF8070C7-C0FA-ACE4-B040-215797CCB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00" r="25250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528117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81">
        <p:fade/>
      </p:transition>
    </mc:Choice>
    <mc:Fallback>
      <p:transition spd="med" advTm="1078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Obraz 4" descr="Obraz zawierający niebo, zewnętrzne, mężczyzna, osoba&#10;&#10;Opis wygenerowany automatycznie">
            <a:extLst>
              <a:ext uri="{FF2B5EF4-FFF2-40B4-BE49-F238E27FC236}">
                <a16:creationId xmlns:a16="http://schemas.microsoft.com/office/drawing/2014/main" id="{1C355050-AFC7-7681-F2BF-CD558D663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2661"/>
          <a:stretch/>
        </p:blipFill>
        <p:spPr>
          <a:xfrm>
            <a:off x="-6253" y="0"/>
            <a:ext cx="12192687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A5CBF4-323E-4A2D-A9CD-A3CC0050D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06074" y="-5"/>
            <a:ext cx="9785926" cy="6858004"/>
            <a:chOff x="0" y="-3"/>
            <a:chExt cx="9785926" cy="68580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3"/>
              <a:ext cx="9767888" cy="6858003"/>
              <a:chOff x="0" y="-3"/>
              <a:chExt cx="9767888" cy="685800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85926" cy="6858002"/>
              <a:chOff x="0" y="-1"/>
              <a:chExt cx="9785926" cy="685800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1241733" y="-1241732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26A215-743C-44FA-BCDF-557D447DD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68670" cy="6858002"/>
              <a:chOff x="0" y="-1"/>
              <a:chExt cx="9768670" cy="685800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DC24E92-BC4D-4062-B4E9-06E64DFC6F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82" y="3429000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36FDDFC-223B-4390-8055-FA8AA406EF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319D3AF-7180-851B-CB72-6447E7CE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7" y="-139839"/>
            <a:ext cx="4613851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Horacy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łac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Horatius),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właściwie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Kwintus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Horacjusz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Flakkus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łac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Quintus Horatius </a:t>
            </a:r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Flaccus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8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grudnia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65 </a:t>
            </a:r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p.n.e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 </a:t>
            </a:r>
            <a:r>
              <a:rPr lang="pl-PL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Wenuzji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27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listopada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pl-PL" sz="29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p.n.e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 – 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poeta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rzymski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często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określany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mianem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największego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łacińskiego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liryka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mistrza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satyry</a:t>
            </a:r>
            <a:r>
              <a:rPr lang="en-US" sz="29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80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423">
        <p:fade/>
      </p:transition>
    </mc:Choice>
    <mc:Fallback>
      <p:transition spd="med" advTm="1142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A663BF-BBA1-6F4E-3EB5-168794B0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579054" cy="5060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Homo sum,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humani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nihil a me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alienum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puto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b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Człowiekiem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jestem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nic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co 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ludzkie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jest mi 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obce.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014575-F0CE-4EAB-917E-3325411B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DB3702B-264B-4A16-B3FF-E2B1366D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A33E2F-6DB3-47D1-B577-F0D4289E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F24FF8-D392-412B-AB34-A7D89311B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0C0B0613-A8C9-A8D9-44F7-0AEF6BFE5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124606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09">
        <p:fade/>
      </p:transition>
    </mc:Choice>
    <mc:Fallback>
      <p:transition spd="med" advTm="1100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44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45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24">
            <a:extLst>
              <a:ext uri="{FF2B5EF4-FFF2-40B4-BE49-F238E27FC236}">
                <a16:creationId xmlns:a16="http://schemas.microsoft.com/office/drawing/2014/main" id="{6E2935B3-43F9-4F49-AEEE-A09015DDF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3C3E9F-031F-4D06-B2D1-FBDE7797A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6B24CB-2D97-4762-B34A-9FE40CECA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E85C82-5A92-4169-B806-F7A311C1C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6DD679-1C6F-4F84-9CA0-27B1ABCFD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EBB60D-86C6-45E0-AB7B-8C952FEBDD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06710FE-8C5F-4C9D-AF9E-1A7CDAE4C6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" name="Group 29">
              <a:extLst>
                <a:ext uri="{FF2B5EF4-FFF2-40B4-BE49-F238E27FC236}">
                  <a16:creationId xmlns:a16="http://schemas.microsoft.com/office/drawing/2014/main" id="{38556C1B-E283-4483-ACD0-2808A242A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575218D-6500-488D-AB87-B8B426C1CC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859891A-F84B-4F49-B829-12D780F427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4DD948-16D9-47F3-880E-69BF40A2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CED433A-4441-4EF2-A360-2D5C19C7F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C60C343-18D4-D850-727D-73E41F81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513" y="540000"/>
            <a:ext cx="5256623" cy="5403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Publius Terentius 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Afer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 ok. 195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p.n.e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zm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wcześniej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niż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159 </a:t>
            </a:r>
            <a:r>
              <a:rPr lang="pl-PL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p.n.e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.) –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komediopisarz rzymski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jeden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dwóch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obok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Plauta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którego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komedie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zachowały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 się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naszych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 czasów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4A0AA1-C9DD-452F-AF3C-8231C0CD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3600"/>
            <a:ext cx="6854400" cy="6854400"/>
            <a:chOff x="0" y="3600"/>
            <a:chExt cx="6854400" cy="68544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81A3F73-01DC-494A-B9CC-582418F95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C4A7316-203B-47F8-B448-E54B106DB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DFB6685-5F8D-4A29-9735-BF4667A59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Obraz zawierający tekst, clipart&#10;&#10;Opis wygenerowany automatycznie">
            <a:extLst>
              <a:ext uri="{FF2B5EF4-FFF2-40B4-BE49-F238E27FC236}">
                <a16:creationId xmlns:a16="http://schemas.microsoft.com/office/drawing/2014/main" id="{E8220470-0CB0-21E2-2F5A-90883CFDC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-1"/>
            <a:ext cx="685798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5254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58">
        <p:fade/>
      </p:transition>
    </mc:Choice>
    <mc:Fallback>
      <p:transition spd="med" advTm="1065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6DF1F0-8444-D831-75B3-AF68DA06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437187" cy="47920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800" dirty="0" err="1">
                <a:latin typeface="Calibri" panose="020F0502020204030204" pitchFamily="34" charset="0"/>
                <a:cs typeface="Calibri" panose="020F0502020204030204" pitchFamily="34" charset="0"/>
              </a:rPr>
              <a:t>Antiquus</a:t>
            </a:r>
            <a:r>
              <a:rPr lang="en-US" sz="6800" dirty="0">
                <a:latin typeface="Calibri" panose="020F0502020204030204" pitchFamily="34" charset="0"/>
                <a:cs typeface="Calibri" panose="020F0502020204030204" pitchFamily="34" charset="0"/>
              </a:rPr>
              <a:t> amor cancer est. -</a:t>
            </a:r>
            <a:r>
              <a:rPr lang="pl-PL" sz="6800" dirty="0">
                <a:latin typeface="Calibri" panose="020F0502020204030204" pitchFamily="34" charset="0"/>
                <a:cs typeface="Calibri" panose="020F0502020204030204" pitchFamily="34" charset="0"/>
              </a:rPr>
              <a:t>Stara</a:t>
            </a:r>
            <a:r>
              <a:rPr lang="en-US" sz="6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6800" dirty="0">
                <a:latin typeface="Calibri" panose="020F0502020204030204" pitchFamily="34" charset="0"/>
                <a:cs typeface="Calibri" panose="020F0502020204030204" pitchFamily="34" charset="0"/>
              </a:rPr>
              <a:t>miłość</a:t>
            </a:r>
            <a:r>
              <a:rPr lang="en-US" sz="6800" dirty="0">
                <a:latin typeface="Calibri" panose="020F0502020204030204" pitchFamily="34" charset="0"/>
                <a:cs typeface="Calibri" panose="020F0502020204030204" pitchFamily="34" charset="0"/>
              </a:rPr>
              <a:t> jest jak </a:t>
            </a:r>
            <a:r>
              <a:rPr lang="pl-PL" sz="6800" dirty="0">
                <a:latin typeface="Calibri" panose="020F0502020204030204" pitchFamily="34" charset="0"/>
                <a:cs typeface="Calibri" panose="020F0502020204030204" pitchFamily="34" charset="0"/>
              </a:rPr>
              <a:t>rak</a:t>
            </a:r>
            <a:r>
              <a:rPr lang="en-US" sz="6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014575-F0CE-4EAB-917E-3325411B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DB3702B-264B-4A16-B3FF-E2B1366D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A33E2F-6DB3-47D1-B577-F0D4289E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F24FF8-D392-412B-AB34-A7D89311B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Obraz zawierający tekst, mężczyzna, osoba&#10;&#10;Opis wygenerowany automatycznie">
            <a:extLst>
              <a:ext uri="{FF2B5EF4-FFF2-40B4-BE49-F238E27FC236}">
                <a16:creationId xmlns:a16="http://schemas.microsoft.com/office/drawing/2014/main" id="{7A2D780E-DCA7-B1F0-38D6-7B838024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749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94586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56">
        <p:fade/>
      </p:transition>
    </mc:Choice>
    <mc:Fallback>
      <p:transition spd="med" advTm="1105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3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36611F-D3D9-5D9A-B788-FC06C90A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5437187" cy="53750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Jednym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głównych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bohaterów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„Quo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vadis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Henryka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Sienkiewicza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jest Petroniusz –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krewny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Marka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Winicjusza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Wielki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patrycjusz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autor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Uczty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Trymalchiona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”, arbiter </a:t>
            </a:r>
            <a:r>
              <a:rPr lang="pl-PL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elegantiarum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doradca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Nerona,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erudyta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był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uwielbiany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przez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Rzymian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oup 24">
            <a:extLst>
              <a:ext uri="{FF2B5EF4-FFF2-40B4-BE49-F238E27FC236}">
                <a16:creationId xmlns:a16="http://schemas.microsoft.com/office/drawing/2014/main" id="{A7014575-F0CE-4EAB-917E-3325411B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DB3702B-264B-4A16-B3FF-E2B1366D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26">
              <a:extLst>
                <a:ext uri="{FF2B5EF4-FFF2-40B4-BE49-F238E27FC236}">
                  <a16:creationId xmlns:a16="http://schemas.microsoft.com/office/drawing/2014/main" id="{92A33E2F-6DB3-47D1-B577-F0D4289E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F24FF8-D392-412B-AB34-A7D89311B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Obraz zawierający tekst, mężczyzna, osoba&#10;&#10;Opis wygenerowany automatycznie">
            <a:extLst>
              <a:ext uri="{FF2B5EF4-FFF2-40B4-BE49-F238E27FC236}">
                <a16:creationId xmlns:a16="http://schemas.microsoft.com/office/drawing/2014/main" id="{6BD4899E-26C5-763F-8081-71B4A3B0E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3749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116589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63">
        <p:fade/>
      </p:transition>
    </mc:Choice>
    <mc:Fallback>
      <p:transition spd="med" advTm="1106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10">
            <a:extLst>
              <a:ext uri="{FF2B5EF4-FFF2-40B4-BE49-F238E27FC236}">
                <a16:creationId xmlns:a16="http://schemas.microsoft.com/office/drawing/2014/main" id="{30D050C3-946A-4155-B469-3FE5492E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D7BFBB-BF60-4EF1-AF1C-731347DB1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12">
              <a:extLst>
                <a:ext uri="{FF2B5EF4-FFF2-40B4-BE49-F238E27FC236}">
                  <a16:creationId xmlns:a16="http://schemas.microsoft.com/office/drawing/2014/main" id="{40150CBC-E30B-417C-9BB2-CE6BB1A64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6020D6-6ADB-408E-A69F-4EA6F51A7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14">
              <a:extLst>
                <a:ext uri="{FF2B5EF4-FFF2-40B4-BE49-F238E27FC236}">
                  <a16:creationId xmlns:a16="http://schemas.microsoft.com/office/drawing/2014/main" id="{8226C8E5-1D99-421D-AB3C-2AF296A15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7669339-D0C4-4CF0-9A76-5BFBCDB798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20">
                <a:extLst>
                  <a:ext uri="{FF2B5EF4-FFF2-40B4-BE49-F238E27FC236}">
                    <a16:creationId xmlns:a16="http://schemas.microsoft.com/office/drawing/2014/main" id="{38B31604-91C4-4CB0-8097-02EE0ADDC1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48340F5-A593-469A-98DC-B6D90D3B2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8" name="Rectangle 17">
                <a:extLst>
                  <a:ext uri="{FF2B5EF4-FFF2-40B4-BE49-F238E27FC236}">
                    <a16:creationId xmlns:a16="http://schemas.microsoft.com/office/drawing/2014/main" id="{B59E3068-3000-4C82-ACA8-367498951E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2E1C398-D8F7-4828-9F7F-80D61DAE2B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3B333C-60FD-4260-80E0-190666C9D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22">
            <a:extLst>
              <a:ext uri="{FF2B5EF4-FFF2-40B4-BE49-F238E27FC236}">
                <a16:creationId xmlns:a16="http://schemas.microsoft.com/office/drawing/2014/main" id="{DC05F582-AA63-4A8C-915E-66057E4B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60000"/>
                </a:schemeClr>
              </a:gs>
              <a:gs pos="37000">
                <a:schemeClr val="bg2">
                  <a:alpha val="6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A74DE6-5099-D2E8-4D5F-69F4B918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651" y="606260"/>
            <a:ext cx="4982326" cy="4937290"/>
          </a:xfrm>
        </p:spPr>
        <p:txBody>
          <a:bodyPr anchor="b">
            <a:noAutofit/>
          </a:bodyPr>
          <a:lstStyle/>
          <a:p>
            <a:r>
              <a:rPr lang="pl-PL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Alteri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vivas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oportet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, si </a:t>
            </a:r>
            <a:r>
              <a:rPr lang="pl-PL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tibi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 vis </a:t>
            </a:r>
            <a:r>
              <a:rPr lang="pl-PL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vivere</a:t>
            </a: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 -</a:t>
            </a:r>
            <a:b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800" dirty="0">
                <a:latin typeface="Calibri" panose="020F0502020204030204" pitchFamily="34" charset="0"/>
                <a:cs typeface="Calibri" panose="020F0502020204030204" pitchFamily="34" charset="0"/>
              </a:rPr>
              <a:t>Trzeba żyć dla innych, jeśli chcesz żyć dla siebie.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AD45520-6121-1DCC-0B90-51751B3FC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25" r="27974" b="-1"/>
          <a:stretch/>
        </p:blipFill>
        <p:spPr>
          <a:xfrm>
            <a:off x="20" y="10"/>
            <a:ext cx="64445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3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27">
        <p:fade/>
      </p:transition>
    </mc:Choice>
    <mc:Fallback>
      <p:transition spd="med" advTm="10927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BE9D418-D5B0-47F9-88F0-342F7E9E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56975" y="0"/>
            <a:ext cx="5655263" cy="4366126"/>
            <a:chOff x="3356975" y="0"/>
            <a:chExt cx="5655263" cy="436612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A4AD92B-6DC1-4915-8A6F-605636346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2238" y="4612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0E4588A-7467-4351-8A34-312A1D4E8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56975" y="0"/>
              <a:ext cx="4320000" cy="4320000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42CB01B-1CD2-D04C-27E8-3155DECAA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61" r="26113" b="2"/>
          <a:stretch/>
        </p:blipFill>
        <p:spPr>
          <a:xfrm>
            <a:off x="3936000" y="180000"/>
            <a:ext cx="4320000" cy="4320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508000"/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0D24FCD-9833-481C-96FB-849603CC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23887"/>
            <a:ext cx="12192000" cy="4434114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100000">
                <a:schemeClr val="bg2">
                  <a:alpha val="80000"/>
                </a:schemeClr>
              </a:gs>
              <a:gs pos="7000">
                <a:schemeClr val="bg2">
                  <a:alpha val="0"/>
                </a:scheme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E855B2F-0D8F-565E-183C-5D9C6F16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03" y="3520887"/>
            <a:ext cx="9217026" cy="290091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Lucjusz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Anneusz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Seneka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Młodszy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(4 r. p. n. e. – 65 r. n. e.)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zwany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Filozofem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był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retorem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pisarzem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poetą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filozofem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rzymskim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stoikiem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piewcą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heroicznej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etyki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synem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Seneki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Starszego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Był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wychowawcą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cesarza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Nerona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początku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jego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rządów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miał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znaczne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wpływy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jego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politykę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W 63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roku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wycofał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polityki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dwa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lata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później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został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zmuszony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przez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Nerona do </a:t>
            </a:r>
            <a:r>
              <a:rPr lang="pl-PL" sz="2800" dirty="0">
                <a:latin typeface="Calibri" panose="020F0502020204030204" pitchFamily="34" charset="0"/>
                <a:cs typeface="Calibri" panose="020F0502020204030204" pitchFamily="34" charset="0"/>
              </a:rPr>
              <a:t>samobójstwa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1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77">
        <p:fade/>
      </p:transition>
    </mc:Choice>
    <mc:Fallback>
      <p:transition spd="med" advTm="1117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36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Obraz 4" descr="Obraz zawierający osoba, budynek, rzeźba, kamień&#10;&#10;Opis wygenerowany automatycznie">
            <a:extLst>
              <a:ext uri="{FF2B5EF4-FFF2-40B4-BE49-F238E27FC236}">
                <a16:creationId xmlns:a16="http://schemas.microsoft.com/office/drawing/2014/main" id="{5A812C12-3BE9-A7E3-5124-7375BAD26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3748" r="1" b="11988"/>
          <a:stretch/>
        </p:blipFill>
        <p:spPr>
          <a:xfrm>
            <a:off x="-6253" y="-3601"/>
            <a:ext cx="12192687" cy="6858000"/>
          </a:xfrm>
          <a:prstGeom prst="rect">
            <a:avLst/>
          </a:prstGeom>
        </p:spPr>
      </p:pic>
      <p:grpSp>
        <p:nvGrpSpPr>
          <p:cNvPr id="37" name="Group 22">
            <a:extLst>
              <a:ext uri="{FF2B5EF4-FFF2-40B4-BE49-F238E27FC236}">
                <a16:creationId xmlns:a16="http://schemas.microsoft.com/office/drawing/2014/main" id="{5697E9DF-ECF5-4EA6-8E3F-160752B8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101" y="549274"/>
            <a:ext cx="12268203" cy="6308725"/>
            <a:chOff x="-38101" y="549274"/>
            <a:chExt cx="12268203" cy="63087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CAAB57-774B-4C3C-B2E2-9BA998704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6096001" y="549274"/>
              <a:ext cx="6096599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69F6E5-0E1F-4324-B525-E896EE983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600" y="549274"/>
              <a:ext cx="6096598" cy="6308723"/>
            </a:xfrm>
            <a:prstGeom prst="rect">
              <a:avLst/>
            </a:prstGeom>
            <a:gradFill flip="none" rotWithShape="1">
              <a:gsLst>
                <a:gs pos="30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DAFA65F-5ED6-4A79-9C73-A1DE583C1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-38101" y="1990722"/>
              <a:ext cx="12268200" cy="4867276"/>
              <a:chOff x="3" y="1"/>
              <a:chExt cx="12268200" cy="4867276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D04940F-1A28-47CA-BC85-5D0FA90768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>
                <a:off x="633687" y="-633138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F2264D0-1772-4B5C-A1F5-C000597317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6767787" y="-633683"/>
                <a:ext cx="4866731" cy="61341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8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26BB5ED-C44B-4E3E-9A5D-18228C019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38104" y="3091890"/>
              <a:ext cx="9515473" cy="3766109"/>
              <a:chOff x="2676525" y="0"/>
              <a:chExt cx="9515473" cy="376610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D5A1916-1815-43F3-8E57-A5AD558BC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4262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C758D1E-62C7-4EF3-824F-C2542D216F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676525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8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3AF6C1-825F-437D-BED2-DEF267D0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714629" y="3091890"/>
              <a:ext cx="9515473" cy="3766109"/>
              <a:chOff x="0" y="0"/>
              <a:chExt cx="9515473" cy="3766109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E518F14-B231-4186-ADC0-8339580E80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57737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5A3C29F-2140-4EC1-B779-7A8D725B73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88B07BA-C073-8A66-1F44-D793DE1D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73" y="4743018"/>
            <a:ext cx="11022518" cy="1676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Amicus Plato, amicus Socrates, sed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magis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amica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veritas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-Przyjacielem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Platon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przyjacielem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Sokrates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lecz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większą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przyjaciółką</a:t>
            </a:r>
            <a:r>
              <a:rPr lang="en-US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 </a:t>
            </a:r>
            <a:r>
              <a:rPr lang="pl-PL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prawda.</a:t>
            </a:r>
          </a:p>
        </p:txBody>
      </p:sp>
    </p:spTree>
    <p:extLst>
      <p:ext uri="{BB962C8B-B14F-4D97-AF65-F5344CB8AC3E}">
        <p14:creationId xmlns:p14="http://schemas.microsoft.com/office/powerpoint/2010/main" val="345852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91">
        <p:fade/>
      </p:transition>
    </mc:Choice>
    <mc:Fallback>
      <p:transition spd="med" advTm="1179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Obraz 4" descr="Obraz zawierający osoba, budynek, rzeźba, kamień&#10;&#10;Opis wygenerowany automatycznie">
            <a:extLst>
              <a:ext uri="{FF2B5EF4-FFF2-40B4-BE49-F238E27FC236}">
                <a16:creationId xmlns:a16="http://schemas.microsoft.com/office/drawing/2014/main" id="{F7FD621B-F48F-8C28-F2A1-8A2E3401E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3748" r="1" b="11988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A5CBF4-323E-4A2D-A9CD-A3CC0050D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06074" y="-5"/>
            <a:ext cx="9785926" cy="6858004"/>
            <a:chOff x="0" y="-3"/>
            <a:chExt cx="9785926" cy="68580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3"/>
              <a:ext cx="9767888" cy="6858003"/>
              <a:chOff x="0" y="-3"/>
              <a:chExt cx="9767888" cy="685800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85926" cy="6858002"/>
              <a:chOff x="0" y="-1"/>
              <a:chExt cx="9785926" cy="685800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1241733" y="-1241732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26A215-743C-44FA-BCDF-557D447DD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68670" cy="6858002"/>
              <a:chOff x="0" y="-1"/>
              <a:chExt cx="9768670" cy="685800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DC24E92-BC4D-4062-B4E9-06E64DFC6F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82" y="3429000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36FDDFC-223B-4390-8055-FA8AA406EF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CB04865-234C-9A2E-981A-B111284F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8" y="0"/>
            <a:ext cx="4581315" cy="44100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Arystoteles był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twórcą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odmiennego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 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platonizmu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równie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spójnego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systemu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filozoficznego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który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bardzo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silnie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wpłynął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filozofię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naukę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europejską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Zapoczątkował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nurt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filozoficzny nazywany arystotelizmem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który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miał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wiele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postaci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różnych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epokach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Chrześcijańska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odmiana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arystotelizmu, zwana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tomizmem, powstała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 XIII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wieku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jest do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dziś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uważana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oficjalną filozofię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Kościoła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katolickiego</a:t>
            </a: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71761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81">
        <p:fade/>
      </p:transition>
    </mc:Choice>
    <mc:Fallback>
      <p:transition spd="med" advTm="1128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AD6A0B1-7E34-E039-313F-59FE2CCCD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61" y="267629"/>
            <a:ext cx="7005925" cy="2181946"/>
          </a:xfrm>
        </p:spPr>
        <p:txBody>
          <a:bodyPr anchor="t">
            <a:normAutofit fontScale="90000"/>
          </a:bodyPr>
          <a:lstStyle/>
          <a:p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Veni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vidi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vici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 - Przybyłem, zobaczyłem, zwyciężyłem</a:t>
            </a:r>
          </a:p>
        </p:txBody>
      </p:sp>
      <p:pic>
        <p:nvPicPr>
          <p:cNvPr id="7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F87B8F77-314C-D2BF-7014-6AB0017A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934" y="2881808"/>
            <a:ext cx="3771198" cy="3529179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0A5F84-BD20-4A3E-81BA-9F444410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62F19C-23B5-44FC-88CF-01A43087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2D9667-DCFB-45CA-8EDC-7E5E0EE42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8752FF-502D-43D5-9828-8C4216648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Mężczyzna nurkujący w fali">
            <a:extLst>
              <a:ext uri="{FF2B5EF4-FFF2-40B4-BE49-F238E27FC236}">
                <a16:creationId xmlns:a16="http://schemas.microsoft.com/office/drawing/2014/main" id="{79476E80-4354-4931-7A0E-9884A09E0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3" r="19216" b="-2"/>
          <a:stretch/>
        </p:blipFill>
        <p:spPr>
          <a:xfrm>
            <a:off x="5725066" y="1358602"/>
            <a:ext cx="6422173" cy="6422173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38614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323">
        <p:fade/>
      </p:transition>
    </mc:Choice>
    <mc:Fallback>
      <p:transition spd="med" advTm="1032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48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9" name="Picture 4" descr="Ręka idąca na słońce">
            <a:extLst>
              <a:ext uri="{FF2B5EF4-FFF2-40B4-BE49-F238E27FC236}">
                <a16:creationId xmlns:a16="http://schemas.microsoft.com/office/drawing/2014/main" id="{7C2CCACA-64D6-0978-9BCC-81A8F6B7B8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8" b="15972"/>
          <a:stretch/>
        </p:blipFill>
        <p:spPr>
          <a:xfrm>
            <a:off x="22712" y="-3603"/>
            <a:ext cx="12192687" cy="6858000"/>
          </a:xfrm>
          <a:prstGeom prst="rect">
            <a:avLst/>
          </a:prstGeom>
        </p:spPr>
      </p:pic>
      <p:grpSp>
        <p:nvGrpSpPr>
          <p:cNvPr id="50" name="Group 22">
            <a:extLst>
              <a:ext uri="{FF2B5EF4-FFF2-40B4-BE49-F238E27FC236}">
                <a16:creationId xmlns:a16="http://schemas.microsoft.com/office/drawing/2014/main" id="{67186895-7DAD-4EEE-BF1A-CC36B9426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5"/>
            <a:ext cx="9785926" cy="6858005"/>
            <a:chOff x="2406074" y="-5"/>
            <a:chExt cx="9785926" cy="68580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24112" y="-4"/>
              <a:ext cx="9767888" cy="6858003"/>
              <a:chOff x="0" y="-3"/>
              <a:chExt cx="9767888" cy="685800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32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06074" y="-5"/>
              <a:ext cx="9785926" cy="6858002"/>
              <a:chOff x="0" y="-1"/>
              <a:chExt cx="9785926" cy="685800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0C8F77F-4220-4C2C-BE7D-0C626E457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23330" y="-5"/>
              <a:ext cx="9768670" cy="6858002"/>
              <a:chOff x="2423330" y="-5"/>
              <a:chExt cx="9768670" cy="685800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6BF283-D5A5-422F-9640-B6D1ABD9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423330" y="-5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EAD1A7-3DBD-4376-BF10-AEE971C1B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V="1">
                <a:off x="2424112" y="3428998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4637393" y="-696606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B459F96-6EBD-BFDF-2F50-6A22E04E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3" y="541526"/>
            <a:ext cx="5859709" cy="34325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Avaritia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4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arogantia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precipua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validiorum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vitia</a:t>
            </a:r>
            <a: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b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Chciwość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bezczelność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główne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wady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możnych</a:t>
            </a:r>
            <a:r>
              <a:rPr lang="en-US" sz="4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43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44">
        <p:fade/>
      </p:transition>
    </mc:Choice>
    <mc:Fallback>
      <p:transition spd="med" advTm="10944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B9B5A19-3592-48E2-BC31-90E092BD6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2548C40-4C00-4E91-BFA6-84B4D6622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EE6BCA-C84E-4BED-B084-F599F7EE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4695526-4BAA-4EFE-91C1-1E446117C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0DF9B86-7987-40DC-85D6-479F5A2E8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5465368-1AF5-43D6-BAD2-6BE8B04D9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EB28D27-BDED-4D8C-94FC-58E9323571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7AC833D-449C-45F4-9851-216F3681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9528AAE-A1EB-446C-81BE-BA5E4490E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F7C0F2C-B581-402B-B4C4-6DFB71314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56A6B0D-707F-420B-BF4D-2CB60CCCA0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8B7A59E-D61A-4BEB-A38A-1E8E5EBB8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DD99E1B6-CBC4-4306-9DFC-847D6D13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1CC4ECC-61D4-F487-A51B-33D3D5F4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8" y="540000"/>
            <a:ext cx="5367979" cy="51369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Tacyt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nazywany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jest 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królem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rzymskich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historyków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Uczył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retoryki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Kwintyliana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W 75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roku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n.e.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rozpoczął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swoją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działalność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publiczną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jako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obrońca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sądowy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Potem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został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kwestorem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co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jednocześnie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pozwoliło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mu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zasiąść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ławach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600" dirty="0">
                <a:latin typeface="Calibri" panose="020F0502020204030204" pitchFamily="34" charset="0"/>
                <a:cs typeface="Calibri" panose="020F0502020204030204" pitchFamily="34" charset="0"/>
              </a:rPr>
              <a:t>Senatu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C16EB93-E299-481D-A004-769603D37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37600" y="3600"/>
            <a:ext cx="6854400" cy="6854400"/>
            <a:chOff x="0" y="3600"/>
            <a:chExt cx="6854400" cy="6854400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CD13B55-E709-4E18-924B-655433A928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36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A3B2E1D-0135-45FF-990A-436697D20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" y="199202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2BD9E0F-507C-49AD-B619-B42B4D342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>
            <a:extLst>
              <a:ext uri="{FF2B5EF4-FFF2-40B4-BE49-F238E27FC236}">
                <a16:creationId xmlns:a16="http://schemas.microsoft.com/office/drawing/2014/main" id="{456202F8-A119-B208-5708-77FAC739D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24" r="11626" b="1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110755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59">
        <p:fade/>
      </p:transition>
    </mc:Choice>
    <mc:Fallback>
      <p:transition spd="med" advTm="1085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A745492-95CF-4812-9BF8-F331CCF4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EBA559C-9528-4DF6-97A9-9F1B1575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88FD41A-2B00-4751-85D7-9C68D15D6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7CDAE9A-F5BF-4BA9-B6CE-A87B6A8ECC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1AE9598F-D7DE-4210-9654-730537624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00" y="1"/>
            <a:ext cx="6858000" cy="6857999"/>
          </a:xfrm>
          <a:custGeom>
            <a:avLst/>
            <a:gdLst>
              <a:gd name="connsiteX0" fmla="*/ 3428961 w 6858000"/>
              <a:gd name="connsiteY0" fmla="*/ 0 h 6857999"/>
              <a:gd name="connsiteX1" fmla="*/ 3429042 w 6858000"/>
              <a:gd name="connsiteY1" fmla="*/ 0 h 6857999"/>
              <a:gd name="connsiteX2" fmla="*/ 3605457 w 6858000"/>
              <a:gd name="connsiteY2" fmla="*/ 4461 h 6857999"/>
              <a:gd name="connsiteX3" fmla="*/ 6858000 w 6858000"/>
              <a:gd name="connsiteY3" fmla="*/ 3429000 h 6857999"/>
              <a:gd name="connsiteX4" fmla="*/ 3429001 w 6858000"/>
              <a:gd name="connsiteY4" fmla="*/ 6857999 h 6857999"/>
              <a:gd name="connsiteX5" fmla="*/ 0 w 6858000"/>
              <a:gd name="connsiteY5" fmla="*/ 3429000 h 6857999"/>
              <a:gd name="connsiteX6" fmla="*/ 3252545 w 6858000"/>
              <a:gd name="connsiteY6" fmla="*/ 44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6857999">
                <a:moveTo>
                  <a:pt x="3428961" y="0"/>
                </a:moveTo>
                <a:lnTo>
                  <a:pt x="3429042" y="0"/>
                </a:lnTo>
                <a:lnTo>
                  <a:pt x="3605457" y="4461"/>
                </a:lnTo>
                <a:cubicBezTo>
                  <a:pt x="5417236" y="96300"/>
                  <a:pt x="6858000" y="1594396"/>
                  <a:pt x="6858000" y="3429000"/>
                </a:cubicBezTo>
                <a:cubicBezTo>
                  <a:pt x="6858000" y="5322784"/>
                  <a:pt x="5322784" y="6857999"/>
                  <a:pt x="3429001" y="6857999"/>
                </a:cubicBezTo>
                <a:cubicBezTo>
                  <a:pt x="1535216" y="6857999"/>
                  <a:pt x="0" y="5322784"/>
                  <a:pt x="0" y="3429000"/>
                </a:cubicBezTo>
                <a:cubicBezTo>
                  <a:pt x="0" y="1594396"/>
                  <a:pt x="1440765" y="96300"/>
                  <a:pt x="3252545" y="4461"/>
                </a:cubicBezTo>
                <a:close/>
              </a:path>
            </a:pathLst>
          </a:custGeom>
          <a:solidFill>
            <a:srgbClr val="FFFFFF"/>
          </a:solidFill>
          <a:effectLst>
            <a:softEdge rad="1016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5D8A2DF4-4327-E4A3-DC81-13D465E8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04" y="1041937"/>
            <a:ext cx="5629022" cy="48540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Juliusz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Cezar 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urodził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się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lipca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100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 roku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p.n.e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 lub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13 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lipca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102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 roku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p.n.e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. w</a:t>
            </a:r>
            <a:r>
              <a:rPr lang="pl-PL" sz="5500" dirty="0">
                <a:latin typeface="Calibri" panose="020F0502020204030204" pitchFamily="34" charset="0"/>
                <a:cs typeface="Calibri" panose="020F0502020204030204" pitchFamily="34" charset="0"/>
              </a:rPr>
              <a:t> Rzymie</a:t>
            </a:r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03A40135-2A03-FFD5-13D7-8AEBEFE6C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251"/>
          <a:stretch/>
        </p:blipFill>
        <p:spPr>
          <a:xfrm>
            <a:off x="6525000" y="1629006"/>
            <a:ext cx="3600000" cy="3599988"/>
          </a:xfrm>
          <a:prstGeom prst="rect">
            <a:avLst/>
          </a:prstGeom>
        </p:spPr>
      </p:pic>
      <p:graphicFrame>
        <p:nvGraphicFramePr>
          <p:cNvPr id="20" name="Diagram 62">
            <a:extLst>
              <a:ext uri="{FF2B5EF4-FFF2-40B4-BE49-F238E27FC236}">
                <a16:creationId xmlns:a16="http://schemas.microsoft.com/office/drawing/2014/main" id="{20958FC3-27A0-F0AD-370A-312747B83B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323694"/>
              </p:ext>
            </p:extLst>
          </p:nvPr>
        </p:nvGraphicFramePr>
        <p:xfrm>
          <a:off x="-319952" y="6504998"/>
          <a:ext cx="63066" cy="6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236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17">
        <p:fade/>
      </p:transition>
    </mc:Choice>
    <mc:Fallback>
      <p:transition spd="med" advTm="1121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BA10581-08F2-4D9E-8CB4-07ECFEE95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E2092A-4250-4BDD-AC6C-CA57E30D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8000"/>
            <a:chOff x="0" y="0"/>
            <a:chExt cx="7266875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A1EE7D2-EB27-4C6C-8E54-CBCDDCA17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600"/>
              <a:ext cx="7266875" cy="6854400"/>
            </a:xfrm>
            <a:custGeom>
              <a:avLst/>
              <a:gdLst>
                <a:gd name="connsiteX0" fmla="*/ 3839675 w 7266875"/>
                <a:gd name="connsiteY0" fmla="*/ 0 h 6854400"/>
                <a:gd name="connsiteX1" fmla="*/ 7266875 w 7266875"/>
                <a:gd name="connsiteY1" fmla="*/ 3427200 h 6854400"/>
                <a:gd name="connsiteX2" fmla="*/ 3839675 w 7266875"/>
                <a:gd name="connsiteY2" fmla="*/ 6854400 h 6854400"/>
                <a:gd name="connsiteX3" fmla="*/ 3489264 w 7266875"/>
                <a:gd name="connsiteY3" fmla="*/ 6836706 h 6854400"/>
                <a:gd name="connsiteX4" fmla="*/ 3327588 w 7266875"/>
                <a:gd name="connsiteY4" fmla="*/ 6816161 h 6854400"/>
                <a:gd name="connsiteX5" fmla="*/ 3174464 w 7266875"/>
                <a:gd name="connsiteY5" fmla="*/ 6839531 h 6854400"/>
                <a:gd name="connsiteX6" fmla="*/ 2880000 w 7266875"/>
                <a:gd name="connsiteY6" fmla="*/ 6854400 h 6854400"/>
                <a:gd name="connsiteX7" fmla="*/ 0 w 7266875"/>
                <a:gd name="connsiteY7" fmla="*/ 3974400 h 6854400"/>
                <a:gd name="connsiteX8" fmla="*/ 226325 w 7266875"/>
                <a:gd name="connsiteY8" fmla="*/ 2853374 h 6854400"/>
                <a:gd name="connsiteX9" fmla="*/ 258015 w 7266875"/>
                <a:gd name="connsiteY9" fmla="*/ 2787590 h 6854400"/>
                <a:gd name="connsiteX10" fmla="*/ 224445 w 7266875"/>
                <a:gd name="connsiteY10" fmla="*/ 2657030 h 6854400"/>
                <a:gd name="connsiteX11" fmla="*/ 180561 w 7266875"/>
                <a:gd name="connsiteY11" fmla="*/ 2221714 h 6854400"/>
                <a:gd name="connsiteX12" fmla="*/ 2340561 w 7266875"/>
                <a:gd name="connsiteY12" fmla="*/ 61714 h 6854400"/>
                <a:gd name="connsiteX13" fmla="*/ 2828370 w 7266875"/>
                <a:gd name="connsiteY13" fmla="*/ 117025 h 6854400"/>
                <a:gd name="connsiteX14" fmla="*/ 2891183 w 7266875"/>
                <a:gd name="connsiteY14" fmla="*/ 134017 h 6854400"/>
                <a:gd name="connsiteX15" fmla="*/ 2983165 w 7266875"/>
                <a:gd name="connsiteY15" fmla="*/ 107897 h 6854400"/>
                <a:gd name="connsiteX16" fmla="*/ 3839675 w 7266875"/>
                <a:gd name="connsiteY16" fmla="*/ 0 h 68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66875" h="6854400">
                  <a:moveTo>
                    <a:pt x="3839675" y="0"/>
                  </a:moveTo>
                  <a:cubicBezTo>
                    <a:pt x="5732465" y="0"/>
                    <a:pt x="7266875" y="1534410"/>
                    <a:pt x="7266875" y="3427200"/>
                  </a:cubicBezTo>
                  <a:cubicBezTo>
                    <a:pt x="7266875" y="5319990"/>
                    <a:pt x="5732465" y="6854400"/>
                    <a:pt x="3839675" y="6854400"/>
                  </a:cubicBezTo>
                  <a:cubicBezTo>
                    <a:pt x="3721376" y="6854400"/>
                    <a:pt x="3604476" y="6848406"/>
                    <a:pt x="3489264" y="6836706"/>
                  </a:cubicBezTo>
                  <a:lnTo>
                    <a:pt x="3327588" y="6816161"/>
                  </a:lnTo>
                  <a:lnTo>
                    <a:pt x="3174464" y="6839531"/>
                  </a:lnTo>
                  <a:cubicBezTo>
                    <a:pt x="3077646" y="6849363"/>
                    <a:pt x="2979412" y="6854400"/>
                    <a:pt x="2880000" y="6854400"/>
                  </a:cubicBezTo>
                  <a:cubicBezTo>
                    <a:pt x="1289420" y="6854400"/>
                    <a:pt x="0" y="5564980"/>
                    <a:pt x="0" y="3974400"/>
                  </a:cubicBezTo>
                  <a:cubicBezTo>
                    <a:pt x="0" y="3576755"/>
                    <a:pt x="80589" y="3197933"/>
                    <a:pt x="226325" y="2853374"/>
                  </a:cubicBezTo>
                  <a:lnTo>
                    <a:pt x="258015" y="2787590"/>
                  </a:lnTo>
                  <a:lnTo>
                    <a:pt x="224445" y="2657030"/>
                  </a:lnTo>
                  <a:cubicBezTo>
                    <a:pt x="195672" y="2516419"/>
                    <a:pt x="180561" y="2370831"/>
                    <a:pt x="180561" y="2221714"/>
                  </a:cubicBezTo>
                  <a:cubicBezTo>
                    <a:pt x="180561" y="1028779"/>
                    <a:pt x="1147626" y="61714"/>
                    <a:pt x="2340561" y="61714"/>
                  </a:cubicBezTo>
                  <a:cubicBezTo>
                    <a:pt x="2508318" y="61714"/>
                    <a:pt x="2671608" y="80838"/>
                    <a:pt x="2828370" y="117025"/>
                  </a:cubicBezTo>
                  <a:lnTo>
                    <a:pt x="2891183" y="134017"/>
                  </a:lnTo>
                  <a:lnTo>
                    <a:pt x="2983165" y="107897"/>
                  </a:lnTo>
                  <a:cubicBezTo>
                    <a:pt x="3256928" y="37461"/>
                    <a:pt x="3543927" y="0"/>
                    <a:pt x="3839675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73CF8FD-0917-4279-B6E7-120EE392F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94400"/>
              <a:ext cx="5760000" cy="5760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A3FA15-CF3D-4F2B-BB5C-18E5DB305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0561" y="61714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776AED5-83E6-4A3D-B609-7CCABAD4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2475" y="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8E6C5495-F73A-C765-AC65-7D6673F4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20" y="833015"/>
            <a:ext cx="5193960" cy="5202026"/>
          </a:xfrm>
        </p:spPr>
        <p:txBody>
          <a:bodyPr anchor="ctr">
            <a:normAutofit/>
          </a:bodyPr>
          <a:lstStyle/>
          <a:p>
            <a:pPr algn="ctr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Historia vitae magistra </a:t>
            </a:r>
            <a:r>
              <a:rPr lang="pl-PL" dirty="0" err="1"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 - Historia nauczycielką życia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1B4B853-3075-E0BE-3F6B-021610ECF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2387" y="1039097"/>
            <a:ext cx="3400425" cy="4762500"/>
          </a:xfrm>
        </p:spPr>
      </p:pic>
    </p:spTree>
    <p:extLst>
      <p:ext uri="{BB962C8B-B14F-4D97-AF65-F5344CB8AC3E}">
        <p14:creationId xmlns:p14="http://schemas.microsoft.com/office/powerpoint/2010/main" val="19922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35">
        <p:fade/>
      </p:transition>
    </mc:Choice>
    <mc:Fallback>
      <p:transition spd="med" advTm="1073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A10581-08F2-4D9E-8CB4-07ECFEE95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E2092A-4250-4BDD-AC6C-CA57E30D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8000"/>
            <a:chOff x="0" y="0"/>
            <a:chExt cx="726687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1EE7D2-EB27-4C6C-8E54-CBCDDCA17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600"/>
              <a:ext cx="7266875" cy="6854400"/>
            </a:xfrm>
            <a:custGeom>
              <a:avLst/>
              <a:gdLst>
                <a:gd name="connsiteX0" fmla="*/ 3839675 w 7266875"/>
                <a:gd name="connsiteY0" fmla="*/ 0 h 6854400"/>
                <a:gd name="connsiteX1" fmla="*/ 7266875 w 7266875"/>
                <a:gd name="connsiteY1" fmla="*/ 3427200 h 6854400"/>
                <a:gd name="connsiteX2" fmla="*/ 3839675 w 7266875"/>
                <a:gd name="connsiteY2" fmla="*/ 6854400 h 6854400"/>
                <a:gd name="connsiteX3" fmla="*/ 3489264 w 7266875"/>
                <a:gd name="connsiteY3" fmla="*/ 6836706 h 6854400"/>
                <a:gd name="connsiteX4" fmla="*/ 3327588 w 7266875"/>
                <a:gd name="connsiteY4" fmla="*/ 6816161 h 6854400"/>
                <a:gd name="connsiteX5" fmla="*/ 3174464 w 7266875"/>
                <a:gd name="connsiteY5" fmla="*/ 6839531 h 6854400"/>
                <a:gd name="connsiteX6" fmla="*/ 2880000 w 7266875"/>
                <a:gd name="connsiteY6" fmla="*/ 6854400 h 6854400"/>
                <a:gd name="connsiteX7" fmla="*/ 0 w 7266875"/>
                <a:gd name="connsiteY7" fmla="*/ 3974400 h 6854400"/>
                <a:gd name="connsiteX8" fmla="*/ 226325 w 7266875"/>
                <a:gd name="connsiteY8" fmla="*/ 2853374 h 6854400"/>
                <a:gd name="connsiteX9" fmla="*/ 258015 w 7266875"/>
                <a:gd name="connsiteY9" fmla="*/ 2787590 h 6854400"/>
                <a:gd name="connsiteX10" fmla="*/ 224445 w 7266875"/>
                <a:gd name="connsiteY10" fmla="*/ 2657030 h 6854400"/>
                <a:gd name="connsiteX11" fmla="*/ 180561 w 7266875"/>
                <a:gd name="connsiteY11" fmla="*/ 2221714 h 6854400"/>
                <a:gd name="connsiteX12" fmla="*/ 2340561 w 7266875"/>
                <a:gd name="connsiteY12" fmla="*/ 61714 h 6854400"/>
                <a:gd name="connsiteX13" fmla="*/ 2828370 w 7266875"/>
                <a:gd name="connsiteY13" fmla="*/ 117025 h 6854400"/>
                <a:gd name="connsiteX14" fmla="*/ 2891183 w 7266875"/>
                <a:gd name="connsiteY14" fmla="*/ 134017 h 6854400"/>
                <a:gd name="connsiteX15" fmla="*/ 2983165 w 7266875"/>
                <a:gd name="connsiteY15" fmla="*/ 107897 h 6854400"/>
                <a:gd name="connsiteX16" fmla="*/ 3839675 w 7266875"/>
                <a:gd name="connsiteY16" fmla="*/ 0 h 68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66875" h="6854400">
                  <a:moveTo>
                    <a:pt x="3839675" y="0"/>
                  </a:moveTo>
                  <a:cubicBezTo>
                    <a:pt x="5732465" y="0"/>
                    <a:pt x="7266875" y="1534410"/>
                    <a:pt x="7266875" y="3427200"/>
                  </a:cubicBezTo>
                  <a:cubicBezTo>
                    <a:pt x="7266875" y="5319990"/>
                    <a:pt x="5732465" y="6854400"/>
                    <a:pt x="3839675" y="6854400"/>
                  </a:cubicBezTo>
                  <a:cubicBezTo>
                    <a:pt x="3721376" y="6854400"/>
                    <a:pt x="3604476" y="6848406"/>
                    <a:pt x="3489264" y="6836706"/>
                  </a:cubicBezTo>
                  <a:lnTo>
                    <a:pt x="3327588" y="6816161"/>
                  </a:lnTo>
                  <a:lnTo>
                    <a:pt x="3174464" y="6839531"/>
                  </a:lnTo>
                  <a:cubicBezTo>
                    <a:pt x="3077646" y="6849363"/>
                    <a:pt x="2979412" y="6854400"/>
                    <a:pt x="2880000" y="6854400"/>
                  </a:cubicBezTo>
                  <a:cubicBezTo>
                    <a:pt x="1289420" y="6854400"/>
                    <a:pt x="0" y="5564980"/>
                    <a:pt x="0" y="3974400"/>
                  </a:cubicBezTo>
                  <a:cubicBezTo>
                    <a:pt x="0" y="3576755"/>
                    <a:pt x="80589" y="3197933"/>
                    <a:pt x="226325" y="2853374"/>
                  </a:cubicBezTo>
                  <a:lnTo>
                    <a:pt x="258015" y="2787590"/>
                  </a:lnTo>
                  <a:lnTo>
                    <a:pt x="224445" y="2657030"/>
                  </a:lnTo>
                  <a:cubicBezTo>
                    <a:pt x="195672" y="2516419"/>
                    <a:pt x="180561" y="2370831"/>
                    <a:pt x="180561" y="2221714"/>
                  </a:cubicBezTo>
                  <a:cubicBezTo>
                    <a:pt x="180561" y="1028779"/>
                    <a:pt x="1147626" y="61714"/>
                    <a:pt x="2340561" y="61714"/>
                  </a:cubicBezTo>
                  <a:cubicBezTo>
                    <a:pt x="2508318" y="61714"/>
                    <a:pt x="2671608" y="80838"/>
                    <a:pt x="2828370" y="117025"/>
                  </a:cubicBezTo>
                  <a:lnTo>
                    <a:pt x="2891183" y="134017"/>
                  </a:lnTo>
                  <a:lnTo>
                    <a:pt x="2983165" y="107897"/>
                  </a:lnTo>
                  <a:cubicBezTo>
                    <a:pt x="3256928" y="37461"/>
                    <a:pt x="3543927" y="0"/>
                    <a:pt x="3839675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3CF8FD-0917-4279-B6E7-120EE392F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94400"/>
              <a:ext cx="5760000" cy="5760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A3FA15-CF3D-4F2B-BB5C-18E5DB305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0561" y="61714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76AED5-83E6-4A3D-B609-7CCABAD4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2475" y="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7CAABA3-1791-E067-81AC-F821FA441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833015"/>
            <a:ext cx="5958000" cy="5202026"/>
          </a:xfrm>
        </p:spPr>
        <p:txBody>
          <a:bodyPr anchor="ctr">
            <a:normAutofit/>
          </a:bodyPr>
          <a:lstStyle/>
          <a:p>
            <a:pPr algn="ctr"/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Marek </a:t>
            </a:r>
            <a:r>
              <a:rPr lang="pl-PL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Tuliusz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 Cyceron urodził się w 106 roku p.n.e. w przeciętnej rodzinie rzymskiej. Zmarł zaś 7 grud­nia 43 r. p.n.e. Pisarz, mówca, polityk, dowódca wojskowy, filozof, prawnik i kapłan rzymski.  </a:t>
            </a:r>
          </a:p>
        </p:txBody>
      </p:sp>
      <p:pic>
        <p:nvPicPr>
          <p:cNvPr id="6" name="Obraz 6" descr="Obraz zawierający rzeźba, budynek, osoba, kamień&#10;&#10;Opis wygenerowany automatycznie">
            <a:extLst>
              <a:ext uri="{FF2B5EF4-FFF2-40B4-BE49-F238E27FC236}">
                <a16:creationId xmlns:a16="http://schemas.microsoft.com/office/drawing/2014/main" id="{C06496CF-0F66-6919-0748-D606C8336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2387" y="1039097"/>
            <a:ext cx="3400425" cy="4762500"/>
          </a:xfrm>
        </p:spPr>
      </p:pic>
    </p:spTree>
    <p:extLst>
      <p:ext uri="{BB962C8B-B14F-4D97-AF65-F5344CB8AC3E}">
        <p14:creationId xmlns:p14="http://schemas.microsoft.com/office/powerpoint/2010/main" val="17125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080">
        <p:fade/>
      </p:transition>
    </mc:Choice>
    <mc:Fallback>
      <p:transition spd="med" advTm="1108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A9B84E12-757E-C6CA-C87A-249C42FCB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1" b="7"/>
          <a:stretch/>
        </p:blipFill>
        <p:spPr>
          <a:xfrm>
            <a:off x="-688" y="10"/>
            <a:ext cx="12192687" cy="685799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7E5A0E9-CDDE-4DCA-AF08-51C5F527B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87081" y="2383098"/>
            <a:ext cx="8504912" cy="4474902"/>
            <a:chOff x="3687081" y="2383098"/>
            <a:chExt cx="8504912" cy="447490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17E316D-4428-4D57-B317-89C0188D1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7537" y="3267075"/>
              <a:ext cx="4424455" cy="3590912"/>
            </a:xfrm>
            <a:prstGeom prst="rect">
              <a:avLst/>
            </a:prstGeom>
            <a:gradFill flip="none" rotWithShape="1">
              <a:gsLst>
                <a:gs pos="21540">
                  <a:srgbClr val="000000">
                    <a:alpha val="60000"/>
                  </a:srgbClr>
                </a:gs>
                <a:gs pos="0">
                  <a:schemeClr val="bg1">
                    <a:alpha val="80000"/>
                  </a:schemeClr>
                </a:gs>
                <a:gs pos="60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341D91D-DB18-49B2-8491-D9B58D9BE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857996" y="2528899"/>
              <a:ext cx="5333997" cy="4329101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3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86D39DF-79DC-4886-9AE2-F36527F34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116388" y="3267076"/>
              <a:ext cx="7181848" cy="3590924"/>
              <a:chOff x="4116388" y="3267076"/>
              <a:chExt cx="7181848" cy="3590924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5420157-AB03-4BA5-9929-E6B8F55477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H="1">
                <a:off x="7707312" y="3267076"/>
                <a:ext cx="3590924" cy="3590924"/>
              </a:xfrm>
              <a:prstGeom prst="rect">
                <a:avLst/>
              </a:prstGeom>
              <a:gradFill flip="none" rotWithShape="1">
                <a:gsLst>
                  <a:gs pos="30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5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C717704-1441-4185-ABBE-16BF31D641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4116388" y="3267076"/>
                <a:ext cx="3590924" cy="3590924"/>
              </a:xfrm>
              <a:prstGeom prst="rect">
                <a:avLst/>
              </a:prstGeom>
              <a:gradFill flip="none" rotWithShape="1">
                <a:gsLst>
                  <a:gs pos="30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5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83457A-292A-44C1-885A-14F02D9CA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87081" y="2383098"/>
              <a:ext cx="8040462" cy="4474902"/>
              <a:chOff x="3687081" y="2383098"/>
              <a:chExt cx="8040462" cy="447490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8445E20-1543-4F19-A6B8-589BCA87FE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H="1">
                <a:off x="7707312" y="2383098"/>
                <a:ext cx="4020231" cy="4474902"/>
              </a:xfrm>
              <a:prstGeom prst="rect">
                <a:avLst/>
              </a:prstGeom>
              <a:gradFill flip="none" rotWithShape="1">
                <a:gsLst>
                  <a:gs pos="33000">
                    <a:schemeClr val="accent1">
                      <a:alpha val="60000"/>
                    </a:schemeClr>
                  </a:gs>
                  <a:gs pos="0">
                    <a:schemeClr val="accent1"/>
                  </a:gs>
                  <a:gs pos="64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92AC4E9-39D2-47AB-83FA-800F4867BF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3687081" y="2383098"/>
                <a:ext cx="4020231" cy="4474902"/>
              </a:xfrm>
              <a:prstGeom prst="rect">
                <a:avLst/>
              </a:prstGeom>
              <a:gradFill flip="none" rotWithShape="1">
                <a:gsLst>
                  <a:gs pos="33000">
                    <a:schemeClr val="accent1">
                      <a:alpha val="60000"/>
                    </a:schemeClr>
                  </a:gs>
                  <a:gs pos="0">
                    <a:schemeClr val="accent1"/>
                  </a:gs>
                  <a:gs pos="64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7775A9-D29E-4DD8-A104-CCD5D95DD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26224" cy="6550022"/>
            <a:chOff x="0" y="0"/>
            <a:chExt cx="9126224" cy="655002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69ACDB2-8064-4F44-BF0A-B10A7F9FDD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118453" y="-1118448"/>
              <a:ext cx="4709883" cy="6946785"/>
            </a:xfrm>
            <a:prstGeom prst="rect">
              <a:avLst/>
            </a:prstGeom>
            <a:gradFill flip="none" rotWithShape="1">
              <a:gsLst>
                <a:gs pos="19000">
                  <a:schemeClr val="bg1">
                    <a:alpha val="60000"/>
                  </a:schemeClr>
                </a:gs>
                <a:gs pos="0">
                  <a:schemeClr val="bg1">
                    <a:alpha val="80000"/>
                  </a:schemeClr>
                </a:gs>
                <a:gs pos="56000">
                  <a:schemeClr val="bg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1F45B3D-9DBF-4E3B-B455-AFCA211AB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14999" y="0"/>
              <a:ext cx="7896226" cy="5337178"/>
              <a:chOff x="901291" y="0"/>
              <a:chExt cx="7896226" cy="533717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EEAE4C1-92FF-4AC6-B9EB-4B47A44031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901291" y="0"/>
                <a:ext cx="3948113" cy="5337178"/>
              </a:xfrm>
              <a:prstGeom prst="rect">
                <a:avLst/>
              </a:prstGeom>
              <a:gradFill flip="none" rotWithShape="1">
                <a:gsLst>
                  <a:gs pos="20000">
                    <a:srgbClr val="000000">
                      <a:alpha val="60000"/>
                    </a:srgbClr>
                  </a:gs>
                  <a:gs pos="0">
                    <a:schemeClr val="bg1">
                      <a:alpha val="80000"/>
                    </a:schemeClr>
                  </a:gs>
                  <a:gs pos="6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86DF69D-1051-4785-8ECF-1D97B66940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49404" y="0"/>
                <a:ext cx="3948113" cy="5337178"/>
              </a:xfrm>
              <a:prstGeom prst="rect">
                <a:avLst/>
              </a:prstGeom>
              <a:gradFill flip="none" rotWithShape="1">
                <a:gsLst>
                  <a:gs pos="20000">
                    <a:srgbClr val="000000">
                      <a:alpha val="60000"/>
                    </a:srgbClr>
                  </a:gs>
                  <a:gs pos="0">
                    <a:schemeClr val="bg1">
                      <a:alpha val="80000"/>
                    </a:schemeClr>
                  </a:gs>
                  <a:gs pos="6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8F9F7E-0D44-4279-9D75-BA90983D9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419817" y="-1419815"/>
              <a:ext cx="5978955" cy="8818587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5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1B9F6AF-DCF0-4782-82E7-D08646AE7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9126224" cy="6550022"/>
              <a:chOff x="0" y="0"/>
              <a:chExt cx="9126224" cy="6550022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F8DE31B-4A50-4D6B-A805-A5D232DC4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4563112" cy="6550022"/>
              </a:xfrm>
              <a:prstGeom prst="rect">
                <a:avLst/>
              </a:prstGeom>
              <a:gradFill flip="none" rotWithShape="1">
                <a:gsLst>
                  <a:gs pos="39000">
                    <a:schemeClr val="accent1">
                      <a:alpha val="40000"/>
                    </a:schemeClr>
                  </a:gs>
                  <a:gs pos="0">
                    <a:schemeClr val="accent1"/>
                  </a:gs>
                  <a:gs pos="57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7B5306D-2C87-4F24-AF90-9716A04102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563112" y="0"/>
                <a:ext cx="4563112" cy="6550022"/>
              </a:xfrm>
              <a:prstGeom prst="rect">
                <a:avLst/>
              </a:prstGeom>
              <a:gradFill flip="none" rotWithShape="1">
                <a:gsLst>
                  <a:gs pos="39000">
                    <a:schemeClr val="accent1">
                      <a:alpha val="40000"/>
                    </a:schemeClr>
                  </a:gs>
                  <a:gs pos="0">
                    <a:schemeClr val="accent1"/>
                  </a:gs>
                  <a:gs pos="57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80C2FF5-05F7-0C1F-EFC1-C1C28CC7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6373812" cy="37891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 et </a:t>
            </a:r>
            <a:r>
              <a:rPr lang="en-US" sz="8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</a:t>
            </a:r>
            <a:r>
              <a:rPr lang="en-US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módl</a:t>
            </a:r>
            <a:r>
              <a:rPr lang="en-US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się</a:t>
            </a:r>
            <a:r>
              <a:rPr lang="en-US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pracuj</a:t>
            </a:r>
          </a:p>
        </p:txBody>
      </p:sp>
    </p:spTree>
    <p:extLst>
      <p:ext uri="{BB962C8B-B14F-4D97-AF65-F5344CB8AC3E}">
        <p14:creationId xmlns:p14="http://schemas.microsoft.com/office/powerpoint/2010/main" val="65962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41">
        <p:fade/>
      </p:transition>
    </mc:Choice>
    <mc:Fallback>
      <p:transition spd="med" advTm="1114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40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4" name="Obraz 4" descr="Obraz zawierający osoba&#10;&#10;Opis wygenerowany automatycznie">
            <a:extLst>
              <a:ext uri="{FF2B5EF4-FFF2-40B4-BE49-F238E27FC236}">
                <a16:creationId xmlns:a16="http://schemas.microsoft.com/office/drawing/2014/main" id="{C5594B5C-B7A5-3290-57BC-E78B1AA77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r="1" b="7"/>
          <a:stretch/>
        </p:blipFill>
        <p:spPr>
          <a:xfrm>
            <a:off x="-6253" y="0"/>
            <a:ext cx="12192687" cy="6858000"/>
          </a:xfrm>
          <a:prstGeom prst="rect">
            <a:avLst/>
          </a:prstGeom>
        </p:spPr>
      </p:pic>
      <p:grpSp>
        <p:nvGrpSpPr>
          <p:cNvPr id="41" name="Group 22">
            <a:extLst>
              <a:ext uri="{FF2B5EF4-FFF2-40B4-BE49-F238E27FC236}">
                <a16:creationId xmlns:a16="http://schemas.microsoft.com/office/drawing/2014/main" id="{67186895-7DAD-4EEE-BF1A-CC36B9426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5"/>
            <a:ext cx="9785926" cy="6858005"/>
            <a:chOff x="2406074" y="-5"/>
            <a:chExt cx="9785926" cy="68580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24112" y="-4"/>
              <a:ext cx="9767888" cy="6858003"/>
              <a:chOff x="0" y="-3"/>
              <a:chExt cx="9767888" cy="685800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06074" y="-5"/>
              <a:ext cx="9785926" cy="6858002"/>
              <a:chOff x="0" y="-1"/>
              <a:chExt cx="9785926" cy="685800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0C8F77F-4220-4C2C-BE7D-0C626E457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23330" y="-5"/>
              <a:ext cx="9768670" cy="6858002"/>
              <a:chOff x="2423330" y="-5"/>
              <a:chExt cx="9768670" cy="685800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6BF283-D5A5-422F-9640-B6D1ABD9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423330" y="-5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EAD1A7-3DBD-4376-BF10-AEE971C1B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V="1">
                <a:off x="2424112" y="3428998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4637393" y="-696606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D8D6D9D-319A-FAEB-BED7-C4286818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30" y="280013"/>
            <a:ext cx="5044248" cy="54512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Benedykt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z </a:t>
            </a:r>
            <a:r>
              <a:rPr lang="pl-PL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Nursji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łac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Benedictus </a:t>
            </a:r>
            <a:r>
              <a:rPr lang="en-US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Nursinus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pl-PL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ok. 480 w </a:t>
            </a:r>
            <a:r>
              <a:rPr lang="en-US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Nursji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21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marca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543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albo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547 w Monte Cassino) –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święty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Kościołów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katolickiego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starokatolickiego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anglikańskiego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luterańskiego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oraz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ormiańskiego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prawosławnego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Eremita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mnich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opat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według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tradycji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reguły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benedyktyńskiej</a:t>
            </a:r>
            <a:r>
              <a:rPr lang="en-US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88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09">
        <p:fade/>
      </p:transition>
    </mc:Choice>
    <mc:Fallback>
      <p:transition spd="med" advTm="1670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20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C51935E-4A08-4AE4-8E13-F40CD3C4F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DF53AB-6372-1B3C-0CF3-13E99665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35" y="727875"/>
            <a:ext cx="5559668" cy="5032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100" dirty="0">
                <a:latin typeface="Calibri" panose="020F0502020204030204" pitchFamily="34" charset="0"/>
                <a:cs typeface="Calibri" panose="020F0502020204030204" pitchFamily="34" charset="0"/>
              </a:rPr>
              <a:t>Scio me nihil scire – </a:t>
            </a:r>
            <a:r>
              <a:rPr lang="pl-PL" sz="8100" dirty="0">
                <a:latin typeface="Calibri" panose="020F0502020204030204" pitchFamily="34" charset="0"/>
                <a:cs typeface="Calibri" panose="020F0502020204030204" pitchFamily="34" charset="0"/>
              </a:rPr>
              <a:t>Wiem</a:t>
            </a:r>
            <a:r>
              <a:rPr lang="en-US" sz="8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8100" dirty="0">
                <a:latin typeface="Calibri" panose="020F0502020204030204" pitchFamily="34" charset="0"/>
                <a:cs typeface="Calibri" panose="020F0502020204030204" pitchFamily="34" charset="0"/>
              </a:rPr>
              <a:t>że</a:t>
            </a:r>
            <a:r>
              <a:rPr lang="en-US" sz="8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100" dirty="0">
                <a:latin typeface="Calibri" panose="020F0502020204030204" pitchFamily="34" charset="0"/>
                <a:cs typeface="Calibri" panose="020F0502020204030204" pitchFamily="34" charset="0"/>
              </a:rPr>
              <a:t>nic</a:t>
            </a:r>
            <a:r>
              <a:rPr lang="en-US" sz="8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100" dirty="0">
                <a:latin typeface="Calibri" panose="020F0502020204030204" pitchFamily="34" charset="0"/>
                <a:cs typeface="Calibri" panose="020F0502020204030204" pitchFamily="34" charset="0"/>
              </a:rPr>
              <a:t>nie</a:t>
            </a:r>
            <a:r>
              <a:rPr lang="en-US" sz="8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8100" dirty="0">
                <a:latin typeface="Calibri" panose="020F0502020204030204" pitchFamily="34" charset="0"/>
                <a:cs typeface="Calibri" panose="020F0502020204030204" pitchFamily="34" charset="0"/>
              </a:rPr>
              <a:t>wiem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014575-F0CE-4EAB-917E-3325411BA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DB3702B-264B-4A16-B3FF-E2B1366D5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A33E2F-6DB3-47D1-B577-F0D4289E8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F24FF8-D392-412B-AB34-A7D89311B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Obraz zawierający tekst, mężczyzna, osoba&#10;&#10;Opis wygenerowany automatycznie">
            <a:extLst>
              <a:ext uri="{FF2B5EF4-FFF2-40B4-BE49-F238E27FC236}">
                <a16:creationId xmlns:a16="http://schemas.microsoft.com/office/drawing/2014/main" id="{EAF536C7-B635-E289-18FD-31204AADE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8248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187793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78">
        <p:fade/>
      </p:transition>
    </mc:Choice>
    <mc:Fallback>
      <p:transition spd="med" advTm="1087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0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0B9505-F51B-8B4C-44FF-DBC4643B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95" y="321674"/>
            <a:ext cx="5487305" cy="61648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Sokrates - ur. 469 p.n.e. w Atenach, zm. 399 p.n.e. – grecki filozof starożytny. Jest on, obok Platona i Arystotelesa, uważany za największego filozofa starożytności. Dlatego wcześniejsza filozofia nazywana jest </a:t>
            </a:r>
            <a:r>
              <a:rPr lang="pl-PL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przedsokratejską</a:t>
            </a:r>
            <a:r>
              <a:rPr lang="pl-PL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7" name="Group 12">
            <a:extLst>
              <a:ext uri="{FF2B5EF4-FFF2-40B4-BE49-F238E27FC236}">
                <a16:creationId xmlns:a16="http://schemas.microsoft.com/office/drawing/2014/main" id="{000A5F84-BD20-4A3E-81BA-9F444410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F62F19C-23B5-44FC-88CF-01A43087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2D9667-DCFB-45CA-8EDC-7E5E0EE42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8752FF-502D-43D5-9828-8C4216648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Obraz 4" descr="Obraz zawierający tekst, mężczyzna, osoba&#10;&#10;Opis wygenerowany automatycznie">
            <a:extLst>
              <a:ext uri="{FF2B5EF4-FFF2-40B4-BE49-F238E27FC236}">
                <a16:creationId xmlns:a16="http://schemas.microsoft.com/office/drawing/2014/main" id="{A6EAE81C-626C-3FCB-AFA4-BA00BEBD6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8248"/>
          <a:stretch/>
        </p:blipFill>
        <p:spPr>
          <a:xfrm>
            <a:off x="4837934" y="161924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284896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52">
        <p:fade/>
      </p:transition>
    </mc:Choice>
    <mc:Fallback>
      <p:transition spd="med" advTm="11152">
        <p:fade/>
      </p:transition>
    </mc:Fallback>
  </mc:AlternateContent>
</p:sld>
</file>

<file path=ppt/theme/theme1.xml><?xml version="1.0" encoding="utf-8"?>
<a:theme xmlns:a="http://schemas.openxmlformats.org/drawingml/2006/main" name="GlowVTI">
  <a:themeElements>
    <a:clrScheme name="AnalogousFromLightSeedLeftStep">
      <a:dk1>
        <a:srgbClr val="000000"/>
      </a:dk1>
      <a:lt1>
        <a:srgbClr val="FFFFFF"/>
      </a:lt1>
      <a:dk2>
        <a:srgbClr val="213B39"/>
      </a:dk2>
      <a:lt2>
        <a:srgbClr val="E8E7E2"/>
      </a:lt2>
      <a:accent1>
        <a:srgbClr val="96A0C6"/>
      </a:accent1>
      <a:accent2>
        <a:srgbClr val="7FA4BA"/>
      </a:accent2>
      <a:accent3>
        <a:srgbClr val="82ACAA"/>
      </a:accent3>
      <a:accent4>
        <a:srgbClr val="77AE94"/>
      </a:accent4>
      <a:accent5>
        <a:srgbClr val="84AF89"/>
      </a:accent5>
      <a:accent6>
        <a:srgbClr val="88AF78"/>
      </a:accent6>
      <a:hlink>
        <a:srgbClr val="8E8256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0455F8-10A0-4EEF-9BB1-9035E295B1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B0F2AC-8567-4D03-BFFC-653DB596C52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7C2F7BF6-CD39-4568-B8BD-EA8D252E1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72</TotalTime>
  <Words>647</Words>
  <Application>Microsoft Office PowerPoint</Application>
  <PresentationFormat>Panoramiczny</PresentationFormat>
  <Paragraphs>22</Paragraphs>
  <Slides>21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Avenir Next LT Pro</vt:lpstr>
      <vt:lpstr>Bell MT</vt:lpstr>
      <vt:lpstr>Calibri</vt:lpstr>
      <vt:lpstr>GlowVTI</vt:lpstr>
      <vt:lpstr>Prezentacja Łacińskie  sentencje</vt:lpstr>
      <vt:lpstr>Veni, vidi, vici - Przybyłem, zobaczyłem, zwyciężyłem</vt:lpstr>
      <vt:lpstr>Juliusz Cezar urodził się 12 lipca 100 roku p.n.e. lub 13 lipca 102 roku p.n.e. w Rzymie</vt:lpstr>
      <vt:lpstr>Historia vitae magistra est - Historia nauczycielką życia</vt:lpstr>
      <vt:lpstr>Marek Tuliusz Cyceron urodził się w 106 roku p.n.e. w przeciętnej rodzinie rzymskiej. Zmarł zaś 7 grud­nia 43 r. p.n.e. Pisarz, mówca, polityk, dowódca wojskowy, filozof, prawnik i kapłan rzymski.  </vt:lpstr>
      <vt:lpstr>Ora et labora – módl się i pracuj</vt:lpstr>
      <vt:lpstr>Benedykt z Nursji (łac. Benedictus Nursinus; ur. ok. 480 w Nursji, zm. 21 marca 543 albo 547 w Monte Cassino) – święty Kościołów katolickiego, starokatolickiego, anglikańskiego, luterańskiego oraz ormiańskiego i prawosławnego. Eremita, mnich i opat, według tradycji autor reguły benedyktyńskiej.</vt:lpstr>
      <vt:lpstr>Scio me nihil scire – Wiem, że nic nie wiem</vt:lpstr>
      <vt:lpstr>Sokrates - ur. 469 p.n.e. w Atenach, zm. 399 p.n.e. – grecki filozof starożytny. Jest on, obok Platona i Arystotelesa, uważany za największego filozofa starożytności. Dlatego wcześniejsza filozofia nazywana jest przedsokratejską.</vt:lpstr>
      <vt:lpstr>Carpe diem – Chwytaj dzień</vt:lpstr>
      <vt:lpstr>Horacy (łac. Horatius), właściwie Kwintus Horacjusz Flakkus (łac. Quintus Horatius Flaccus) ur. 8 grudnia 65 p.n.e. w Wenuzji, zm. 27 listopada 8 p.n.e.) – poeta rzymski, często określany mianem największego łacińskiego liryka i mistrza satyry.</vt:lpstr>
      <vt:lpstr>Homo sum, humani nihil a me alienum puto – Człowiekiem jestem i nic, co ludzkie, nie jest mi obce.</vt:lpstr>
      <vt:lpstr>Publius Terentius Afer (ur. ok. 195 p.n.e., zm. nie wcześniej niż 159 p.n.e.) – komediopisarz rzymski, jeden z dwóch (obok Plauta), którego komedie zachowały się do naszych czasów.</vt:lpstr>
      <vt:lpstr>Antiquus amor cancer est. -Stara miłość jest jak rak.</vt:lpstr>
      <vt:lpstr>Jednym z głównych bohaterów „Quo vadis” Henryka Sienkiewicza jest Petroniusz – krewny Marka Winicjusza. Wielki patrycjusz, autor „Uczty Trymalchiona”, arbiter elegantiarum, doradca Nerona, erudyta, był uwielbiany przez Rzymian.</vt:lpstr>
      <vt:lpstr>Alteri vivas oportet, si tibi vis vivere - Trzeba żyć dla innych, jeśli chcesz żyć dla siebie.</vt:lpstr>
      <vt:lpstr>Lucjusz Anneusz Seneka (Młodszy) (4 r. p. n. e. – 65 r. n. e.) zwany Filozofem, był retorem, pisarzem, poetą, filozofem rzymskim, stoikiem i piewcą heroicznej etyki), synem Seneki Starszego. Był wychowawcą cesarza Nerona i na początku jego rządów miał znaczne wpływy na jego politykę. W 63 roku wycofał się z polityki, a dwa lata później został zmuszony przez Nerona do samobójstwa.</vt:lpstr>
      <vt:lpstr>Amicus Plato, amicus Socrates, sed magis amica veritas -Przyjacielem Platon, przyjacielem Sokrates, lecz większą przyjaciółką mi prawda.</vt:lpstr>
      <vt:lpstr>Arystoteles był twórcą odmiennego od platonizmu i równie spójnego systemu filozoficznego, który bardzo silnie wpłynął na filozofię oraz naukę europejską. Zapoczątkował nurt filozoficzny nazywany arystotelizmem, który miał wiele postaci w różnych epokach. Chrześcijańska odmiana arystotelizmu, zwana tomizmem, powstała w XIII wieku i jest do dziś uważana za oficjalną filozofię Kościoła katolickiego. </vt:lpstr>
      <vt:lpstr>Avaritia et arogantia precipua validiorum vitia – Chciwość i bezczelność to główne wady możnych.</vt:lpstr>
      <vt:lpstr>Tacyt nazywany jest królem rzymskich historyków. Uczył się retoryki u Kwintyliana. W 75 roku n.e. rozpoczął swoją działalność publiczną jako obrońca sądowy. Potem został kwestorem, co jednocześnie pozwoliło mu zasiąść w ławach Senatu.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kozigorska@gmail.com</cp:lastModifiedBy>
  <cp:revision>394</cp:revision>
  <dcterms:created xsi:type="dcterms:W3CDTF">2022-09-21T15:31:14Z</dcterms:created>
  <dcterms:modified xsi:type="dcterms:W3CDTF">2022-11-03T19:45:23Z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