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90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9BBF31-1DD0-4AC0-9395-40378FFEB4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3FBD5C0-5AEB-4311-ADC2-DBF9C16472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C18836B-5685-4E91-A52C-D214D7869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8D43-83EA-4883-846A-1C64A83C99F8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8B64F56-C0F7-4C3E-B8C5-85D4D3FBF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2CD919F-787B-40B9-B2F1-F4736047E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7AF7-B7E3-4E1A-A2DE-30498E487C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717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40209D-C032-4AB1-9170-7A1186AE7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C6D03C1-13E9-4596-A58E-ABCFA15A39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96CE889-C8A5-4FC5-A372-5F6437FED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8D43-83EA-4883-846A-1C64A83C99F8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995C43E-24DA-4141-AB70-E09C8B254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4A1C1E2-7666-432E-B237-F72FEFBE7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7AF7-B7E3-4E1A-A2DE-30498E487C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7674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C4A7CB74-48E7-4025-9FAF-3A0DBD8615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4D24B5D-8477-411B-8964-3B22E8FFD8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63A3B4B-E9DB-4907-A2CC-275757810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8D43-83EA-4883-846A-1C64A83C99F8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1C0A72B-A7E3-4181-A94A-AAFA15042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92A992C-4EAC-4897-8DF9-1487B1705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7AF7-B7E3-4E1A-A2DE-30498E487C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2048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D7F2F0-34B3-48F1-AAAB-1F948AA3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9284505-DE68-4250-AD6A-6ADD5F4FA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70BEF21-0071-406F-9D1D-2F4CD4B3E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8D43-83EA-4883-846A-1C64A83C99F8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91DD968-AE08-4266-B002-44CEDA4DF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4D49BBA-5AEE-42E0-A9AA-9FAD1E8A0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7AF7-B7E3-4E1A-A2DE-30498E487C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7230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EC4CA2-BD58-4A47-BB59-431F68141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7DE7178-D230-4F00-9883-42373D32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AE1705F-3B18-4B4D-8A02-F763B2900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8D43-83EA-4883-846A-1C64A83C99F8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6E9BCA9-0D8A-42AF-A2F8-6C55E3FF4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DB375D6-1FC2-4320-A811-6CDE6DE8B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7AF7-B7E3-4E1A-A2DE-30498E487C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3355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EB7D99-8FF2-4F63-BCCF-7F83D7430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3E8160F-8184-40CE-BDAB-3ED6F2DD03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6C5BDDB-74B4-4632-9CAE-78D946795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F72CE24-AE01-43C5-9AAC-304335AFA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8D43-83EA-4883-846A-1C64A83C99F8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82CB1A1-FA22-4437-8E44-3004213F2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C93E083C-79EE-4644-AC4A-D1589EDC6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7AF7-B7E3-4E1A-A2DE-30498E487C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967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A6B601-A01A-4F72-B39E-0017FC331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045213C-B548-430B-8860-11A0924503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C5ACA15-2996-4088-9F28-91BA2DEAD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7342356-F846-4854-8E23-CE017DCEA0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7674CB49-2C3E-485F-84D7-AB83538773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B56B3B6F-DC7D-4919-A393-E7342B468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8D43-83EA-4883-846A-1C64A83C99F8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B653EE8-EDF5-4B31-B1D3-41D883E81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406A4CAD-42B7-4DCE-9143-2003004EA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7AF7-B7E3-4E1A-A2DE-30498E487C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2804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1A75A6-3742-4B8F-BE08-458FE6ECF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5D7FA08C-EA54-44CB-A022-6C1A1E483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8D43-83EA-4883-846A-1C64A83C99F8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2116980-12BD-47E3-B104-E67F8B8DE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9895257-938C-41BD-BD2E-9B3BE527A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7AF7-B7E3-4E1A-A2DE-30498E487C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0270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E4978AC3-9176-4A75-8012-E74F29ACD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8D43-83EA-4883-846A-1C64A83C99F8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0A172291-AF1A-43A7-B327-BE702CC31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3908240-D43D-4AA0-A1BA-362DDA5E3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7AF7-B7E3-4E1A-A2DE-30498E487C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8442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E39ACC-BE90-4695-9B5A-3AF91FA1A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695D472-C469-4CBC-966D-22FB67B6E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F425916-8F7E-47C3-B965-7F9156CD5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DBDE746-4363-498C-9B0F-CD990281B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8D43-83EA-4883-846A-1C64A83C99F8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A5737AB-0C57-4C09-9A47-DF83D8F2A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38579BB-95CF-47CE-B459-B341F8801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7AF7-B7E3-4E1A-A2DE-30498E487C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7869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AB111A-2946-4812-BC46-582385BB5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8B4BC0E1-50EC-4835-8581-F341AE93DF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ED56804-C075-423A-9949-B2D035C252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B989949-E189-4D33-974B-6F6D60806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48D43-83EA-4883-846A-1C64A83C99F8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987D705-7C2F-4B86-9029-044DEF620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37AE490-B4C1-4D43-8E16-F3986E671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F7AF7-B7E3-4E1A-A2DE-30498E487C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91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25000"/>
                    </a14:imgEffect>
                    <a14:imgEffect>
                      <a14:brightnessContrast bright="-2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D4AC4C8-A1E3-4C86-8CEB-67A7B7A99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8DD9883-51BD-427B-BD37-ADED8F0DD5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2FDB5A9-5340-44C9-A748-D419B7F68F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48D43-83EA-4883-846A-1C64A83C99F8}" type="datetimeFigureOut">
              <a:rPr lang="pl-PL" smtClean="0"/>
              <a:t>28.04.2021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738F182-0ED6-4C2D-B5D4-D8F0D57A8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101A39B-D3FC-4BD5-A716-7CF69E7CBB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F7AF7-B7E3-4E1A-A2DE-30498E487C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7350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ED4B8E-9CE2-48CA-A975-5923DF19CF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3238" y="1941836"/>
            <a:ext cx="7065523" cy="1845920"/>
          </a:xfrm>
        </p:spPr>
        <p:txBody>
          <a:bodyPr/>
          <a:lstStyle/>
          <a:p>
            <a:r>
              <a:rPr lang="pl-PL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Leksykon postaci Tolkienowskich</a:t>
            </a:r>
          </a:p>
        </p:txBody>
      </p:sp>
    </p:spTree>
    <p:extLst>
      <p:ext uri="{BB962C8B-B14F-4D97-AF65-F5344CB8AC3E}">
        <p14:creationId xmlns:p14="http://schemas.microsoft.com/office/powerpoint/2010/main" val="2396351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55B7B2-9EDC-426E-B22B-1024BB7F4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5705" y="332259"/>
            <a:ext cx="2860589" cy="697556"/>
          </a:xfrm>
        </p:spPr>
        <p:txBody>
          <a:bodyPr/>
          <a:lstStyle/>
          <a:p>
            <a:pPr algn="ctr"/>
            <a:r>
              <a:rPr lang="pl-PL" sz="3600" b="1" dirty="0" err="1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Gobliny</a:t>
            </a:r>
            <a:endParaRPr lang="pl-PL" b="1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C8EDFAF-3ADE-4E76-AEDD-358CC9EE3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4104"/>
            <a:ext cx="10515600" cy="104489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l-PL" sz="1800" b="1" i="1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Zamieszkujemy  w jaskiniach, grotach, drążymy także podziemne tunele. Nie znosimy światła słonecznego, od którego robi się </a:t>
            </a:r>
            <a:r>
              <a:rPr lang="pl-PL" sz="1800" b="1" i="1" dirty="0">
                <a:latin typeface="Segoe UI" panose="020B0502040204020203" pitchFamily="34" charset="0"/>
                <a:cs typeface="Segoe UI" panose="020B0502040204020203" pitchFamily="34" charset="0"/>
              </a:rPr>
              <a:t>na</a:t>
            </a:r>
            <a:r>
              <a:rPr lang="pl-PL" sz="1800" b="1" i="1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m słabo. </a:t>
            </a:r>
            <a:r>
              <a:rPr lang="pl-PL" sz="1800" b="1" i="1" dirty="0">
                <a:latin typeface="Segoe UI" panose="020B0502040204020203" pitchFamily="34" charset="0"/>
                <a:cs typeface="Segoe UI" panose="020B0502040204020203" pitchFamily="34" charset="0"/>
              </a:rPr>
              <a:t>Naszym </a:t>
            </a:r>
            <a:r>
              <a:rPr lang="pl-PL" sz="1800" b="1" i="1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głównym wrogiem są krasnoludy, jednak nie znosimy też elfów i ludzi. </a:t>
            </a:r>
            <a:r>
              <a:rPr lang="pl-PL" sz="1800" b="1" i="1" dirty="0">
                <a:latin typeface="Segoe UI" panose="020B0502040204020203" pitchFamily="34" charset="0"/>
                <a:cs typeface="Segoe UI" panose="020B0502040204020203" pitchFamily="34" charset="0"/>
              </a:rPr>
              <a:t>Jesteśmy</a:t>
            </a:r>
            <a:r>
              <a:rPr lang="pl-PL" sz="1800" b="1" i="1" dirty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złośliwe, podłe i plugawe, a gdy pojmiemy wrogów, lubimy się znęcać nad nimi.</a:t>
            </a:r>
          </a:p>
          <a:p>
            <a:endParaRPr lang="pl-PL" b="1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354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D9968D-41A7-4515-A1B6-0AA95FFC5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21" y="371959"/>
            <a:ext cx="3200357" cy="622678"/>
          </a:xfrm>
        </p:spPr>
        <p:txBody>
          <a:bodyPr>
            <a:normAutofit/>
          </a:bodyPr>
          <a:lstStyle/>
          <a:p>
            <a:pPr algn="ctr"/>
            <a:r>
              <a:rPr lang="pl-PL" sz="3600" b="1" i="1" dirty="0" err="1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Bilbo</a:t>
            </a:r>
            <a:r>
              <a:rPr lang="pl-PL" sz="3600" b="1" i="1" dirty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</a:t>
            </a:r>
            <a:r>
              <a:rPr lang="pl-PL" sz="3600" b="1" i="1" dirty="0" err="1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Baggins</a:t>
            </a:r>
            <a:endParaRPr lang="pl-PL" sz="3600" b="1" i="1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191048F-3A4B-4CD3-B649-97A3492EF086}"/>
              </a:ext>
            </a:extLst>
          </p:cNvPr>
          <p:cNvSpPr txBox="1"/>
          <p:nvPr/>
        </p:nvSpPr>
        <p:spPr>
          <a:xfrm>
            <a:off x="4215579" y="1692061"/>
            <a:ext cx="787572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l-PL" b="1" dirty="0">
                <a:latin typeface="Segoe UI" panose="020B0502040204020203" pitchFamily="34" charset="0"/>
                <a:cs typeface="Segoe UI" panose="020B0502040204020203" pitchFamily="34" charset="0"/>
              </a:rPr>
              <a:t>Nazywam się </a:t>
            </a:r>
            <a:r>
              <a:rPr lang="pl-PL" b="1" dirty="0" err="1">
                <a:latin typeface="Segoe UI" panose="020B0502040204020203" pitchFamily="34" charset="0"/>
                <a:cs typeface="Segoe UI" panose="020B0502040204020203" pitchFamily="34" charset="0"/>
              </a:rPr>
              <a:t>Bilbo</a:t>
            </a:r>
            <a:r>
              <a:rPr lang="pl-PL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b="1" dirty="0" err="1">
                <a:latin typeface="Segoe UI" panose="020B0502040204020203" pitchFamily="34" charset="0"/>
                <a:cs typeface="Segoe UI" panose="020B0502040204020203" pitchFamily="34" charset="0"/>
              </a:rPr>
              <a:t>Baggins</a:t>
            </a:r>
            <a:r>
              <a:rPr lang="pl-PL" b="1" dirty="0">
                <a:latin typeface="Segoe UI" panose="020B0502040204020203" pitchFamily="34" charset="0"/>
                <a:cs typeface="Segoe UI" panose="020B0502040204020203" pitchFamily="34" charset="0"/>
              </a:rPr>
              <a:t>. Jestem </a:t>
            </a:r>
            <a:r>
              <a:rPr lang="pl-PL" b="1" dirty="0" err="1">
                <a:latin typeface="Segoe UI" panose="020B0502040204020203" pitchFamily="34" charset="0"/>
                <a:cs typeface="Segoe UI" panose="020B0502040204020203" pitchFamily="34" charset="0"/>
              </a:rPr>
              <a:t>hobbitem</a:t>
            </a:r>
            <a:r>
              <a:rPr lang="pl-PL" b="1" dirty="0">
                <a:latin typeface="Segoe UI" panose="020B0502040204020203" pitchFamily="34" charset="0"/>
                <a:cs typeface="Segoe UI" panose="020B0502040204020203" pitchFamily="34" charset="0"/>
              </a:rPr>
              <a:t>. Jak moi ziomkowie, mieszkam w </a:t>
            </a:r>
            <a:r>
              <a:rPr lang="pl-PL" b="1" dirty="0" err="1">
                <a:latin typeface="Segoe UI" panose="020B0502040204020203" pitchFamily="34" charset="0"/>
                <a:cs typeface="Segoe UI" panose="020B0502040204020203" pitchFamily="34" charset="0"/>
              </a:rPr>
              <a:t>Shire</a:t>
            </a:r>
            <a:r>
              <a:rPr lang="pl-PL" b="1" dirty="0">
                <a:latin typeface="Segoe UI" panose="020B0502040204020203" pitchFamily="34" charset="0"/>
                <a:cs typeface="Segoe UI" panose="020B0502040204020203" pitchFamily="34" charset="0"/>
              </a:rPr>
              <a:t> położonym w północno-zachodniej części Śródziemia. Mieszkam Pod Pagórkiem w </a:t>
            </a:r>
            <a:r>
              <a:rPr lang="pl-PL" b="1" dirty="0" err="1">
                <a:latin typeface="Segoe UI" panose="020B0502040204020203" pitchFamily="34" charset="0"/>
                <a:cs typeface="Segoe UI" panose="020B0502040204020203" pitchFamily="34" charset="0"/>
              </a:rPr>
              <a:t>Bag</a:t>
            </a:r>
            <a:r>
              <a:rPr lang="pl-PL" b="1" dirty="0">
                <a:latin typeface="Segoe UI" panose="020B0502040204020203" pitchFamily="34" charset="0"/>
                <a:cs typeface="Segoe UI" panose="020B0502040204020203" pitchFamily="34" charset="0"/>
              </a:rPr>
              <a:t>-End, w siedzibie </a:t>
            </a:r>
            <a:r>
              <a:rPr lang="pl-PL" b="1" dirty="0" err="1">
                <a:latin typeface="Segoe UI" panose="020B0502040204020203" pitchFamily="34" charset="0"/>
                <a:cs typeface="Segoe UI" panose="020B0502040204020203" pitchFamily="34" charset="0"/>
              </a:rPr>
              <a:t>Bagginsów</a:t>
            </a:r>
            <a:r>
              <a:rPr lang="pl-PL" b="1" dirty="0">
                <a:latin typeface="Segoe UI" panose="020B0502040204020203" pitchFamily="34" charset="0"/>
                <a:cs typeface="Segoe UI" panose="020B0502040204020203" pitchFamily="34" charset="0"/>
              </a:rPr>
              <a:t>. Lubię  zwykłe codzienne życie wraz z jego przyjemnościami i rytuałami. Z zamiłowaniem oddaję zajęciom domowym. Lubię czytać i palić fajkę. Chętnie też jadam obiad dwa razy dziennie. Delektuję się jedzeniem, to jedna z największych przyjemności. Z tego powodu jestem tęgi i  otyły w pasie. Ale to mi  nie przeszkadza. Jestem wesoły, dlatego ubieram się na kolorowo. Ja preferuję kolory zielone i żółte, co zresztą widać. </a:t>
            </a:r>
          </a:p>
        </p:txBody>
      </p:sp>
      <p:pic>
        <p:nvPicPr>
          <p:cNvPr id="6" name="zumaamericaseleven7223901-0-Enhanced-Animated (1)">
            <a:hlinkClick r:id="" action="ppaction://media"/>
            <a:extLst>
              <a:ext uri="{FF2B5EF4-FFF2-40B4-BE49-F238E27FC236}">
                <a16:creationId xmlns:a16="http://schemas.microsoft.com/office/drawing/2014/main" id="{6C5D42F9-B0EC-4ED1-B6F9-C7DFCBF3269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269" y="1485940"/>
            <a:ext cx="3661290" cy="3661291"/>
          </a:xfrm>
        </p:spPr>
      </p:pic>
    </p:spTree>
    <p:extLst>
      <p:ext uri="{BB962C8B-B14F-4D97-AF65-F5344CB8AC3E}">
        <p14:creationId xmlns:p14="http://schemas.microsoft.com/office/powerpoint/2010/main" val="297550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B33C59-EC83-4726-984C-3BBE5C7EC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7532" y="322782"/>
            <a:ext cx="2456935" cy="809239"/>
          </a:xfrm>
        </p:spPr>
        <p:txBody>
          <a:bodyPr/>
          <a:lstStyle/>
          <a:p>
            <a:pPr algn="ctr"/>
            <a:r>
              <a:rPr lang="pl-PL" sz="3600" b="1" dirty="0" err="1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Gollum</a:t>
            </a:r>
            <a:endParaRPr lang="pl-PL" b="1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270D2C2-3008-44F3-A34E-7E3152A2C2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517" y="1686798"/>
            <a:ext cx="7323437" cy="299592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l-PL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Mieszkam  w głębokiej jaskini Gór Mglistych nad Czarną Wodą. Jestem niski, śliski i garbiony, cały czarny jak noc, z wyjątkiem oczu, wielkich i wyłupiastych. Mam też mało włosów oraz zębów. Prowadzę życie samotnika .Spędzam swoje lata w ciemnościach , chłodzie i wilgoci .Mam łódź i pływałam nią bezszelestnie po jeziorze. Żywię się ślepymi rybami albo </a:t>
            </a:r>
            <a:r>
              <a:rPr lang="pl-PL" sz="1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goblinami</a:t>
            </a:r>
            <a:r>
              <a:rPr lang="pl-PL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. Życie w ciemnościach i samotności doprowadziło mnie do dziwnego stanu psychicznego,  w którym rozmawiam sam ze sobą . Czynię  to,  używając dziwnej, zniekształconej mowy . Jestem przenikliwy, zdradziecki, przewidujący, okrutny, chciwy, sprytny, bystry, samotny, przesadnie ciekawy i przebiegły.  Uwielbiał rywalizację - szczególnie w grach stołowych.</a:t>
            </a:r>
          </a:p>
          <a:p>
            <a:pPr marL="0" indent="0">
              <a:buNone/>
            </a:pPr>
            <a:endParaRPr lang="pl-PL" sz="1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pl-PL" sz="1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l">
              <a:buNone/>
            </a:pPr>
            <a:endParaRPr lang="pl-PL" sz="1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fd156ba3d4d1d7da2542c0ba73e532ea-0-Enhanced-Animated">
            <a:hlinkClick r:id="" action="ppaction://media"/>
            <a:extLst>
              <a:ext uri="{FF2B5EF4-FFF2-40B4-BE49-F238E27FC236}">
                <a16:creationId xmlns:a16="http://schemas.microsoft.com/office/drawing/2014/main" id="{2CE5B8D6-1A83-4290-87B5-32F43DD099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87602" y="1686798"/>
            <a:ext cx="3470147" cy="347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1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D18C1C-E1D9-4C53-9D2D-96BF15BC9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4538" y="258033"/>
            <a:ext cx="2802924" cy="1325563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Krasnoludy</a:t>
            </a:r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885B7DC0-8231-4B7E-BD42-4484ABB94D60}"/>
              </a:ext>
            </a:extLst>
          </p:cNvPr>
          <p:cNvSpPr txBox="1">
            <a:spLocks/>
          </p:cNvSpPr>
          <p:nvPr/>
        </p:nvSpPr>
        <p:spPr>
          <a:xfrm>
            <a:off x="461321" y="2265987"/>
            <a:ext cx="6427254" cy="254509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l-PL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Naszym przywódcą jest </a:t>
            </a:r>
            <a:r>
              <a:rPr lang="pl-PL" sz="1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Thorin</a:t>
            </a:r>
            <a:r>
              <a:rPr lang="pl-PL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 Dębowa Tarcza. Wszyscy jesteśmy do siebie podobni, różni nas jedynie długość brody i kolor kaptura. Starsi z nas noszą złote pasy, a młodsi srebrne. Naszymi znakami rozpoznawczymi są też nietypowe imiona: </a:t>
            </a:r>
            <a:r>
              <a:rPr lang="pl-PL" sz="1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Dwalin</a:t>
            </a:r>
            <a:r>
              <a:rPr lang="pl-PL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, Balin, </a:t>
            </a:r>
            <a:r>
              <a:rPr lang="pl-PL" sz="1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Kili</a:t>
            </a:r>
            <a:r>
              <a:rPr lang="pl-PL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, Fili, Dori, </a:t>
            </a:r>
            <a:r>
              <a:rPr lang="pl-PL" sz="1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Nori</a:t>
            </a:r>
            <a:r>
              <a:rPr lang="pl-PL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, Ori, </a:t>
            </a:r>
            <a:r>
              <a:rPr lang="pl-PL" sz="1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Oin</a:t>
            </a:r>
            <a:r>
              <a:rPr lang="pl-PL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pl-PL" sz="1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Gloin</a:t>
            </a:r>
            <a:r>
              <a:rPr lang="pl-PL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pl-PL" sz="1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Bifur</a:t>
            </a:r>
            <a:r>
              <a:rPr lang="pl-PL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pl-PL" sz="1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Bofur</a:t>
            </a:r>
            <a:r>
              <a:rPr lang="pl-PL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pl-PL" sz="1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Bombur</a:t>
            </a:r>
            <a:r>
              <a:rPr lang="pl-PL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  Dzięki sprytowi </a:t>
            </a:r>
            <a:r>
              <a:rPr lang="pl-PL" sz="1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Bilba</a:t>
            </a:r>
            <a:r>
              <a:rPr lang="pl-PL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 wzięliśmy udział w Bitwie Pięciu Armii, chcieliśmy  odebrać </a:t>
            </a:r>
            <a:r>
              <a:rPr lang="pl-PL" sz="1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Smaugowi</a:t>
            </a:r>
            <a:r>
              <a:rPr lang="pl-PL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 skarb i  nie mamy zamiaru się nim podzielić z ludźmi z Miasta nad Jeziorem. Zaślepiają nas złoto i klejnoty.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pl-PL" sz="1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2" descr="zRYSIOwana ja: Kolejny portret Thorina Dębowej Tarczy./ Another portrait of  Thorin Oakenshield.">
            <a:extLst>
              <a:ext uri="{FF2B5EF4-FFF2-40B4-BE49-F238E27FC236}">
                <a16:creationId xmlns:a16="http://schemas.microsoft.com/office/drawing/2014/main" id="{370FA84E-0FFF-418A-8388-B32C57099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782" y="2265988"/>
            <a:ext cx="3610520" cy="2545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454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18DD2EC-CE91-4B52-ADDE-A065BA2E8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575" y="314110"/>
            <a:ext cx="2176849" cy="895887"/>
          </a:xfrm>
        </p:spPr>
        <p:txBody>
          <a:bodyPr/>
          <a:lstStyle/>
          <a:p>
            <a:pPr algn="ctr"/>
            <a:r>
              <a:rPr lang="pl-PL" sz="3600" b="1" dirty="0" err="1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Beorn</a:t>
            </a:r>
            <a:endParaRPr lang="pl-PL" b="1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628014D-40B0-43BA-91CB-0A6CF6561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2861"/>
            <a:ext cx="6346224" cy="281227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Mieszkam w dębowym lesie. Jestem wielkim, silnym i czarnowłosym człowiekiem, który może zamienić się w niedźwiedzia. Zajmuję  się hodowlą bydła i koni. Mam też  wielką pasiekę, a w ulach ogromne, bardzo cięte pszczoły. Żywię  się przeważnie śmietaną i miodem. Nigdy nie zapraszam  gości do swego domu, jeśli mogę, unikam tego. Łatwo wpadam w gniew, dlatego należy być wobec niego bardzo uprzejmym Pomogłem krasnoludom w wyprawie- użyczyłem im swoich kuców i zaopatrzyłem w żywność.</a:t>
            </a:r>
          </a:p>
        </p:txBody>
      </p:sp>
      <p:pic>
        <p:nvPicPr>
          <p:cNvPr id="5" name="TDOSItMattersNot-0-Enhanced-Animated">
            <a:hlinkClick r:id="" action="ppaction://media"/>
            <a:extLst>
              <a:ext uri="{FF2B5EF4-FFF2-40B4-BE49-F238E27FC236}">
                <a16:creationId xmlns:a16="http://schemas.microsoft.com/office/drawing/2014/main" id="{7E77A88B-C725-4DFC-83CD-67F61339AF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51805" y="1871554"/>
            <a:ext cx="3692075" cy="369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D3D0E99-7BDD-4018-94FC-28EDEDB97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2884" y="439266"/>
            <a:ext cx="2086232" cy="1027070"/>
          </a:xfrm>
        </p:spPr>
        <p:txBody>
          <a:bodyPr>
            <a:normAutofit/>
          </a:bodyPr>
          <a:lstStyle/>
          <a:p>
            <a:pPr algn="ctr"/>
            <a:r>
              <a:rPr lang="pl-PL" sz="3600" dirty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Trolle</a:t>
            </a:r>
            <a:endParaRPr lang="pl-PL" sz="4000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1CC4826-93D1-4DCE-B3D9-8207B7FD7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257" y="2241164"/>
            <a:ext cx="6402859" cy="237567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pl-PL" sz="1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just">
              <a:buNone/>
            </a:pPr>
            <a:r>
              <a:rPr lang="pl-PL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Mieszkamy w ciemnych, podziemnych jaskiniach, grotach lub norach. Mamy wielkie, grubo ciosane twarze. Cechuje nas  olbrzymi wzrost. Prowadzimy nocny tryb życia i  wychodzimy tylko w nocy. Jesteśmy  bardzo silne, brzydkie, mamy grubą skórę. Nie znosimy światła, mamy czarny odcień krwi. Przez wiele wieków nie umieliśmy mówić, ale teraz powiemy Wam tylko jedno- lepiej nas nie oglądać!</a:t>
            </a:r>
          </a:p>
          <a:p>
            <a:endParaRPr lang="pl-PL" sz="1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190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3A8ED5C-B352-4E90-AAFF-88F471CB7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5327" y="337751"/>
            <a:ext cx="1501346" cy="932807"/>
          </a:xfrm>
        </p:spPr>
        <p:txBody>
          <a:bodyPr/>
          <a:lstStyle/>
          <a:p>
            <a:pPr algn="ctr"/>
            <a:r>
              <a:rPr lang="pl-PL" sz="3600" b="1" dirty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Elfy</a:t>
            </a:r>
            <a:endParaRPr lang="pl-PL" b="1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D9080DB-B486-4651-9CD8-6BBCA0710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257" y="1270558"/>
            <a:ext cx="7064438" cy="2684891"/>
          </a:xfrm>
        </p:spPr>
        <p:txBody>
          <a:bodyPr>
            <a:noAutofit/>
          </a:bodyPr>
          <a:lstStyle/>
          <a:p>
            <a:pPr marL="0" indent="0" algn="just" fontAlgn="base">
              <a:buNone/>
            </a:pPr>
            <a:r>
              <a:rPr lang="pl-PL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Mieszkamy w dolinie pomiędzy Górami Mglistymi a </a:t>
            </a:r>
            <a:r>
              <a:rPr lang="pl-PL" sz="1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Eriadorem</a:t>
            </a:r>
            <a:r>
              <a:rPr lang="pl-PL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. Wyróżniają nas szpiczaste uszy, często mamy na sobie coś drogiego,  na przykład kamienie szlachetne. Nosimy ubrania w kolorze zielonym i brunatnym. Spędzamy chętnie czas na ucztowaniu i biesiadowaniu. Gramy na harfach. Rozporządzamy  potężną  magią. Jesteśmy bardzo ostrożne, nie ufamy nieznajomym. Jesteśmy waleczne, odważne, gościnne, nieufne i mądre. Potrafimy też wytwarzać przedmioty wytrzymałe, ale lekkie.   </a:t>
            </a:r>
          </a:p>
          <a:p>
            <a:pPr marL="0" indent="0" algn="l" rtl="0" fontAlgn="base">
              <a:buNone/>
            </a:pPr>
            <a:endParaRPr lang="pl-PL" sz="1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pl-PL" sz="1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0004APQG7431UB01-C411-0-Enhanced-Animated">
            <a:hlinkClick r:id="" action="ppaction://media"/>
            <a:extLst>
              <a:ext uri="{FF2B5EF4-FFF2-40B4-BE49-F238E27FC236}">
                <a16:creationId xmlns:a16="http://schemas.microsoft.com/office/drawing/2014/main" id="{AB8CC4F7-E548-4172-BB8A-00F93FFC35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96628" y="4017284"/>
            <a:ext cx="2684891" cy="268489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770A4D7-4BFB-45CB-A9E5-A22F0C351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716" y="945015"/>
            <a:ext cx="34194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2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C73582-889F-4D80-AD98-81FA6A3FB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5889" y="311664"/>
            <a:ext cx="5480222" cy="738745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err="1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Thorin</a:t>
            </a:r>
            <a:r>
              <a:rPr lang="pl-PL" sz="3600" b="1" dirty="0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 Dębowa Tarcza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29349C-A5EC-4793-918C-3D51D0558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691" y="2420441"/>
            <a:ext cx="7229559" cy="154712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l-PL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Jestem </a:t>
            </a:r>
            <a:r>
              <a:rPr lang="pl-PL" sz="1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Thorin</a:t>
            </a:r>
            <a:r>
              <a:rPr lang="pl-PL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, syn </a:t>
            </a:r>
            <a:r>
              <a:rPr lang="pl-PL" sz="1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Thraina</a:t>
            </a:r>
            <a:r>
              <a:rPr lang="pl-PL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, a wnuk </a:t>
            </a:r>
            <a:r>
              <a:rPr lang="pl-PL" sz="1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Throra</a:t>
            </a:r>
            <a:r>
              <a:rPr lang="pl-PL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, Króla spod Góry! Jestem potomkiem rodu krasnoludów. Noszę szpiczasty, niebieski kaptur. Jestem wysokim i potężnym krasnoludem. To ja kieruję wyprawą pod Samotną Górę. Jestem dumny,  nieugięty w negocjacjach dotyczących podziału łupów. Mam nadzieję, że docenianie moje oddanie w Bitwie Pięciu Armii. </a:t>
            </a:r>
          </a:p>
        </p:txBody>
      </p:sp>
      <p:pic>
        <p:nvPicPr>
          <p:cNvPr id="6" name="thorin w hobbit pustkowie smauga-filmowe postacie i miejsca-0-Enhanced-Animated">
            <a:hlinkClick r:id="" action="ppaction://media"/>
            <a:extLst>
              <a:ext uri="{FF2B5EF4-FFF2-40B4-BE49-F238E27FC236}">
                <a16:creationId xmlns:a16="http://schemas.microsoft.com/office/drawing/2014/main" id="{EF8EA98D-87AC-45FE-ABD4-BD73926037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91530" y="1943057"/>
            <a:ext cx="3449680" cy="344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1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CE8B1F-870E-4ABC-A103-7A10DE5C5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819" y="411849"/>
            <a:ext cx="2506362" cy="722270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err="1">
                <a:latin typeface="Segoe UI" panose="020B0502040204020203" pitchFamily="34" charset="0"/>
                <a:ea typeface="Cambria Math" panose="02040503050406030204" pitchFamily="18" charset="0"/>
                <a:cs typeface="Segoe UI" panose="020B0502040204020203" pitchFamily="34" charset="0"/>
              </a:rPr>
              <a:t>Gandalf</a:t>
            </a:r>
            <a:endParaRPr lang="pl-PL" sz="4000" b="1" dirty="0">
              <a:latin typeface="Segoe UI" panose="020B0502040204020203" pitchFamily="34" charset="0"/>
              <a:ea typeface="Cambria Math" panose="02040503050406030204" pitchFamily="18" charset="0"/>
              <a:cs typeface="Segoe UI" panose="020B0502040204020203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B87C2C-B8A2-489D-8657-C8B7ECB64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773" y="2323541"/>
            <a:ext cx="6213389" cy="22109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Jestem czarodziejem. Cechuje mnie niski wzrost, noszę długi, szary płaszcz przepasany srebrną szarfą, duże czarne buty .Mam długą brodę. Jestem bardzo czujny i spostrzegawczy, można na mnie polegać, stoję zawsze u boku drużyny. Wędruję i toczę walki z trollami, mam swoich pomocników krasnoludy i </a:t>
            </a:r>
            <a:r>
              <a:rPr lang="pl-PL" sz="18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hobbita</a:t>
            </a:r>
            <a:r>
              <a:rPr lang="pl-PL" sz="1800" b="1" dirty="0">
                <a:latin typeface="Segoe UI" panose="020B0502040204020203" pitchFamily="34" charset="0"/>
                <a:cs typeface="Segoe UI" panose="020B0502040204020203" pitchFamily="34" charset="0"/>
              </a:rPr>
              <a:t> . Władam płomieniem i ogniem. Zazwyczaj trzymam różdżkę, mam niebieski, spiczasty kapelusz.</a:t>
            </a:r>
          </a:p>
          <a:p>
            <a:pPr marL="0" indent="0" algn="l">
              <a:buNone/>
            </a:pPr>
            <a:endParaRPr lang="pl-PL" sz="1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pl-PL" sz="18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der-hobbit-smaugs-einode-mit-ian-mckellen-0-Enhanced-Animated">
            <a:hlinkClick r:id="" action="ppaction://media"/>
            <a:extLst>
              <a:ext uri="{FF2B5EF4-FFF2-40B4-BE49-F238E27FC236}">
                <a16:creationId xmlns:a16="http://schemas.microsoft.com/office/drawing/2014/main" id="{2F8E910C-6078-4D08-B0E6-346E4275E6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8409" y="1723766"/>
            <a:ext cx="3410467" cy="341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6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768</Words>
  <Application>Microsoft Office PowerPoint</Application>
  <PresentationFormat>Panoramiczny</PresentationFormat>
  <Paragraphs>21</Paragraphs>
  <Slides>10</Slides>
  <Notes>0</Notes>
  <HiddenSlides>0</HiddenSlides>
  <MMClips>6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Cambria Math</vt:lpstr>
      <vt:lpstr>Segoe UI</vt:lpstr>
      <vt:lpstr>Motyw pakietu Office</vt:lpstr>
      <vt:lpstr>Leksykon postaci Tolkienowskich</vt:lpstr>
      <vt:lpstr>Bilbo Baggins</vt:lpstr>
      <vt:lpstr>Gollum</vt:lpstr>
      <vt:lpstr>Krasnoludy</vt:lpstr>
      <vt:lpstr>Beorn</vt:lpstr>
      <vt:lpstr>Trolle</vt:lpstr>
      <vt:lpstr>Elfy</vt:lpstr>
      <vt:lpstr>Thorin Dębowa Tarcza</vt:lpstr>
      <vt:lpstr>Gandalf</vt:lpstr>
      <vt:lpstr>Gobliny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Leksykon postaci Tolkienowskich</dc:title>
  <dc:creator>Agnieszka</dc:creator>
  <cp:lastModifiedBy>Agnieszka</cp:lastModifiedBy>
  <cp:revision>52</cp:revision>
  <dcterms:created xsi:type="dcterms:W3CDTF">2021-04-12T10:46:06Z</dcterms:created>
  <dcterms:modified xsi:type="dcterms:W3CDTF">2021-04-28T19:19:01Z</dcterms:modified>
</cp:coreProperties>
</file>