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A3F2-C0CD-45E5-8A43-3B5A69389B10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7AD9-C3CA-478F-AFA9-5EB9F9E5A7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F5DB-253E-4C25-AA1F-413C9F584F8E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70F9-F6BE-4A70-8495-AEC5BEED9C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6A0C-9AF4-4D1D-8751-B864B8686BE3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C320-FD02-42BD-9204-98E6E72B95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9079-D474-4794-BD30-D78BF921D9D9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F211-1A53-4DDA-A91B-DB29358D7F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DFCF-34EB-4608-9442-9CD4F976A2CB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B6D5-0330-4D5D-A9DD-98BB8625B9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EDCA-1ACA-45BA-BA40-AF3549293937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C17AF-5237-41C3-B81A-DF7DE3BD29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4792-88BF-41CA-99D0-6A71707590CF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4E5C-0760-4478-87D1-DC16009771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53A7-F17F-4150-B7D7-6DF44849E55C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25BE-28D0-48A1-B352-9BAFF06CA1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E334-FF12-43BC-BBBA-998E76F1B460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E74A-2BAE-4F49-9049-FD237AADA3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B6ED-AC7B-4969-9CAB-373739B367BC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9296-5B23-42FB-A65D-B1236BF346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9263-D8A3-4DA8-9F63-7E869720B124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830B-2A80-41BE-B8B0-DEC1B4CF1A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B32B-C4B5-4E9B-9D54-4DED36BBD062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180-A255-4E23-A5A5-EE03865C7D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0A389-D21B-4DB2-BBD5-B340932B479B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0D5A-72DB-4FEC-BFDB-1821E0B51D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B14F-300C-4F6E-9463-9DA2C4B299C8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CA06-4C12-4BB7-B95F-E820AB2B17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5FB2-D548-44A5-82B6-705D16D7C533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510B-5598-4734-8174-B3CCD72C0A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6B84-780D-4C7C-AE6B-1BD54F32286E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A9EC-ED0F-4614-BB83-1FF73C5619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187E-A220-4B6F-BA5E-1FC95F68FB43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D977-C4C9-47DF-AC81-713376536E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F1955CF-0DE2-4FC1-BF7A-82C49B11B9AE}" type="datetimeFigureOut">
              <a:rPr lang="pl-PL"/>
              <a:pPr>
                <a:defRPr/>
              </a:pPr>
              <a:t>2015-03-16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20AEAC1-425B-4709-805B-856E6FE37B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26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 DARLING" panose="02000000000000000000" pitchFamily="2" charset="0"/>
              </a:rPr>
              <a:t>Poznanie POZNANIA</a:t>
            </a:r>
            <a:endParaRPr lang="pl-PL" dirty="0">
              <a:latin typeface="AR DARLING" panose="02000000000000000000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pl-PL" dirty="0" smtClean="0">
                <a:latin typeface="AR DARLING" panose="02000000000000000000" pitchFamily="2" charset="0"/>
              </a:rPr>
              <a:t>Krótka fotorelacja </a:t>
            </a:r>
            <a:r>
              <a:rPr lang="pl-PL" dirty="0" err="1" smtClean="0">
                <a:latin typeface="AR DARLING" panose="02000000000000000000" pitchFamily="2" charset="0"/>
              </a:rPr>
              <a:t>oliwii</a:t>
            </a:r>
            <a:r>
              <a:rPr lang="pl-PL" dirty="0" smtClean="0">
                <a:latin typeface="AR DARLING" panose="02000000000000000000" pitchFamily="2" charset="0"/>
              </a:rPr>
              <a:t> i Klaudii  z wizyty w mieście wojewódzkim</a:t>
            </a:r>
            <a:endParaRPr lang="pl-PL" dirty="0">
              <a:latin typeface="AR DARLING" panose="02000000000000000000" pitchFamily="2" charset="0"/>
            </a:endParaRPr>
          </a:p>
        </p:txBody>
      </p:sp>
      <p:pic>
        <p:nvPicPr>
          <p:cNvPr id="18436" name="Obraz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9263" y="1049338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188" y="2968625"/>
            <a:ext cx="5534025" cy="11842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Pamiątkowe zdjęcie przed 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budynkiem sejmiku województwa wielkopolskiego 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kuratorium oświaty 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Poznaniu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pod pomnikiem Stanisława Mikołajczyka - polskiego polityka, przywódcy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Polskiego Stronnictwa Ludowego,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posła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Sejm II RP,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premiera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rządu RP na uchodźstwie</a:t>
            </a:r>
          </a:p>
        </p:txBody>
      </p:sp>
      <p:pic>
        <p:nvPicPr>
          <p:cNvPr id="27651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12875" y="357188"/>
            <a:ext cx="3346450" cy="5948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Tuż przed odjazdem – chwila relaksu w nowoczesnym budynku dworca głównego i mini zakupy w galerii handlowej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951163"/>
            <a:ext cx="5345113" cy="3006725"/>
          </a:xfrm>
        </p:spPr>
      </p:pic>
      <p:pic>
        <p:nvPicPr>
          <p:cNvPr id="28676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950" y="2951163"/>
            <a:ext cx="410527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9113" y="1163638"/>
            <a:ext cx="4094162" cy="901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latin typeface="Berlin Sans FB" panose="020E0602020502020306" pitchFamily="34" charset="0"/>
              </a:rPr>
              <a:t/>
            </a:r>
            <a:br>
              <a:rPr lang="pl-PL" sz="2400" dirty="0" smtClean="0">
                <a:latin typeface="Berlin Sans FB" panose="020E0602020502020306" pitchFamily="34" charset="0"/>
              </a:rPr>
            </a:br>
            <a:r>
              <a:rPr lang="pl-PL" sz="2400" dirty="0">
                <a:latin typeface="Berlin Sans FB" panose="020E0602020502020306" pitchFamily="34" charset="0"/>
              </a:rPr>
              <a:t/>
            </a:r>
            <a:br>
              <a:rPr lang="pl-PL" sz="2400" dirty="0">
                <a:latin typeface="Berlin Sans FB" panose="020E0602020502020306" pitchFamily="34" charset="0"/>
              </a:rPr>
            </a:br>
            <a:r>
              <a:rPr lang="pl-PL" sz="2400" dirty="0" smtClean="0">
                <a:latin typeface="Berlin Sans FB" panose="020E0602020502020306" pitchFamily="34" charset="0"/>
              </a:rPr>
              <a:t/>
            </a:r>
            <a:br>
              <a:rPr lang="pl-PL" sz="2400" dirty="0" smtClean="0">
                <a:latin typeface="Berlin Sans FB" panose="020E0602020502020306" pitchFamily="34" charset="0"/>
              </a:rPr>
            </a:br>
            <a:r>
              <a:rPr lang="pl-PL" sz="2400" dirty="0">
                <a:latin typeface="Berlin Sans FB" panose="020E0602020502020306" pitchFamily="34" charset="0"/>
              </a:rPr>
              <a:t/>
            </a:r>
            <a:br>
              <a:rPr lang="pl-PL" sz="2400" dirty="0">
                <a:latin typeface="Berlin Sans FB" panose="020E0602020502020306" pitchFamily="34" charset="0"/>
              </a:rPr>
            </a:br>
            <a:r>
              <a:rPr lang="pl-PL" sz="2400" dirty="0" smtClean="0">
                <a:latin typeface="Berlin Sans FB" panose="020E0602020502020306" pitchFamily="34" charset="0"/>
              </a:rPr>
              <a:t/>
            </a:r>
            <a:br>
              <a:rPr lang="pl-PL" sz="2400" dirty="0" smtClean="0">
                <a:latin typeface="Berlin Sans FB" panose="020E0602020502020306" pitchFamily="34" charset="0"/>
              </a:rPr>
            </a:br>
            <a:r>
              <a:rPr lang="pl-PL" sz="2400" dirty="0">
                <a:latin typeface="Berlin Sans FB" panose="020E0602020502020306" pitchFamily="34" charset="0"/>
              </a:rPr>
              <a:t/>
            </a:r>
            <a:br>
              <a:rPr lang="pl-PL" sz="2400" dirty="0">
                <a:latin typeface="Berlin Sans FB" panose="020E0602020502020306" pitchFamily="34" charset="0"/>
              </a:rPr>
            </a:br>
            <a:r>
              <a:rPr lang="pl-PL" sz="2400" dirty="0" smtClean="0">
                <a:latin typeface="Berlin Sans FB" panose="020E0602020502020306" pitchFamily="34" charset="0"/>
              </a:rPr>
              <a:t/>
            </a:r>
            <a:br>
              <a:rPr lang="pl-PL" sz="2400" dirty="0" smtClean="0">
                <a:latin typeface="Berlin Sans FB" panose="020E0602020502020306" pitchFamily="34" charset="0"/>
              </a:rPr>
            </a:br>
            <a:r>
              <a:rPr lang="pl-PL" sz="2400" dirty="0">
                <a:latin typeface="Berlin Sans FB" panose="020E0602020502020306" pitchFamily="34" charset="0"/>
              </a:rPr>
              <a:t/>
            </a:r>
            <a:br>
              <a:rPr lang="pl-PL" sz="2400" dirty="0">
                <a:latin typeface="Berlin Sans FB" panose="020E0602020502020306" pitchFamily="34" charset="0"/>
              </a:rPr>
            </a:br>
            <a:r>
              <a:rPr lang="pl-PL" sz="2400" dirty="0" smtClean="0">
                <a:latin typeface="Berlin Sans FB" panose="020E0602020502020306" pitchFamily="34" charset="0"/>
              </a:rPr>
              <a:t/>
            </a:r>
            <a:br>
              <a:rPr lang="pl-PL" sz="2400" dirty="0" smtClean="0">
                <a:latin typeface="Berlin Sans FB" panose="020E0602020502020306" pitchFamily="34" charset="0"/>
              </a:rPr>
            </a:br>
            <a:r>
              <a:rPr lang="pl-PL" sz="2400" dirty="0">
                <a:latin typeface="Berlin Sans FB" panose="020E0602020502020306" pitchFamily="34" charset="0"/>
              </a:rPr>
              <a:t/>
            </a:r>
            <a:br>
              <a:rPr lang="pl-PL" sz="2400" dirty="0">
                <a:latin typeface="Berlin Sans FB" panose="020E0602020502020306" pitchFamily="34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TRADYCYJNE pamiątkowe ZDJĘCIE PRZED SZKOŁĄ,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PRZY POMNIKU patrona -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WŁADySŁaWA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Reymonta 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Berlin Sans FB" panose="020E0602020502020306" pitchFamily="34" charset="0"/>
              </a:rPr>
              <a:t/>
            </a:r>
            <a:br>
              <a:rPr lang="pl-PL" sz="2400" dirty="0">
                <a:latin typeface="Berlin Sans FB" panose="020E0602020502020306" pitchFamily="34" charset="0"/>
              </a:rPr>
            </a:br>
            <a:r>
              <a:rPr lang="pl-PL" sz="2400" dirty="0" smtClean="0">
                <a:latin typeface="Berlin Sans FB" panose="020E0602020502020306" pitchFamily="34" charset="0"/>
              </a:rPr>
              <a:t>                                                                                                                         </a:t>
            </a:r>
            <a:br>
              <a:rPr lang="pl-PL" sz="2400" dirty="0" smtClean="0">
                <a:latin typeface="Berlin Sans FB" panose="020E0602020502020306" pitchFamily="34" charset="0"/>
              </a:rPr>
            </a:br>
            <a:r>
              <a:rPr lang="pl-PL" sz="2400" dirty="0">
                <a:latin typeface="Berlin Sans FB" panose="020E0602020502020306" pitchFamily="34" charset="0"/>
              </a:rPr>
              <a:t/>
            </a:r>
            <a:br>
              <a:rPr lang="pl-PL" sz="2400" dirty="0">
                <a:latin typeface="Berlin Sans FB" panose="020E0602020502020306" pitchFamily="34" charset="0"/>
              </a:rPr>
            </a:br>
            <a:r>
              <a:rPr lang="pl-PL" sz="2400" dirty="0" smtClean="0">
                <a:latin typeface="Berlin Sans FB" panose="020E0602020502020306" pitchFamily="34" charset="0"/>
              </a:rPr>
              <a:t>                                                     </a:t>
            </a:r>
            <a:endParaRPr lang="pl-PL" sz="2400" dirty="0">
              <a:latin typeface="Berlin Sans FB" panose="020E0602020502020306" pitchFamily="34" charset="0"/>
            </a:endParaRPr>
          </a:p>
        </p:txBody>
      </p:sp>
      <p:pic>
        <p:nvPicPr>
          <p:cNvPr id="1945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18188" y="374650"/>
            <a:ext cx="3563937" cy="633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Nerwowe chwile przed konkursem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97238" y="2266950"/>
            <a:ext cx="6488112" cy="3649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2613" y="527050"/>
            <a:ext cx="9475787" cy="11763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Najgorsze za nami –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Chwila wytchnienia u stóp szklanych wieżowców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novotelu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centrum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poznań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2363" y="2390775"/>
            <a:ext cx="1766887" cy="3335338"/>
          </a:xfrm>
        </p:spPr>
      </p:pic>
      <p:pic>
        <p:nvPicPr>
          <p:cNvPr id="21508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638" y="2373313"/>
            <a:ext cx="582136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Prostokąt 5"/>
          <p:cNvSpPr>
            <a:spLocks noChangeArrowheads="1"/>
          </p:cNvSpPr>
          <p:nvPr/>
        </p:nvSpPr>
        <p:spPr bwMode="auto">
          <a:xfrm>
            <a:off x="6462713" y="1703388"/>
            <a:ext cx="5978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>
                <a:latin typeface="Times New Roman" pitchFamily="18" charset="0"/>
                <a:cs typeface="Times New Roman" pitchFamily="18" charset="0"/>
              </a:rPr>
              <a:t>Tuż obok – </a:t>
            </a:r>
            <a:r>
              <a:rPr lang="pl-PL" sz="2800">
                <a:latin typeface="Times New Roman" pitchFamily="18" charset="0"/>
                <a:cs typeface="Times New Roman" pitchFamily="18" charset="0"/>
              </a:rPr>
              <a:t>Stary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 Browar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74988" y="650875"/>
            <a:ext cx="5529262" cy="1239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R DARLING" panose="02000000000000000000" pitchFamily="2" charset="0"/>
              </a:rPr>
              <a:t/>
            </a:r>
            <a:br>
              <a:rPr lang="pl-PL" dirty="0" smtClean="0">
                <a:latin typeface="AR DARLING" panose="02000000000000000000" pitchFamily="2" charset="0"/>
              </a:rPr>
            </a:br>
            <a:r>
              <a:rPr lang="pl-PL" dirty="0" smtClean="0">
                <a:latin typeface="AR DARLING" panose="02000000000000000000" pitchFamily="2" charset="0"/>
              </a:rPr>
              <a:t/>
            </a:r>
            <a:br>
              <a:rPr lang="pl-PL" dirty="0" smtClean="0">
                <a:latin typeface="AR DARLING" panose="02000000000000000000" pitchFamily="2" charset="0"/>
              </a:rPr>
            </a:br>
            <a:r>
              <a:rPr lang="pl-PL" dirty="0">
                <a:latin typeface="AR DARLING" panose="02000000000000000000" pitchFamily="2" charset="0"/>
              </a:rPr>
              <a:t/>
            </a:r>
            <a:br>
              <a:rPr lang="pl-PL" dirty="0">
                <a:latin typeface="AR DARLING" panose="02000000000000000000" pitchFamily="2" charset="0"/>
              </a:rPr>
            </a:br>
            <a:r>
              <a:rPr lang="pl-PL" dirty="0" smtClean="0">
                <a:latin typeface="AR DARLING" panose="02000000000000000000" pitchFamily="2" charset="0"/>
              </a:rPr>
              <a:t/>
            </a:r>
            <a:br>
              <a:rPr lang="pl-PL" dirty="0" smtClean="0">
                <a:latin typeface="AR DARLING" panose="02000000000000000000" pitchFamily="2" charset="0"/>
              </a:rPr>
            </a:br>
            <a:r>
              <a:rPr lang="pl-PL" dirty="0">
                <a:latin typeface="AR DARLING" panose="02000000000000000000" pitchFamily="2" charset="0"/>
              </a:rPr>
              <a:t/>
            </a:r>
            <a:br>
              <a:rPr lang="pl-PL" dirty="0">
                <a:latin typeface="AR DARLING" panose="02000000000000000000" pitchFamily="2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Odwiedzamy jedno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ze strategicznych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podczas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powstania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wielkopolskiego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miejsc w poznaniu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-hotel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royal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AR DARLING" panose="02000000000000000000" pitchFamily="2" charset="0"/>
              </a:rPr>
              <a:t/>
            </a:r>
            <a:br>
              <a:rPr lang="pl-PL" dirty="0" smtClean="0">
                <a:latin typeface="AR DARLING" panose="02000000000000000000" pitchFamily="2" charset="0"/>
              </a:rPr>
            </a:br>
            <a:endParaRPr lang="pl-PL" dirty="0">
              <a:latin typeface="AR DARLING" panose="02000000000000000000" pitchFamily="2" charset="0"/>
            </a:endParaRPr>
          </a:p>
        </p:txBody>
      </p:sp>
      <p:pic>
        <p:nvPicPr>
          <p:cNvPr id="22531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950" y="1474788"/>
            <a:ext cx="2840038" cy="5051425"/>
          </a:xfrm>
        </p:spPr>
      </p:pic>
      <p:pic>
        <p:nvPicPr>
          <p:cNvPr id="22532" name="Obraz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22363"/>
            <a:ext cx="3051175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Jesteśmy na ul. Św.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marcin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przed dawnym zamkiem cesarskim- dzisiaj centrum kultury zamek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349500"/>
            <a:ext cx="6488113" cy="3649663"/>
          </a:xfrm>
        </p:spPr>
      </p:pic>
      <p:pic>
        <p:nvPicPr>
          <p:cNvPr id="23556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844800"/>
            <a:ext cx="36988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Ulica Fredry wita nas imponującym budynkiem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kolegium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maius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2" descr="Znalezione obrazy dla zapytania collegium maius pozn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2363" y="2357438"/>
            <a:ext cx="5153025" cy="3859212"/>
          </a:xfrm>
          <a:noFill/>
        </p:spPr>
      </p:pic>
      <p:pic>
        <p:nvPicPr>
          <p:cNvPr id="24580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763" y="2949575"/>
            <a:ext cx="5089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Odwiedzamy  uniwersytet medyczny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klaudia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akcji :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Warto dowiedzieć się jak trafić na I rok wydziału lekarskiego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9813" y="2141538"/>
            <a:ext cx="7956550" cy="4475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Rzut oka na budynek opery poznańskiej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6663" y="2141538"/>
            <a:ext cx="6489700" cy="3649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Sklepienie niebieski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TM03457452[[fn=Sklepienie niebieskie]]</Template>
  <TotalTime>110</TotalTime>
  <Words>79</Words>
  <Application>Microsoft Office PowerPoint</Application>
  <PresentationFormat>Niestandardowy</PresentationFormat>
  <Paragraphs>13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Calibri</vt:lpstr>
      <vt:lpstr>Arial</vt:lpstr>
      <vt:lpstr>Calibri Light</vt:lpstr>
      <vt:lpstr>AR DARLING</vt:lpstr>
      <vt:lpstr>Berlin Sans FB</vt:lpstr>
      <vt:lpstr>Times New Roman</vt:lpstr>
      <vt:lpstr>Sklepienie niebieskie</vt:lpstr>
      <vt:lpstr>Poznanie POZNANIA</vt:lpstr>
      <vt:lpstr>            TRADYCYJNE pamiątkowe ZDJĘCIE PRZED SZKOŁĄ,  PRZY POMNIKU patrona - WŁADySŁaWA Reymonta                                                                                                                                                                                   </vt:lpstr>
      <vt:lpstr>Nerwowe chwile przed konkursem</vt:lpstr>
      <vt:lpstr>Najgorsze za nami –  Chwila wytchnienia u stóp szklanych wieżowców novotelu centrum poznań                                 </vt:lpstr>
      <vt:lpstr>     Odwiedzamy jedno  ze strategicznych podczas powstania wielkopolskiego  miejsc w poznaniu -hotel royal  </vt:lpstr>
      <vt:lpstr>Jesteśmy na ul. Św. marcin przed dawnym zamkiem cesarskim- dzisiaj centrum kultury zamek</vt:lpstr>
      <vt:lpstr>Ulica Fredry wita nas imponującym budynkiem uam – kolegium maius </vt:lpstr>
      <vt:lpstr>Odwiedzamy  uniwersytet medyczny klaudia w akcji : Warto dowiedzieć się jak trafić na I rok wydziału lekarskiego </vt:lpstr>
      <vt:lpstr>Rzut oka na budynek opery poznańskiej</vt:lpstr>
      <vt:lpstr>Pamiątkowe zdjęcie przed  budynkiem sejmiku województwa wielkopolskiego  i kuratorium oświaty  w Poznaniu -  pod pomnikiem Stanisława Mikołajczyka - polskiego polityka, przywódcy Polskiego Stronnictwa Ludowego, posła na Sejm II RP, premiera rządu RP na uchodźstwie</vt:lpstr>
      <vt:lpstr>Tuż przed odjazdem – chwila relaksu w nowoczesnym budynku dworca głównego i mini zakupy w galerii handlowej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Poznanie POZNANIA</dc:title>
  <dc:creator>sm</dc:creator>
  <cp:lastModifiedBy>Gimnazjum w Korzenie</cp:lastModifiedBy>
  <cp:revision>14</cp:revision>
  <dcterms:created xsi:type="dcterms:W3CDTF">2015-03-15T16:35:39Z</dcterms:created>
  <dcterms:modified xsi:type="dcterms:W3CDTF">2015-03-16T09:52:54Z</dcterms:modified>
</cp:coreProperties>
</file>