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92" r:id="rId3"/>
    <p:sldId id="257" r:id="rId4"/>
    <p:sldId id="289" r:id="rId5"/>
    <p:sldId id="284" r:id="rId6"/>
    <p:sldId id="283" r:id="rId7"/>
    <p:sldId id="282" r:id="rId8"/>
    <p:sldId id="281" r:id="rId9"/>
    <p:sldId id="287" r:id="rId10"/>
    <p:sldId id="285" r:id="rId11"/>
    <p:sldId id="286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88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777" autoAdjust="0"/>
  </p:normalViewPr>
  <p:slideViewPr>
    <p:cSldViewPr snapToGrid="0">
      <p:cViewPr varScale="1">
        <p:scale>
          <a:sx n="68" d="100"/>
          <a:sy n="68" d="100"/>
        </p:scale>
        <p:origin x="12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AF5A2-2BAE-4F47-A4B7-94E4EFC6EC9A}" type="datetimeFigureOut">
              <a:rPr lang="pl-PL" smtClean="0"/>
              <a:t>25.05.2021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6E28B-0207-4D83-8CD6-9BA72612F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1010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6E28B-0207-4D83-8CD6-9BA72612F27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0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s://pl.wikipedia.org/wiki/Bieszczady_Zachodnie" TargetMode="External"/><Relationship Id="rId18" Type="http://schemas.openxmlformats.org/officeDocument/2006/relationships/hyperlink" Target="https://pl.wikipedia.org/wiki/Skrzyczne" TargetMode="External"/><Relationship Id="rId26" Type="http://schemas.openxmlformats.org/officeDocument/2006/relationships/hyperlink" Target="https://pl.wikipedia.org/wiki/Orlica_(g%C3%B3ra)" TargetMode="External"/><Relationship Id="rId39" Type="http://schemas.openxmlformats.org/officeDocument/2006/relationships/hyperlink" Target="https://pl.wikipedia.org/wiki/Rudawy_Janowickie" TargetMode="External"/><Relationship Id="rId21" Type="http://schemas.openxmlformats.org/officeDocument/2006/relationships/hyperlink" Target="https://pl.wikipedia.org/wiki/Beskid_Wyspowy" TargetMode="External"/><Relationship Id="rId34" Type="http://schemas.openxmlformats.org/officeDocument/2006/relationships/hyperlink" Target="https://pl.wikipedia.org/wiki/Kowad%C5%82o_(szczyt)" TargetMode="External"/><Relationship Id="rId42" Type="http://schemas.openxmlformats.org/officeDocument/2006/relationships/hyperlink" Target="https://pl.wikipedia.org/wiki/Czupel" TargetMode="External"/><Relationship Id="rId47" Type="http://schemas.openxmlformats.org/officeDocument/2006/relationships/hyperlink" Target="https://pl.wikipedia.org/wiki/Beskid_Makowski" TargetMode="External"/><Relationship Id="rId50" Type="http://schemas.openxmlformats.org/officeDocument/2006/relationships/hyperlink" Target="https://pl.wikipedia.org/wiki/Che%C5%82miec_(szczyt)" TargetMode="External"/><Relationship Id="rId55" Type="http://schemas.openxmlformats.org/officeDocument/2006/relationships/hyperlink" Target="https://pl.wikipedia.org/wiki/G%C3%B3ry_Kaczawskie" TargetMode="External"/><Relationship Id="rId7" Type="http://schemas.openxmlformats.org/officeDocument/2006/relationships/hyperlink" Target="https://pl.wikipedia.org/wiki/Beskid_%C5%BBywiecki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pl.wikipedia.org/wiki/Radziejowa" TargetMode="External"/><Relationship Id="rId29" Type="http://schemas.openxmlformats.org/officeDocument/2006/relationships/hyperlink" Target="https://pl.wikipedia.org/wiki/Pieniny" TargetMode="External"/><Relationship Id="rId11" Type="http://schemas.openxmlformats.org/officeDocument/2006/relationships/hyperlink" Target="https://pl.wikipedia.org/wiki/Masyw_%C5%9Anie%C5%BCnika" TargetMode="External"/><Relationship Id="rId24" Type="http://schemas.openxmlformats.org/officeDocument/2006/relationships/hyperlink" Target="https://pl.wikipedia.org/wiki/Rudawiec_(szczyt)" TargetMode="External"/><Relationship Id="rId32" Type="http://schemas.openxmlformats.org/officeDocument/2006/relationships/hyperlink" Target="https://pl.wikipedia.org/wiki/Lackowa" TargetMode="External"/><Relationship Id="rId37" Type="http://schemas.openxmlformats.org/officeDocument/2006/relationships/hyperlink" Target="https://pl.wikipedia.org/wiki/G%C3%B3ry_Bystrzyckie_(Sudety)" TargetMode="External"/><Relationship Id="rId40" Type="http://schemas.openxmlformats.org/officeDocument/2006/relationships/hyperlink" Target="https://pl.wikipedia.org/wiki/Walig%C3%B3ra" TargetMode="External"/><Relationship Id="rId45" Type="http://schemas.openxmlformats.org/officeDocument/2006/relationships/hyperlink" Target="https://pl.wikipedia.org/wiki/G%C3%B3ry_Sto%C5%82owe" TargetMode="External"/><Relationship Id="rId53" Type="http://schemas.openxmlformats.org/officeDocument/2006/relationships/hyperlink" Target="https://pl.wikipedia.org/wiki/G%C3%B3ry_Bardzkie" TargetMode="External"/><Relationship Id="rId58" Type="http://schemas.openxmlformats.org/officeDocument/2006/relationships/hyperlink" Target="https://pl.wikipedia.org/wiki/%C5%81ysica_(G%C3%B3ry_%C5%9Awi%C4%99tokrzyskie)" TargetMode="External"/><Relationship Id="rId5" Type="http://schemas.openxmlformats.org/officeDocument/2006/relationships/hyperlink" Target="https://pl.wikipedia.org/wiki/Tatry" TargetMode="External"/><Relationship Id="rId19" Type="http://schemas.openxmlformats.org/officeDocument/2006/relationships/hyperlink" Target="https://pl.wikipedia.org/wiki/Beskid_%C5%9Al%C4%85ski" TargetMode="External"/><Relationship Id="rId4" Type="http://schemas.openxmlformats.org/officeDocument/2006/relationships/hyperlink" Target="https://pl.wikipedia.org/wiki/Rysy" TargetMode="External"/><Relationship Id="rId9" Type="http://schemas.openxmlformats.org/officeDocument/2006/relationships/hyperlink" Target="https://pl.wikipedia.org/wiki/Karkonosze" TargetMode="External"/><Relationship Id="rId14" Type="http://schemas.openxmlformats.org/officeDocument/2006/relationships/hyperlink" Target="https://pl.wikipedia.org/wiki/Turbacz" TargetMode="External"/><Relationship Id="rId22" Type="http://schemas.openxmlformats.org/officeDocument/2006/relationships/hyperlink" Target="https://pl.wikipedia.org/wiki/Wysoka_Kopa" TargetMode="External"/><Relationship Id="rId27" Type="http://schemas.openxmlformats.org/officeDocument/2006/relationships/hyperlink" Target="https://pl.wikipedia.org/wiki/G%C3%B3ry_Orlickie" TargetMode="External"/><Relationship Id="rId30" Type="http://schemas.openxmlformats.org/officeDocument/2006/relationships/hyperlink" Target="https://pl.wikipedia.org/wiki/Wielka_Sowa" TargetMode="External"/><Relationship Id="rId35" Type="http://schemas.openxmlformats.org/officeDocument/2006/relationships/hyperlink" Target="https://pl.wikipedia.org/wiki/G%C3%B3ry_Z%C5%82ote" TargetMode="External"/><Relationship Id="rId43" Type="http://schemas.openxmlformats.org/officeDocument/2006/relationships/hyperlink" Target="https://pl.wikipedia.org/wiki/Beskid_Ma%C5%82y" TargetMode="External"/><Relationship Id="rId48" Type="http://schemas.openxmlformats.org/officeDocument/2006/relationships/hyperlink" Target="https://pl.wikipedia.org/wiki/Biskupia_Kopa" TargetMode="External"/><Relationship Id="rId56" Type="http://schemas.openxmlformats.org/officeDocument/2006/relationships/hyperlink" Target="https://pl.wikipedia.org/wiki/%C5%9Al%C4%99%C5%BCa" TargetMode="External"/><Relationship Id="rId8" Type="http://schemas.openxmlformats.org/officeDocument/2006/relationships/hyperlink" Target="https://pl.wikipedia.org/wiki/%C5%9Anie%C5%BCka" TargetMode="External"/><Relationship Id="rId51" Type="http://schemas.openxmlformats.org/officeDocument/2006/relationships/hyperlink" Target="https://pl.wikipedia.org/wiki/G%C3%B3ry_Wa%C5%82brzyskie" TargetMode="External"/><Relationship Id="rId3" Type="http://schemas.openxmlformats.org/officeDocument/2006/relationships/hyperlink" Target="https://pl.wikipedia.org/wiki/N.p.m." TargetMode="External"/><Relationship Id="rId12" Type="http://schemas.openxmlformats.org/officeDocument/2006/relationships/hyperlink" Target="https://pl.wikipedia.org/wiki/Tarnica" TargetMode="External"/><Relationship Id="rId17" Type="http://schemas.openxmlformats.org/officeDocument/2006/relationships/hyperlink" Target="https://pl.wikipedia.org/wiki/Beskid_S%C4%85decki" TargetMode="External"/><Relationship Id="rId25" Type="http://schemas.openxmlformats.org/officeDocument/2006/relationships/hyperlink" Target="https://pl.wikipedia.org/wiki/G%C3%B3ry_Bialskie" TargetMode="External"/><Relationship Id="rId33" Type="http://schemas.openxmlformats.org/officeDocument/2006/relationships/hyperlink" Target="https://pl.wikipedia.org/wiki/Beskid_Niski" TargetMode="External"/><Relationship Id="rId38" Type="http://schemas.openxmlformats.org/officeDocument/2006/relationships/hyperlink" Target="https://pl.wikipedia.org/wiki/Skalnik_(Rudawy_Janowickie)" TargetMode="External"/><Relationship Id="rId46" Type="http://schemas.openxmlformats.org/officeDocument/2006/relationships/hyperlink" Target="https://pl.wikipedia.org/wiki/Lubomir_(szczyt)" TargetMode="External"/><Relationship Id="rId59" Type="http://schemas.openxmlformats.org/officeDocument/2006/relationships/hyperlink" Target="https://pl.wikipedia.org/wiki/G%C3%B3ry_%C5%9Awi%C4%99tokrzyskie" TargetMode="External"/><Relationship Id="rId20" Type="http://schemas.openxmlformats.org/officeDocument/2006/relationships/hyperlink" Target="https://pl.wikipedia.org/wiki/Mogielica" TargetMode="External"/><Relationship Id="rId41" Type="http://schemas.openxmlformats.org/officeDocument/2006/relationships/hyperlink" Target="https://pl.wikipedia.org/wiki/G%C3%B3ry_Kamienne" TargetMode="External"/><Relationship Id="rId54" Type="http://schemas.openxmlformats.org/officeDocument/2006/relationships/hyperlink" Target="https://pl.wikipedia.org/wiki/Skopie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Babia_G%C3%B3ra" TargetMode="External"/><Relationship Id="rId15" Type="http://schemas.openxmlformats.org/officeDocument/2006/relationships/hyperlink" Target="https://pl.wikipedia.org/wiki/Gorce" TargetMode="External"/><Relationship Id="rId23" Type="http://schemas.openxmlformats.org/officeDocument/2006/relationships/hyperlink" Target="https://pl.wikipedia.org/wiki/G%C3%B3ry_Izerskie" TargetMode="External"/><Relationship Id="rId28" Type="http://schemas.openxmlformats.org/officeDocument/2006/relationships/hyperlink" Target="https://pl.wikipedia.org/wiki/Wysokie_Ska%C5%82ki" TargetMode="External"/><Relationship Id="rId36" Type="http://schemas.openxmlformats.org/officeDocument/2006/relationships/hyperlink" Target="https://pl.wikipedia.org/wiki/Jagodna" TargetMode="External"/><Relationship Id="rId49" Type="http://schemas.openxmlformats.org/officeDocument/2006/relationships/hyperlink" Target="https://pl.wikipedia.org/wiki/G%C3%B3ry_Opawskie" TargetMode="External"/><Relationship Id="rId57" Type="http://schemas.openxmlformats.org/officeDocument/2006/relationships/hyperlink" Target="https://pl.wikipedia.org/wiki/Masyw_%C5%9Al%C4%99%C5%BCy" TargetMode="External"/><Relationship Id="rId10" Type="http://schemas.openxmlformats.org/officeDocument/2006/relationships/hyperlink" Target="https://pl.wikipedia.org/wiki/%C5%9Anie%C5%BCnik_(g%C3%B3ra)" TargetMode="External"/><Relationship Id="rId31" Type="http://schemas.openxmlformats.org/officeDocument/2006/relationships/hyperlink" Target="https://pl.wikipedia.org/wiki/G%C3%B3ry_Sowie" TargetMode="External"/><Relationship Id="rId44" Type="http://schemas.openxmlformats.org/officeDocument/2006/relationships/hyperlink" Target="https://pl.wikipedia.org/wiki/Szczeliniec_Wielki" TargetMode="External"/><Relationship Id="rId52" Type="http://schemas.openxmlformats.org/officeDocument/2006/relationships/hyperlink" Target="https://pl.wikipedia.org/wiki/K%C5%82odzka_G%C3%B3r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81A1648-34D4-498C-962C-0872AC357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467" y="-1253067"/>
            <a:ext cx="12581467" cy="83876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CC75BD8-6426-48D4-BF2C-3DFD0DE07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722490"/>
            <a:ext cx="8393289" cy="2084678"/>
          </a:xfrm>
        </p:spPr>
        <p:txBody>
          <a:bodyPr/>
          <a:lstStyle/>
          <a:p>
            <a:pPr algn="ctr"/>
            <a:r>
              <a:rPr lang="pl-PL" sz="4400" dirty="0">
                <a:solidFill>
                  <a:schemeClr val="bg1"/>
                </a:solidFill>
              </a:rPr>
              <a:t>POLSKIE „NAJ”-promujemy swoją Ojczyznę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6B491D0-8CA8-4BBF-987E-86A301881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4504266"/>
            <a:ext cx="7766936" cy="778933"/>
          </a:xfrm>
        </p:spPr>
        <p:txBody>
          <a:bodyPr>
            <a:noAutofit/>
          </a:bodyPr>
          <a:lstStyle/>
          <a:p>
            <a:pPr algn="ctr"/>
            <a:r>
              <a:rPr lang="pl-PL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„Polak to brzmi dumnie!” to projekt informatyczny w ramach Narodowego Programu Rozwoju Czytelnictwa.</a:t>
            </a:r>
            <a:endParaRPr lang="pl-P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6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FB015C-5C42-4FA1-B928-ADCE8A331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Biskupia Kopa 890,62 m n.p.m.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450BE3-F88F-414D-95EE-D2E164FD9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4B964D-9785-4BFC-9285-3CFC512EF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640" y="2926968"/>
            <a:ext cx="4337320" cy="2275347"/>
          </a:xfrm>
        </p:spPr>
        <p:txBody>
          <a:bodyPr>
            <a:normAutofit fontScale="92500"/>
          </a:bodyPr>
          <a:lstStyle/>
          <a:p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Biskupia Kopa (cz.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Biskupská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kupa, 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Bischofskoppe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) – szczyt (góra) o wysokości 890 m n.p.m. w paśmie Gór Opawskich (czes.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Zlatohorská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vrchovina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) w Sudetach Wschodnich, leżący na granicy Polski i Czech oraz na granicy gmin Głuchołazy i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Zlaté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Hory.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Przyjmuje się, że Biskupia Kopa jest najwyższym szczytem w polskiej części Gór Opawskich oraz najwyższym wzniesieniem województwa opolskiego, chociaż najwyższy jej punkt, wraz z zabytkową wieżą widokową, znajduje się po czeskiej stronie. W przyziemiu wieży widokowej znajduje się punkt geodezyjny o wysokości 890,62 m n.p.m..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A0256DD0-E4A9-45BB-985F-EB4AAAC8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958" y="560633"/>
            <a:ext cx="4110546" cy="54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875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B08E98-34C2-467F-8A8C-0F2EDC84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Lubomir 903,6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42A91F-6421-48F3-B0B8-62C52ED2D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Lubomir (903,6 m) – szczyt w Paśmie Lubomira i Łysiny. Nazwa szczytu pochodzi od nazwiska księcia Kazimierza Lubomirskiego. Nadano ją w 1932 r. w uznaniu jego zasług (w 1922 r. ofiarował domek myśliwski i 10 ha lasu na szczycie zwanym wówczas Łysiną pod budowę obserwatorium astronomicznego).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Lubomir jest najwyższym szczytem Pasma Lubomira i Łysiny i znajduje się na jego wschodnim końcu, jego południowo-wschodnie stoki opadają do Przełęczy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Jaworzyce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. Stoki północne są bardziej strome od południowych. Z masywu Lubomira wypływa kilka potoków: Niedźwiadek (dopływ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Kasinianki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) oraz Lipnik i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Smarkawka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(dopływy Krzyworzeki).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CBC3559D-AD01-459A-B366-97B1B2D06E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1988598"/>
            <a:ext cx="4850315" cy="27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01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172E28-F50F-463F-B101-84E404A5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Szczeliniec</a:t>
            </a:r>
            <a:r>
              <a:rPr lang="pl-PL" dirty="0"/>
              <a:t> Wielki                  919 m n.p.m.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EE50DB1-8654-4D52-B55C-BEBC3444D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Szczeliniec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Wielki (w XIX w. również Siennica, po 1945 Strzaskany i Spękany,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Stołowiec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Große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Heuscheuer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czes.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Velká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Hejšovina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) – najwyższy szczyt (919 m n.p.m.) w Górach Stołowych. Znajduje się  terenie Parku Narodowego Gór Stołowych. Należy on do Korony Gór Polski i jest jedną z największych atrakcji turystycznych Sudetów, z rezerwatem krajobrazowym i tarasami widokowymi z panoramą Sudetów. Najwyższym punktem jest Fotel Pradziada.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E7A762-C2CE-4A94-B5A0-148B97AF07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585714"/>
            <a:ext cx="4513262" cy="33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122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7522A1-BD5F-4EF9-B8F2-752DA499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Czupel</a:t>
            </a:r>
            <a:r>
              <a:rPr lang="pl-PL" dirty="0"/>
              <a:t> 930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EA2BD6-8D88-420F-84C5-F136F2391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Czupel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(930 m) – najwyższy szczyt Beskidu Małego, znajdujący się w jego zachodniej części położonej na zachód od doliny Soły. Jest to tzw. Grupa Magurki Wilkowickiej.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Czupel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jest zwornikiem dla kilku grzbietów. Sąsiaduje z Rogaczem (899 m), oddzielony od niego przełęczą Wysokie Siodło.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6546A0-F45C-44D3-A10C-FC399FFA58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021556"/>
            <a:ext cx="4513262" cy="45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126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9BD578-872A-4CB4-B226-F1A1C45C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Waligóra 936 m </a:t>
            </a:r>
            <a:r>
              <a:rPr lang="pl-PL" sz="2800" dirty="0" err="1"/>
              <a:t>n.p.m</a:t>
            </a:r>
            <a:endParaRPr lang="pl-PL" sz="28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0ABF60-DBA8-47E1-B6B4-11F50BE72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Waligóra niem. Heidelberg, (933,88 lub 936 m n.p.m.) – najwyższy szczyt Gór Suchych i jednocześnie całych Gór Kamiennych; leżący, odpowiednio, w ich północnej i środkowej części. Jest jedną z najwyższych gór Sudetów Środkowych.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Masyw Waligóry tworzy wydłużony południkowo, kilkusetmetrowej długości grzbiet z łagodnym zboczem południowym i bardzo stromymi pozostałymi. Najlepiej widoczne z okolicy schroniska Andrzejówka zbocze północne, opada bardzo ostro ku Przełęczy Trzech Dolin, czyniąc górę dominującym elementem krajobrazu. Jej zbocza porasta mieszany las bukowo-świerkowy, przerzedzony w wyniku klęski ekologicznej.</a:t>
            </a:r>
          </a:p>
          <a:p>
            <a:endParaRPr lang="pl-P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E48B234-3A9C-4653-B5CF-DEE5ADA916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021556"/>
            <a:ext cx="4513262" cy="45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58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B00129-669C-4FD3-9C00-3BE5E39D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Skalnik 944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8D5E72-434F-4928-9FFA-8867D3B8F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–Skalnik (944 m n.p.m.) – wzniesienie w południowo-zachodniej Polsce, w Sudetach Zachodnich, w Rudawach Janowickich.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Wzniesienie położone jest w południowo-środkowej części Rudaw Janowickich, na północ od Przełęczy pod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Bobrzakiem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około 4,5 km na północny wschód od centrum Kowar. Położone jest w Rudawskim Parku Krajobrazowym.</a:t>
            </a:r>
          </a:p>
          <a:p>
            <a:endParaRPr lang="pl-P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DFB502-DCD2-4871-AE80-353796B51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2009714"/>
            <a:ext cx="4513262" cy="253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092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8DB387-1BFA-49A3-83FB-1D69E619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Jagodna 985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2CAD0DD-96E0-4AA9-B107-6BB37D0BA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Jagodna (niem.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Heidel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-Berg lub Heidelberg, 985 m n.p.m.) – góra w Sudetach Środkowych, w Górach Bystrzyckich.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Góra zaliczana jest do Korony Gór Polski. Góra posiada dwa szczyty. Północny (mylnie oznaczany czasem jako Sasanka, która jest niższa i znajduje się ok. 400 m w kierunku północno-północno-zachodnim) o wysokości 985 m n.p.m. i południowy o wysokości 977,2 m n.p.m. Położenie góry Jagodna i tego, że składa się z dwóch szczytów, można sprawdzić w archiwum map pod niemiecką nazwą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Heidel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-Berg.</a:t>
            </a:r>
          </a:p>
          <a:p>
            <a:endParaRPr lang="pl-PL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25404BB-D2D3-40C2-9103-747F8EF695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06" y="514350"/>
            <a:ext cx="3111476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27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5405A9-C3E5-42DD-8B36-AC850D9C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22892"/>
            <a:ext cx="3562014" cy="898366"/>
          </a:xfrm>
        </p:spPr>
        <p:txBody>
          <a:bodyPr/>
          <a:lstStyle/>
          <a:p>
            <a:r>
              <a:rPr lang="pl-PL" dirty="0"/>
              <a:t>Kowadło 988 m n. p. 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F9B307-7065-46DC-81A5-DB10F2616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92CE85-5F75-449D-9348-B1A63ADF7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Kowadło (czes.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Kovadlina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Schmiedekoppe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988 m n.p.m.) – graniczny szczyt w południowej części Gór Złotych (Sudety Wschodnie), położony ponad wsią Bielice.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Kopulasty wierzchołek porastają młode świerki, gdzieniegdzie występują gnejsowe skałki.  Ze szczytu można podziwiać widoki na Góry Złote i północną część Wysokiego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Jesionika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oraz pogórze sudeckie aż po Nysę a nawet Opole. Najwyższym szczytem czeskich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Rychlebskich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hor jest jednakże Smrek – 1125 m n.p.m., którego jeden z wierzchołków zwany czasem Bruskiem (ok. 1120 m n.p.m.) znajduje się na polsko-czeskiej granicy i właśnie ten wierzchołek powinien posiadać palmę pierwszeństwa w polskich Górach Złotych. </a:t>
            </a:r>
          </a:p>
          <a:p>
            <a:endParaRPr lang="pl-PL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E03DEDA-D6AC-41C5-BF25-B1BD4D37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60" y="1512948"/>
            <a:ext cx="4587725" cy="34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604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9EB7DF-D08B-4EB0-BE64-E41B3E93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Lackowa</a:t>
            </a:r>
            <a:r>
              <a:rPr lang="pl-PL" dirty="0"/>
              <a:t> 997 m n. p. m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B046A73-D659-41BE-8379-E898CE22E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Lackowa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(słow.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Lacková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łem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Лацкова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(997,1 m n.p.m.) – najwyższy szczyt po polskiej stronie Beskidu Niskiego, położony między Krynicą-Zdrój a Wysową, na granicy ze Słowacją. Wznosi się dobrze widoczną z daleka kopułą nad wsiami Izby oraz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Bieliczna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(z polskiej strony), a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Frička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i Cegiełka (po słowackiej stronie, bardziej oddalone). Pierwotnie góra nosiła łemkowską nazwę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Łackowa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(Wackowa). Inne nazwy, rzadziej używane: Chorągiewka Pułaskiego, Lachowa, czasem żartobliwie nazywana Górą Policyjną (ze względu na wysokość).</a:t>
            </a:r>
          </a:p>
          <a:p>
            <a:pPr algn="just"/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Lackowa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należy do Korony Gór Polski. Zachodni stok góry, którym biegnie czerwony szlak turystyczny, jest najbardziej stromym w Beskidzie Niskim i jednym z najbardziej stromych w polskich górach (poza Tatrami) odcinkiem znakowanego szlaku.</a:t>
            </a:r>
          </a:p>
          <a:p>
            <a:endParaRPr lang="pl-PL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D2E90B8-CE88-4571-9EEE-6EE7A0147A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06" y="514350"/>
            <a:ext cx="3111476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25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BDF7CB-B5AE-41F6-B517-D1A782C9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Wielka Sowa 1045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407DDE2-C7C1-4246-9B32-6DC65021E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Wielka Sowa (niem.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Hohe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Eule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po 1945 przez krótki okres pol. Góra Sowia, 1015 m n.p.m.) – najwyższy szczyt Gór Sowich w Sudetach Środkowych, z najbardziej zniszczonym ekologicznie drzewostanem w tych górach, należy do Korony Gór Polski; położony jest w województwie dolnośląskim.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Góra leży w dorzeczu Odry, a dokładniej na granicy między dorzeczami jej dopływów – Bystrzycy i Nysy Kłodzkiej.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Zbocza Wielkiej Sowy są znakomitymi terenami narciarskimi. Wokół Wielkiej Sowy dostępnych jest mnóstwo szlaków turystycznych, tras rowerowych oraz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sowiogórskich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tras do narciarstwa biegowego. Znajdujący się tu wyciąg orczykowy i trasy zjazdowe są nieczynne od 2011 roku. </a:t>
            </a:r>
          </a:p>
          <a:p>
            <a:endParaRPr lang="pl-PL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DA10988-8508-46F1-848D-6AB374ACB0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6" y="514350"/>
            <a:ext cx="4145756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C75BD8-6426-48D4-BF2C-3DFD0DE070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KORONA GÓR POLSKI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6B491D0-8CA8-4BBF-987E-86A301881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28 POLSKICH SZCZYTÓW</a:t>
            </a:r>
          </a:p>
        </p:txBody>
      </p:sp>
    </p:spTree>
    <p:extLst>
      <p:ext uri="{BB962C8B-B14F-4D97-AF65-F5344CB8AC3E}">
        <p14:creationId xmlns:p14="http://schemas.microsoft.com/office/powerpoint/2010/main" val="2499526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14E8B-8494-40D1-A48D-F218CE05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Wysoka 1049,9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A2995B2-252F-4E11-88B4-31E2D830A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Wysokie Skałki (słow.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Vysoké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Skalky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1049,9 m – szczyt w Małych Pieninach, położony na granicy polsko-słowackiej i będący najwyższym szczytem całych Pienin i Pienińskiego Pasa Skałkowego. Dawniej szczyt ten miał również inne, lokalne nazwy: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Pamiarky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Kiczera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. Używana przez tutejszą ludność (Łemków) nazwa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Pamiarky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pochodzi prawdopodobnie od istniejącej tu niegdyś wieży triangulacyjnej, nazwa „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Kiczera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” od Połoniny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Kiczera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znajdującej się pod szczytem, na południowo-zachodniej stronie góry. Na mapach turystycznych często używana była też nazwa „Wysoka”. Góra zaliczana jest do Korony Gór Polski.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77517B6-2199-43E1-B3F4-22FE5EC74A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62" y="1496482"/>
            <a:ext cx="4757318" cy="35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23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47870A-C786-4F35-94FE-8D373447A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Orlica 1084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6B93EFA-C0BE-46A1-A90E-C9197D80C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Orlica (niem.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Hohe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Menze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lub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Hohe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Mense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czes.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Vrchmezí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1084 m n.p.m.) – najwyższy szczyt polskiej części Gór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Orlickich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i Sudetów Środkowych[1]. Leży na europejskim dziale wodnym pomiędzy zlewiskami Morza Bałtyckiego i Morza Północnego. Orlica jest szczytem granicznym, jednak wierzchołek góry leży po stronie czeskiej. Granica przebiega około dwadzieścia pięć metrów na wschód od szczytu, na wysokości 1080 m.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Dawniej nazywana była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Międzywierchem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co przypomina nazwę czeską, ale oznacza coś innego.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Międzywierch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to po czesku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Mezivrch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natomiast czeski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Vrchmezí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to po polsku Wierch Graniczny, Wierch Miedzowy.</a:t>
            </a:r>
          </a:p>
          <a:p>
            <a:endParaRPr lang="pl-PL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18AA36B-FCA2-4B7F-97EE-1B457FC1B0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6" y="514350"/>
            <a:ext cx="4145756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678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96075A-B5F7-4551-AA94-DB61E93A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Rudawiec 1106,41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8F67BC-1BCE-4A66-A431-3DD1CAFC9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Rudawiec (czes.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Polská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hora lub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Červené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Bahno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Rote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Sümpfe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inne nazwy: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Bieleń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Ruda Paprotnia, Rude Bagna, 1106,41 m n.p.m.) – trzeci co do wysokości szczyt Gór Bialskich. Według regionalizacji fizycznogeograficznej Polski J. Kondrackiego znajduje się w Górach Złotych (332.61).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E4E5979-5096-4A35-B315-E23F595772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6" y="514350"/>
            <a:ext cx="4145756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7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FA6B71-D197-42E7-B157-2591034D0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Wysoka Kopa 1127,6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AF98BEB-9C40-4C37-BB2D-F2AB6CE35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Wysoka Kopa (niem.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Hinterberg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1127,6 m n.p.m.) – wzniesienie w południowo-zachodniej Polsce, w Sudetach Zachodnich, w Górach Izerskich, w masywie Wysokiego Grzbietu.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Wzniesienie położone jest w Sudetach Zachodnich, w środkowo-wschodniej części Gór Izerskich, w najwyższej centralnej części Wysokiego Grzbietu Gór Izerskich, między wzniesieniem Złote Jamy po południowo-zachodniej stronie a Izerskimi Garbami po wschodniej stronie, około 2,65 km na południowy zachód od Rozdroża Izerskiego.</a:t>
            </a:r>
            <a:br>
              <a:rPr lang="pl-PL" b="0" i="0" dirty="0">
                <a:solidFill>
                  <a:schemeClr val="tx1"/>
                </a:solidFill>
                <a:effectLst/>
                <a:latin typeface="Montserrat"/>
              </a:rPr>
            </a:b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Szczyt Wysokiej Kopy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Najwyższy szczyt Gór Izerskich. Czasami zaliczana jest do masywu Zielonej Kopy.</a:t>
            </a:r>
          </a:p>
          <a:p>
            <a:endParaRPr lang="pl-PL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5C4B3DB-8579-46A1-8E6A-056FE58BDB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021556"/>
            <a:ext cx="4513262" cy="45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81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56FCB4-53E1-4D77-9710-403AD7CE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Mogielnica 1170,20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8C97777-5EB9-4369-A6F9-9E3B03ECF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Mogielica – najwyższy szczyt Beskidu Wyspowego (1170,2 m). Wierzchołkowa część masywu Mogielicy jest nazywana przez miejscową ludność Kopą, ze względu na charakterystyczny kształt. W starszej literaturze można spotkać błędną nazwę „Mogielnica”. Z punktów widokowych, na szczycie i na polanach, rozpościerają się szerokie widoki na Beskid Wyspowy, Beskid Sądecki, Pieniny, Gorce, Tatry.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89EA49D-E43A-4AE2-A053-5D7D624673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2" y="514350"/>
            <a:ext cx="4139123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167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91D4A8-F24B-4859-B9CB-F0351D554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Skrzyczne 1257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61D052-FFCA-412B-B333-D5175ED65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Skrzyczne (1257 m n.p.m.) – najwyższy szczyt w grupie górskiej Beskidu Śląskiego w Zewnętrznych Karpatach Zachodnich w Polsce. Jako najwyższy szczyt Beskidu Śląskiego Skrzyczne należy do Korony Gór Polski.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Skrzyczne wznosi się w północno-wschodniej części Beskidu Śląskiego, w bocznym ramieniu pasma Baraniej Góry, odgałęziającym się od głównego pnia pasma w Malinowskiej Skale. Ramię to, które właściwie tworzy masyw Skrzycznego i Małego Skrzycznego, oddziela dolinę górnego toku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Żylicy</a:t>
            </a:r>
            <a:r>
              <a:rPr lang="pl-PL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od Kotliny Żywieckiej.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490A93B-DD23-48DA-AC2B-673A478398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36" y="843379"/>
            <a:ext cx="4691439" cy="46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51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F5324A-92C7-4A65-AAD0-8F0D7C96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Radziejowa 1266,5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4366502-ACBB-487A-A276-6A0AE82C3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Radziejowa (1266,5 m) – najwyższy szczyt Beskidu Sądeckiego. Nazwa szczytu pochodzi od osoby o nazwisku lub przydomku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Radziej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. Radziejowa należy do Korony Gór Polski.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Znajduje się w głównym grzbiecie Pasma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Radziejowej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pomiędzy Wielkim Rogaczem, od którego oddziela ją przełęcz Żłobki, a masywem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Złomistego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Wierchu, położonego za Przełęczą Długą. Przed Przełęczą Długą znajduje się jeszcze niewybitna kulminacja Małej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Radziejowej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(1207 m). Główny grzbiet, patrząc od zachodu, skręca na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Radziejowej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w prawo, na południe, natomiast na północny wschód odbiega boczny grzbiet kulminujący w Jaworzynie, biegnący ku dolinie Wielkiej Roztoki, a na północ odgałęzia się niewielki grzbiet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Magorzycy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7A9B7BB-7BE1-42D2-90DB-C8BFCFA045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6" y="514350"/>
            <a:ext cx="4145756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810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6EA6BA-1838-4677-ABB7-96E9D681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Turbacz 1310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591AC3-691A-4954-9795-535FEA8B4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Turbacz – najwyższy szczyt Gorców, znajdujący się w centralnym punkcie pasma i tworzący potężny rozróg. Według większości źródeł ma wysokość 1310 m. Zbudowany jest z fliszu karpackiego.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Sam szczyt Turbacza niczym nie wyróżnia się w dużej, szczytowej kopule. Otoczony był gęstym lasem świerkowym, przez co był pozbawiony widoków; stoi na nim kamienny obelisk oraz żelazny krzyż z datami 1945–1985. Dawniej wierzchołek był bezleśny i rozciągały się z niego szerokie widoki. W 1832 można było przez lunetę zobaczyć Kraków. </a:t>
            </a:r>
          </a:p>
          <a:p>
            <a:endParaRPr lang="pl-PL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F313E30-A028-4C52-831A-699A55111D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021556"/>
            <a:ext cx="4513262" cy="45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85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E8DB13-A900-4DF5-80D3-9D6E81B19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Tarnica 1346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2B9477-DA4E-4023-8DEE-C04ABDCD2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Tarnica (1346 m) – najwyższy szczyt polskich Bieszczadów i województwa podkarpackiego, wznoszący się na krańcu pasma połonin, w grupie tzw. gniazda Tarnicy i Halicza. Należy do Korony Gór Polski.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Szczyt Tarnicy wznosi się ponad 500 m nad dolinę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Wołosatki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i wyróżnia się osobliwą sylwetką. Od sąsiedniego masywu Krzemienia grzbiet (faktycznie zwornikiem jest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Tarniczka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) oddzielony jest głęboką Przełęczą Goprowską, natomiast z Szerokim Wierchem łączy się charakterystyczną, ostro wciętą w grzbiet przełęczą o wysokości 1286 m, od której pochodzi nazwa góry (w języku rumuńskim słowo „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tarnița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” oznacza siodło, przełęcz).</a:t>
            </a:r>
          </a:p>
          <a:p>
            <a:endParaRPr lang="pl-PL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9CFFF95-E461-496E-901C-A9CA877646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585714"/>
            <a:ext cx="4513262" cy="33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876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C82125-59BE-472F-9810-352CCC1E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Śnieżnik 1423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9738362-2C9A-4942-AB0E-5FE1CE0CD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Śnieżnik (1423 m n.p.m.), zwany też Śnieżnikiem Kłodzkim dawniej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Kładską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Śnieżką, cz.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Králický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Sněžník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– najwyższy, graniczny szczyt po polskiej stronie w Sudetach Wschodnich i w Masywie Śnieżnika.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Śnieżnik jest najwyższym szczytem Masywu Śnieżnika i 17. co do wysokości w całych Sudetach. Jest on jedyną górą w masywie Śnieżnika, która wystaje ponad górną granicę lasu.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Śnieżnik leży na europejskim dziale wodnym mórz Czarnego i Bałtyckiego. Przebieg działu pokrywa się w obrębie szczytu z przebiegiem granicy państwowej – potoki polskiej strony spływają do Bałtyku, czeskiej – do Morza Czarnego.</a:t>
            </a:r>
          </a:p>
          <a:p>
            <a:endParaRPr lang="pl-PL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D96094A-39CF-4E75-A127-1A386D5299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331650"/>
            <a:ext cx="4513262" cy="363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6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D66356-FC2D-437D-BF7E-1D25E86D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497688" cy="1320800"/>
          </a:xfrm>
        </p:spPr>
        <p:txBody>
          <a:bodyPr/>
          <a:lstStyle/>
          <a:p>
            <a:pPr algn="ctr"/>
            <a:r>
              <a:rPr lang="pl-PL" dirty="0"/>
              <a:t>KORONA GÓR POLSKI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A067BC-C223-482F-AD37-3BF226044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12" y="1524001"/>
            <a:ext cx="6175022" cy="4517362"/>
          </a:xfrm>
        </p:spPr>
        <p:txBody>
          <a:bodyPr/>
          <a:lstStyle/>
          <a:p>
            <a:pPr marL="0" indent="0">
              <a:buNone/>
            </a:pPr>
            <a:endParaRPr lang="pl-PL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Korona Gór Polski opublikowana została w 1997 roku w czasopiśmie „Poznaj  swój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l-PL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worzy ją 28 najwyższych szczytów wszystkich pasm górskich naszego kraju.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Autorami listy są Marek Więckowski oraz Wojciech Lewandowski.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Najwyższe szczyty to Rysy  oraz Babia Góra.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Najniższe szczyty to Ślęża oraz Łysica. </a:t>
            </a:r>
            <a:endParaRPr lang="pl-PL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26AAD45F-7B2B-466B-BE2B-E3E7D2369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53" y="340380"/>
            <a:ext cx="4477813" cy="63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860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1C771C-8F69-4F59-9694-2353543D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Śnieżka 1602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930108A-5DE0-4F1A-8168-D0880E1A8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Śnieżka (cz.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Sněžka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Schneekoppe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) – najwyższy szczyt Karkonoszy oraz Sudetów, jak również Czech, województwa dolnośląskiego, a także całego Śląska. Najwybitniejszy szczyt Polski i Czech (MDW 1203 m). Jego oficjalna wysokość bezwzględna to 1602 m n.p.m. (według Karkonoskiego Parku Narodowego, a także najnowszych pomiarów wartość ta wynosi jednak 1603,296 m n.p.m.).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Zlokalizowana na granicy polsko-czeskiej, góruje nad Kotliną Jeleniogórską (deniwelacja wynosząca około 1200 metrów), wystając 200 metrów ponad Równię pod Śnieżką. Po stronie polskiej znajduje się w granicach administracyjnych Karpacza oraz na terenie Karkonoskiego Parku Narodowego. Po stronie czeskiej na terenie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Krkonošského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národního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parku (KRNAP). Widoczność z wierzchołka przy sprzyjających warunkach przekracza 200 km.</a:t>
            </a:r>
          </a:p>
          <a:p>
            <a:endParaRPr lang="pl-PL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2932B3A-1286-4AE1-8DAD-F5E66ED325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1777440"/>
            <a:ext cx="4709365" cy="31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653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20B209-4A74-45F5-A3DC-90913E21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Babia Góra 1725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9FB62E5-D166-4661-AAAF-876769A43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Babia Góra (słow. Babia hora) – masyw górski w Paśmie Babiogórskim należącym do Beskidu Żywieckiego w Beskidach Zachodnich (według słowackiej terminologii są to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Oravské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Beskydy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).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Najwyższym szczytem jest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Diablak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(1725 m, według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Geoportalu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1722,9, 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Teufelspitze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czyli Diabelski Szczyt), często nazywany również Babią Górą, jak cały masyw. Jest najwyższym szczytem Beskidów Zachodnich i poza Tatrami najwyższym szczytem w Polsce, drugim co do wybitności (po Śnieżce). Zaliczany jest do Korony Gór Polski.</a:t>
            </a:r>
          </a:p>
          <a:p>
            <a:endParaRPr lang="pl-PL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156123F-C852-48B1-9658-B322C81045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1410357"/>
            <a:ext cx="4747071" cy="356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726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47D2E5-8D93-4178-BE1B-34635B53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Rysy 2499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D05C51A-5306-4318-8921-917D2C91D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Rysy (niem.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Meeraugspitze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słow. Rysy, węg.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Tengerszem-csúcs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) – góra położona na granicy polsko-słowackiej, w Tatrach Wysokich (jednej z części Tatr). Ma trzy wierzchołki, z których najwyższy jest środkowy (2501 metrów nad poziomem morza), znajdujący się w całości na terytorium Słowacji. Wierzchołek północno-zachodni, przez który biegnie granica, stanowi najwyżej położony punkt Polski (według większości najbardziej wiarygodnych źródeł 2499 m – więcej informacji w sekcji „Topografia”) i należy do Korony Europy.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5BF3B2B6-BDB0-4F88-976F-4CDCD81C8D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585714"/>
            <a:ext cx="4513262" cy="33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80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1D6A909-5E3B-47D0-973E-65C230484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29" y="763702"/>
            <a:ext cx="10914139" cy="531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63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E2DDD-13E4-4295-8654-C6A5DD0133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71686FF-53AF-4E68-AC6A-1001E0F40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724367"/>
          </a:xfrm>
        </p:spPr>
        <p:txBody>
          <a:bodyPr>
            <a:normAutofit/>
          </a:bodyPr>
          <a:lstStyle/>
          <a:p>
            <a:r>
              <a:rPr lang="pl-PL" sz="2400" dirty="0"/>
              <a:t>Marcin Ziemlewicz Klasa VII B</a:t>
            </a:r>
          </a:p>
        </p:txBody>
      </p:sp>
    </p:spTree>
    <p:extLst>
      <p:ext uri="{BB962C8B-B14F-4D97-AF65-F5344CB8AC3E}">
        <p14:creationId xmlns:p14="http://schemas.microsoft.com/office/powerpoint/2010/main" val="1814675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E30D72-7C8C-4B63-AB5D-A3C89A526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1912"/>
            <a:ext cx="8596668" cy="54186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KORONA GÓR POLSKI - LISTA SZCZYTÓW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5786FA39-6587-41C2-B6C0-26A3133A47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6780587"/>
              </p:ext>
            </p:extLst>
          </p:nvPr>
        </p:nvGraphicFramePr>
        <p:xfrm>
          <a:off x="914400" y="846667"/>
          <a:ext cx="8681156" cy="5991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2909">
                  <a:extLst>
                    <a:ext uri="{9D8B030D-6E8A-4147-A177-3AD203B41FA5}">
                      <a16:colId xmlns:a16="http://schemas.microsoft.com/office/drawing/2014/main" val="2991996606"/>
                    </a:ext>
                  </a:extLst>
                </a:gridCol>
                <a:gridCol w="3797669">
                  <a:extLst>
                    <a:ext uri="{9D8B030D-6E8A-4147-A177-3AD203B41FA5}">
                      <a16:colId xmlns:a16="http://schemas.microsoft.com/office/drawing/2014/main" val="1374580836"/>
                    </a:ext>
                  </a:extLst>
                </a:gridCol>
                <a:gridCol w="2549956">
                  <a:extLst>
                    <a:ext uri="{9D8B030D-6E8A-4147-A177-3AD203B41FA5}">
                      <a16:colId xmlns:a16="http://schemas.microsoft.com/office/drawing/2014/main" val="4275387086"/>
                    </a:ext>
                  </a:extLst>
                </a:gridCol>
                <a:gridCol w="1790622">
                  <a:extLst>
                    <a:ext uri="{9D8B030D-6E8A-4147-A177-3AD203B41FA5}">
                      <a16:colId xmlns:a16="http://schemas.microsoft.com/office/drawing/2014/main" val="2810806811"/>
                    </a:ext>
                  </a:extLst>
                </a:gridCol>
              </a:tblGrid>
              <a:tr h="264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Lp.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102709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Szczyt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102709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Pasmo górskie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102709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Wysokość (m </a:t>
                      </a: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3" tooltip="N.p.m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n.p.m.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102709" marT="15651" marB="15651" anchor="ctr"/>
                </a:tc>
                <a:extLst>
                  <a:ext uri="{0D108BD9-81ED-4DB2-BD59-A6C34878D82A}">
                    <a16:rowId xmlns:a16="http://schemas.microsoft.com/office/drawing/2014/main" val="4287227252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Rysy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 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" tooltip="Tatry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Tatry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2499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1841265208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6" tooltip="Babia Gór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Babia Góra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 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7" tooltip="Beskid Żywieck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Beskid Żywiecki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1725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2072889353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8" tooltip="Śnieżk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Śnieżka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 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9" tooltip="Karkonosz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Karkonosze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1603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3883363270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10" tooltip="Śnieżnik (góra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Śnieżnik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 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11" tooltip="Masyw Śnieżnik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Masyw Śnieżnika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1423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3592226109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12" tooltip="Tarnic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Tarnica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13" tooltip="Bieszczady Zachodn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Bieszczady Zachodnie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1346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476198818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14" tooltip="Turbacz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Turbacz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15" tooltip="Gorc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Gorce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1310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2818035042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16" tooltip="Radziejow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Radziejowa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17" tooltip="Beskid Sądeck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Beskid Sądecki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1266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1925058595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18" tooltip="Skrzyczn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Skrzyczne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19" tooltip="Beskid Śląsk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Beskid Śląski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1257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3410030057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20" tooltip="Mogielic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Mogielica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21" tooltip="Beskid Wyspowy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Beskid Wyspowy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1171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3132321035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22" tooltip="Wysoka Kop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Wysoka Kopa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23" tooltip="Góry Izersk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Izerskie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1126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1707627852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24" tooltip="Rudawiec (szczyt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Rudawiec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 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25" tooltip="Góry Bialsk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Bialskie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1106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455693606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26" tooltip="Orlica (góra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Orlica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 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27" tooltip="Góry Orlick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Orlickie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1084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678747250"/>
                  </a:ext>
                </a:extLst>
              </a:tr>
              <a:tr h="264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Wysoka (</a:t>
                      </a: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28" tooltip="Wysokie Skałk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Wysokie Skałki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) 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29" tooltip="Pieniny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Pieniny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1050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4214765870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30" tooltip="Wielka Sow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Wielka Sowa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31" tooltip="Góry Sow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Sowie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1015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3748699830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 err="1">
                          <a:solidFill>
                            <a:schemeClr val="bg1"/>
                          </a:solidFill>
                          <a:effectLst/>
                          <a:hlinkClick r:id="rId32" tooltip="Lackow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Lackowa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 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33" tooltip="Beskid Nisk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Beskid Niski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997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2120922773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34" tooltip="Kowadło (szczyt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Kowadło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 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35" tooltip="Góry Złot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Złote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989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492109456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36" tooltip="Jagodn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Jagodna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37" tooltip="Góry Bystrzyckie (Sudety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Bystrzyckie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977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3165620474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38" tooltip="Skalnik (Rudawy Janowicki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Skalnik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39" tooltip="Rudawy Janowick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Rudawy Janowickie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945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3906292760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40" tooltip="Waligór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Waligóra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41" tooltip="Góry Kamienn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Kamienne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936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192220135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 err="1">
                          <a:solidFill>
                            <a:schemeClr val="bg1"/>
                          </a:solidFill>
                          <a:effectLst/>
                          <a:hlinkClick r:id="rId42" tooltip="Czupel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Czupel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43" tooltip="Beskid Mały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Beskid Mały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933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3759625524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 err="1">
                          <a:solidFill>
                            <a:schemeClr val="bg1"/>
                          </a:solidFill>
                          <a:effectLst/>
                          <a:hlinkClick r:id="rId44" tooltip="Szczeliniec Wielk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Szczeliniec</a:t>
                      </a: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44" tooltip="Szczeliniec Wielk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Wielki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45" tooltip="Góry Stołow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Stołowe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919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1615403949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46" tooltip="Lubomir (szczyt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Lubomir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47" tooltip="Beskid Makowsk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Beskid Makowski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904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589635117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48" tooltip="Biskupia Kop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Biskupia Kopa</a:t>
                      </a: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 (wierzchołek graniczny)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49" tooltip="Góry Opawsk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Opawskie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889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4195646049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0" tooltip="Chełmiec (szczyt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Chełmiec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1" tooltip="Góry Wałbrzysk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Wałbrzyskie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851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468948903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2" tooltip="Kłodzka Gór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Kłodzka Góra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3" tooltip="Góry Bardzk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Bardzkie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765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1432485607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>
                          <a:solidFill>
                            <a:schemeClr val="bg1"/>
                          </a:solidFill>
                          <a:effectLst/>
                          <a:hlinkClick r:id="rId54" tooltip="Skopiec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Skopiec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5" tooltip="Góry Kaczawsk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Kaczawskie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724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2989093468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pl-PL" sz="1050" u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6" tooltip="Ślęż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Ślęża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7" tooltip="Masyw Ślęży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Masyw Ślęży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718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2926611123"/>
                  </a:ext>
                </a:extLst>
              </a:tr>
              <a:tr h="20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8" tooltip="Łysica (Góry Świętokrzyski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Łysica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strike="noStrike" dirty="0">
                          <a:solidFill>
                            <a:schemeClr val="bg1"/>
                          </a:solidFill>
                          <a:effectLst/>
                          <a:hlinkClick r:id="rId59" tooltip="Góry Świętokrzyski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Góry Świętokrzyskie</a:t>
                      </a:r>
                      <a:endParaRPr lang="pl-PL" sz="105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15651" marB="1565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u="none" dirty="0">
                          <a:solidFill>
                            <a:schemeClr val="bg1"/>
                          </a:solidFill>
                          <a:effectLst/>
                        </a:rPr>
                        <a:t>614</a:t>
                      </a:r>
                    </a:p>
                  </a:txBody>
                  <a:tcPr marL="31302" marR="31302" marT="15651" marB="15651" anchor="ctr"/>
                </a:tc>
                <a:extLst>
                  <a:ext uri="{0D108BD9-81ED-4DB2-BD59-A6C34878D82A}">
                    <a16:rowId xmlns:a16="http://schemas.microsoft.com/office/drawing/2014/main" val="2076600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093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318723-8837-4B5C-9213-35BEEFB3B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Łysica 614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6BD37F1-53FC-4350-8D76-FBD99CB7B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Łysica (potocznie Góra Świętej Katarzyny) – najwyższy szczyt Gór Świętokrzyskich o wysokości 614 m n.p.m.. Znajduje się w zachodniej części Łysogór, na południowy wschód od wsi Święta Katarzyny. Należy do Korony Gór Polski, jest jej najniższym szczytem. Znajduje się w obszarze ochrony ścisłej Świętokrzyskiego Parku Narodowego.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0B229107-F429-48D7-B965-5B85F95D34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85" y="514350"/>
            <a:ext cx="3109317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112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8CBA41-AF35-4019-8183-85F03F32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Ślęża 717,5 m n. p. m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A3DE94A-A0CD-4048-8000-FECBDFEA0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Ślęża (łac.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Silensi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w 1017[1], w latach 1945‒1948 Sobótka, 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Zobtenberg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– dokładne tłumaczenie: Góra Sobótka) – najwyższy szczyt Masywu Ślęży i całego Przedgórza Sudeckiego, wznoszący się na wysokość 717,5 m n.p.m. Mimo niewielkiej wysokości bezwzględnej, masyw ma imponujący wygląd ze względu na znaczną wysokość względną (ponad 500 m).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Ślęża należy do Korony Gór Polski, Korony Sudetów Polskich i Korony Sudetów. Najbliższe miasto w pobliżu góry to Sobótka.</a:t>
            </a:r>
          </a:p>
          <a:p>
            <a:endParaRPr lang="pl-PL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090866A7-C85E-4484-B4C1-40A5617439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2007951"/>
            <a:ext cx="5674930" cy="31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386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6D1749-C3AD-48F3-8857-244445F40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Skopiec 718,6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B25640C-F937-4616-8874-923FBB1BB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Skopiec (718,6 m n.p.m.) – szczyt w Górach Kaczawskich, południowo-zachodniej Polsce, w Sudetach Zachodnich, w Gminie Janowice Wielkie.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Góra znajduje się w południowo-środkowej części Gór Kaczawskich, w środkowej części Grzbietu Południowego, około 400 m na północ od szczytu Baraniec, około 2,8 km na południowy zachód od centrum Wojcieszowa i około 7 km na północny wschód od centrum Janowic Wielkich.</a:t>
            </a:r>
          </a:p>
          <a:p>
            <a:pPr algn="just"/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Szczyt należy do Korony Gór Polski, Korony Sudetów oraz Korony Sudetów Polskich.</a:t>
            </a:r>
          </a:p>
          <a:p>
            <a:endParaRPr lang="pl-PL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DC3513A3-8D78-406C-86C4-1FC62A5433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773473"/>
            <a:ext cx="4513262" cy="300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98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EEDE04-C580-4D9A-8A89-1FC8E1249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Kłodzka Góra 757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970B2CC-C80D-4A31-9A27-2F5919C20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Kłodzka Góra (niem.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Glatsenkoppe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, 757 m n.p.m.) – drugi pod względem wysokości szczyt Gór Bardzkich, położony w ich południowo-wschodniej części. Należy do głównego grzbietu Gór Bardzkich, stanowiąc jego zwornik (rozróg) z odchodzącymi w czterech kierunkach grzbietami. Na południe odchodzi główny grzbiet przez Jelenią Kopę, Grodzisko i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Podzamecką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 Kopę do Przełęczy Kłodzkiej</a:t>
            </a:r>
            <a:r>
              <a:rPr lang="pl-PL" b="0" i="0" dirty="0">
                <a:solidFill>
                  <a:srgbClr val="000000"/>
                </a:solidFill>
                <a:effectLst/>
                <a:latin typeface="Montserrat"/>
              </a:rPr>
              <a:t>, gdzie łączy się z Górami Złotymi.</a:t>
            </a:r>
            <a:endParaRPr lang="pl-PL" dirty="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513F1234-D110-45BE-A9E1-54F0AD5387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6" y="514350"/>
            <a:ext cx="4145756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39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85A565-223A-4B3D-854B-1BF54667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Chełmiec 850 m n. p. 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A1CE3C5-F500-4E38-B978-E62AA7BF8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Chełmiec (niem.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Hochwald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) – szczyt górski o wysokości 850 m n.p.m., wchodzący w skład Masywu Chełmca, będący częścią Gór Wałbrzyskich (Sudety Środkowe), wznoszącym się bezpośrednio nad okolicami Wałbrzycha. Jest najwyższym punktem w granicach administracyjnych </a:t>
            </a:r>
            <a:r>
              <a:rPr lang="pl-PL" b="0" i="0" dirty="0" err="1">
                <a:solidFill>
                  <a:schemeClr val="tx1"/>
                </a:solidFill>
                <a:effectLst/>
                <a:latin typeface="Montserrat"/>
              </a:rPr>
              <a:t>Szczawna-Zdroju</a:t>
            </a: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.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b="0" i="0" dirty="0">
                <a:solidFill>
                  <a:schemeClr val="tx1"/>
                </a:solidFill>
                <a:effectLst/>
                <a:latin typeface="Montserrat"/>
              </a:rPr>
              <a:t>Chełmiec to drugi co do wysokości szczyt Gór Wałbrzyskich. Góruje ponad Kotliną Wałbrzyską, między Wałbrzychem, Boguszowem a Szczawnem (w granicach administracyjnych tej miejscowości znajduje się cały masyw). Według dawnych pomiarów miał wysokość 869 m n.p.m. i był najwyższym szczytem Gór Wałbrzyskich, przez co zaliczony został do Korony Gór Polski.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51D5A3FF-B022-4A65-9BBA-C4AA6045F6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6" y="514350"/>
            <a:ext cx="4145756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20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</TotalTime>
  <Words>3179</Words>
  <Application>Microsoft Office PowerPoint</Application>
  <PresentationFormat>Panoramiczny</PresentationFormat>
  <Paragraphs>208</Paragraphs>
  <Slides>34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2" baseType="lpstr">
      <vt:lpstr>Arial</vt:lpstr>
      <vt:lpstr>Calibri</vt:lpstr>
      <vt:lpstr>Montserrat</vt:lpstr>
      <vt:lpstr>Times New Roman</vt:lpstr>
      <vt:lpstr>Trebuchet MS</vt:lpstr>
      <vt:lpstr>Wingdings</vt:lpstr>
      <vt:lpstr>Wingdings 3</vt:lpstr>
      <vt:lpstr>Faseta</vt:lpstr>
      <vt:lpstr>POLSKIE „NAJ”-promujemy swoją Ojczyznę</vt:lpstr>
      <vt:lpstr>KORONA GÓR POLSKI</vt:lpstr>
      <vt:lpstr>KORONA GÓR POLSKI</vt:lpstr>
      <vt:lpstr>KORONA GÓR POLSKI - LISTA SZCZYTÓW</vt:lpstr>
      <vt:lpstr>Łysica 614 m n. p. m</vt:lpstr>
      <vt:lpstr>Ślęża 717,5 m n. p. m </vt:lpstr>
      <vt:lpstr>Skopiec 718,6 m n. p. m</vt:lpstr>
      <vt:lpstr>Kłodzka Góra 757 m n. p. m</vt:lpstr>
      <vt:lpstr>Chełmiec 850 m n. p. m</vt:lpstr>
      <vt:lpstr>Biskupia Kopa 890,62 m n.p.m.</vt:lpstr>
      <vt:lpstr>Lubomir 903,6 m n. p. m</vt:lpstr>
      <vt:lpstr>Szczeliniec Wielki                  919 m n.p.m.</vt:lpstr>
      <vt:lpstr>Czupel 930 m n. p. m</vt:lpstr>
      <vt:lpstr>Waligóra 936 m n.p.m</vt:lpstr>
      <vt:lpstr>Skalnik 944 m n. p. m</vt:lpstr>
      <vt:lpstr>Jagodna 985 m n. p. m</vt:lpstr>
      <vt:lpstr>Kowadło 988 m n. p. m</vt:lpstr>
      <vt:lpstr>Lackowa 997 m n. p. m </vt:lpstr>
      <vt:lpstr>Wielka Sowa 1045 m n. p. m</vt:lpstr>
      <vt:lpstr>Wysoka 1049,9 m n. p. m</vt:lpstr>
      <vt:lpstr>Orlica 1084 m n. p. m</vt:lpstr>
      <vt:lpstr>Rudawiec 1106,41 m n. p. m</vt:lpstr>
      <vt:lpstr>Wysoka Kopa 1127,6 m n. p. m</vt:lpstr>
      <vt:lpstr>Mogielnica 1170,20 m n. p. m</vt:lpstr>
      <vt:lpstr>Skrzyczne 1257 m n. p. m</vt:lpstr>
      <vt:lpstr>Radziejowa 1266,5 m n. p. m</vt:lpstr>
      <vt:lpstr>Turbacz 1310 m n. p. m</vt:lpstr>
      <vt:lpstr>Tarnica 1346 m n. p. m</vt:lpstr>
      <vt:lpstr>Śnieżnik 1423 m n. p. m</vt:lpstr>
      <vt:lpstr>Śnieżka 1602 m n. p. m</vt:lpstr>
      <vt:lpstr>Babia Góra 1725 m n. p. m</vt:lpstr>
      <vt:lpstr>Rysy 2499 m n. p. m</vt:lpstr>
      <vt:lpstr>Prezentacja programu PowerPoint</vt:lpstr>
      <vt:lpstr>Dziękuję 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KORONA GÓR POLSKICH</dc:title>
  <dc:creator>Marcin Ziemlewicz</dc:creator>
  <cp:lastModifiedBy>Marcin Ziemlewicz</cp:lastModifiedBy>
  <cp:revision>18</cp:revision>
  <dcterms:created xsi:type="dcterms:W3CDTF">2021-05-25T08:09:36Z</dcterms:created>
  <dcterms:modified xsi:type="dcterms:W3CDTF">2021-05-25T16:39:43Z</dcterms:modified>
</cp:coreProperties>
</file>