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4" r:id="rId17"/>
    <p:sldId id="283" r:id="rId18"/>
    <p:sldId id="285" r:id="rId19"/>
    <p:sldId id="286" r:id="rId20"/>
    <p:sldId id="287" r:id="rId21"/>
    <p:sldId id="271" r:id="rId22"/>
    <p:sldId id="272" r:id="rId23"/>
    <p:sldId id="273" r:id="rId24"/>
    <p:sldId id="274" r:id="rId25"/>
    <p:sldId id="275" r:id="rId26"/>
    <p:sldId id="276" r:id="rId27"/>
    <p:sldId id="277" r:id="rId28"/>
    <p:sldId id="278" r:id="rId29"/>
    <p:sldId id="280" r:id="rId30"/>
    <p:sldId id="281" r:id="rId31"/>
    <p:sldId id="28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CC150-AA09-FFBB-F7F1-29FA7980C0A0}" v="1652" dt="2021-03-07T15:05:19.600"/>
    <p1510:client id="{45EE8F4E-D603-1CA6-D7B9-1C44483FA8B3}" v="1769" dt="2021-03-07T12:41:23.136"/>
    <p1510:client id="{906C5D49-5841-4D94-883B-442E9C0F0BDE}" v="98" dt="2021-03-07T10:14:01.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p:normalViewPr>
  <p:slideViewPr>
    <p:cSldViewPr snapToGrid="0">
      <p:cViewPr varScale="1">
        <p:scale>
          <a:sx n="119" d="100"/>
          <a:sy n="119" d="100"/>
        </p:scale>
        <p:origin x="11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yna Dużyńska" userId="S::mduzynska@zsp4walbrzych.pl::a818c697-6dc5-48e6-bcd6-fa78754493b2" providerId="AD" clId="Web-{2ADCC150-AA09-FFBB-F7F1-29FA7980C0A0}"/>
    <pc:docChg chg="addSld delSld modSld sldOrd">
      <pc:chgData name="Martyna Dużyńska" userId="S::mduzynska@zsp4walbrzych.pl::a818c697-6dc5-48e6-bcd6-fa78754493b2" providerId="AD" clId="Web-{2ADCC150-AA09-FFBB-F7F1-29FA7980C0A0}" dt="2021-03-07T15:05:19.600" v="1011" actId="1076"/>
      <pc:docMkLst>
        <pc:docMk/>
      </pc:docMkLst>
      <pc:sldChg chg="modSp">
        <pc:chgData name="Martyna Dużyńska" userId="S::mduzynska@zsp4walbrzych.pl::a818c697-6dc5-48e6-bcd6-fa78754493b2" providerId="AD" clId="Web-{2ADCC150-AA09-FFBB-F7F1-29FA7980C0A0}" dt="2021-03-07T12:42:39.952" v="1" actId="1076"/>
        <pc:sldMkLst>
          <pc:docMk/>
          <pc:sldMk cId="518148425" sldId="256"/>
        </pc:sldMkLst>
        <pc:spChg chg="mod">
          <ac:chgData name="Martyna Dużyńska" userId="S::mduzynska@zsp4walbrzych.pl::a818c697-6dc5-48e6-bcd6-fa78754493b2" providerId="AD" clId="Web-{2ADCC150-AA09-FFBB-F7F1-29FA7980C0A0}" dt="2021-03-07T12:42:39.952" v="1" actId="1076"/>
          <ac:spMkLst>
            <pc:docMk/>
            <pc:sldMk cId="518148425" sldId="256"/>
            <ac:spMk id="3" creationId="{00000000-0000-0000-0000-000000000000}"/>
          </ac:spMkLst>
        </pc:spChg>
      </pc:sldChg>
      <pc:sldChg chg="modSp">
        <pc:chgData name="Martyna Dużyńska" userId="S::mduzynska@zsp4walbrzych.pl::a818c697-6dc5-48e6-bcd6-fa78754493b2" providerId="AD" clId="Web-{2ADCC150-AA09-FFBB-F7F1-29FA7980C0A0}" dt="2021-03-07T15:03:37.442" v="1004" actId="20577"/>
        <pc:sldMkLst>
          <pc:docMk/>
          <pc:sldMk cId="3355243751" sldId="260"/>
        </pc:sldMkLst>
        <pc:spChg chg="mod">
          <ac:chgData name="Martyna Dużyńska" userId="S::mduzynska@zsp4walbrzych.pl::a818c697-6dc5-48e6-bcd6-fa78754493b2" providerId="AD" clId="Web-{2ADCC150-AA09-FFBB-F7F1-29FA7980C0A0}" dt="2021-03-07T15:03:37.442" v="1004" actId="20577"/>
          <ac:spMkLst>
            <pc:docMk/>
            <pc:sldMk cId="3355243751" sldId="260"/>
            <ac:spMk id="2" creationId="{89F2A115-2144-4CE7-9736-C5E07A6E988F}"/>
          </ac:spMkLst>
        </pc:spChg>
      </pc:sldChg>
      <pc:sldChg chg="modSp">
        <pc:chgData name="Martyna Dużyńska" userId="S::mduzynska@zsp4walbrzych.pl::a818c697-6dc5-48e6-bcd6-fa78754493b2" providerId="AD" clId="Web-{2ADCC150-AA09-FFBB-F7F1-29FA7980C0A0}" dt="2021-03-07T12:43:03.328" v="2" actId="20577"/>
        <pc:sldMkLst>
          <pc:docMk/>
          <pc:sldMk cId="2809745156" sldId="263"/>
        </pc:sldMkLst>
        <pc:spChg chg="mod">
          <ac:chgData name="Martyna Dużyńska" userId="S::mduzynska@zsp4walbrzych.pl::a818c697-6dc5-48e6-bcd6-fa78754493b2" providerId="AD" clId="Web-{2ADCC150-AA09-FFBB-F7F1-29FA7980C0A0}" dt="2021-03-07T12:43:03.328" v="2" actId="20577"/>
          <ac:spMkLst>
            <pc:docMk/>
            <pc:sldMk cId="2809745156" sldId="263"/>
            <ac:spMk id="2" creationId="{F6BEBCA5-C91E-45DC-A8D6-714918928809}"/>
          </ac:spMkLst>
        </pc:spChg>
      </pc:sldChg>
      <pc:sldChg chg="modSp">
        <pc:chgData name="Martyna Dużyńska" userId="S::mduzynska@zsp4walbrzych.pl::a818c697-6dc5-48e6-bcd6-fa78754493b2" providerId="AD" clId="Web-{2ADCC150-AA09-FFBB-F7F1-29FA7980C0A0}" dt="2021-03-07T13:26:10.837" v="442" actId="20577"/>
        <pc:sldMkLst>
          <pc:docMk/>
          <pc:sldMk cId="818989576" sldId="275"/>
        </pc:sldMkLst>
        <pc:spChg chg="mod">
          <ac:chgData name="Martyna Dużyńska" userId="S::mduzynska@zsp4walbrzych.pl::a818c697-6dc5-48e6-bcd6-fa78754493b2" providerId="AD" clId="Web-{2ADCC150-AA09-FFBB-F7F1-29FA7980C0A0}" dt="2021-03-07T13:26:10.837" v="442" actId="20577"/>
          <ac:spMkLst>
            <pc:docMk/>
            <pc:sldMk cId="818989576" sldId="275"/>
            <ac:spMk id="2" creationId="{061FF46E-CB8D-4CEC-BDB2-9C6AAD87A0DC}"/>
          </ac:spMkLst>
        </pc:spChg>
      </pc:sldChg>
      <pc:sldChg chg="addSp modSp new mod setBg">
        <pc:chgData name="Martyna Dużyńska" userId="S::mduzynska@zsp4walbrzych.pl::a818c697-6dc5-48e6-bcd6-fa78754493b2" providerId="AD" clId="Web-{2ADCC150-AA09-FFBB-F7F1-29FA7980C0A0}" dt="2021-03-07T12:53:47.975" v="109" actId="20577"/>
        <pc:sldMkLst>
          <pc:docMk/>
          <pc:sldMk cId="2016160279" sldId="276"/>
        </pc:sldMkLst>
        <pc:spChg chg="add mod">
          <ac:chgData name="Martyna Dużyńska" userId="S::mduzynska@zsp4walbrzych.pl::a818c697-6dc5-48e6-bcd6-fa78754493b2" providerId="AD" clId="Web-{2ADCC150-AA09-FFBB-F7F1-29FA7980C0A0}" dt="2021-03-07T12:53:47.975" v="109" actId="20577"/>
          <ac:spMkLst>
            <pc:docMk/>
            <pc:sldMk cId="2016160279" sldId="276"/>
            <ac:spMk id="2" creationId="{5BC2ED0A-20A3-453B-8C5A-A724F038CC94}"/>
          </ac:spMkLst>
        </pc:spChg>
        <pc:spChg chg="add">
          <ac:chgData name="Martyna Dużyńska" userId="S::mduzynska@zsp4walbrzych.pl::a818c697-6dc5-48e6-bcd6-fa78754493b2" providerId="AD" clId="Web-{2ADCC150-AA09-FFBB-F7F1-29FA7980C0A0}" dt="2021-03-07T12:52:57.802" v="97"/>
          <ac:spMkLst>
            <pc:docMk/>
            <pc:sldMk cId="2016160279" sldId="276"/>
            <ac:spMk id="11" creationId="{1E94681D-2A4C-4A8D-B9B5-31D440D0328D}"/>
          </ac:spMkLst>
        </pc:spChg>
        <pc:spChg chg="add">
          <ac:chgData name="Martyna Dużyńska" userId="S::mduzynska@zsp4walbrzych.pl::a818c697-6dc5-48e6-bcd6-fa78754493b2" providerId="AD" clId="Web-{2ADCC150-AA09-FFBB-F7F1-29FA7980C0A0}" dt="2021-03-07T12:52:57.802" v="97"/>
          <ac:spMkLst>
            <pc:docMk/>
            <pc:sldMk cId="2016160279" sldId="276"/>
            <ac:spMk id="13" creationId="{19CF644A-39C3-4BC5-8E14-0618F2363D1C}"/>
          </ac:spMkLst>
        </pc:spChg>
        <pc:spChg chg="add">
          <ac:chgData name="Martyna Dużyńska" userId="S::mduzynska@zsp4walbrzych.pl::a818c697-6dc5-48e6-bcd6-fa78754493b2" providerId="AD" clId="Web-{2ADCC150-AA09-FFBB-F7F1-29FA7980C0A0}" dt="2021-03-07T12:52:57.802" v="97"/>
          <ac:spMkLst>
            <pc:docMk/>
            <pc:sldMk cId="2016160279" sldId="276"/>
            <ac:spMk id="15" creationId="{0253FACD-DB58-4A15-8813-A5E203040C06}"/>
          </ac:spMkLst>
        </pc:spChg>
        <pc:spChg chg="add">
          <ac:chgData name="Martyna Dużyńska" userId="S::mduzynska@zsp4walbrzych.pl::a818c697-6dc5-48e6-bcd6-fa78754493b2" providerId="AD" clId="Web-{2ADCC150-AA09-FFBB-F7F1-29FA7980C0A0}" dt="2021-03-07T12:52:57.802" v="97"/>
          <ac:spMkLst>
            <pc:docMk/>
            <pc:sldMk cId="2016160279" sldId="276"/>
            <ac:spMk id="17" creationId="{1608AA13-5DEF-478F-A286-EA33B7E0AD72}"/>
          </ac:spMkLst>
        </pc:spChg>
        <pc:spChg chg="add">
          <ac:chgData name="Martyna Dużyńska" userId="S::mduzynska@zsp4walbrzych.pl::a818c697-6dc5-48e6-bcd6-fa78754493b2" providerId="AD" clId="Web-{2ADCC150-AA09-FFBB-F7F1-29FA7980C0A0}" dt="2021-03-07T12:52:57.802" v="97"/>
          <ac:spMkLst>
            <pc:docMk/>
            <pc:sldMk cId="2016160279" sldId="276"/>
            <ac:spMk id="19" creationId="{86306CF9-ED43-47CC-BF50-38B5D2D62BD6}"/>
          </ac:spMkLst>
        </pc:spChg>
        <pc:spChg chg="add">
          <ac:chgData name="Martyna Dużyńska" userId="S::mduzynska@zsp4walbrzych.pl::a818c697-6dc5-48e6-bcd6-fa78754493b2" providerId="AD" clId="Web-{2ADCC150-AA09-FFBB-F7F1-29FA7980C0A0}" dt="2021-03-07T12:52:57.802" v="97"/>
          <ac:spMkLst>
            <pc:docMk/>
            <pc:sldMk cId="2016160279" sldId="276"/>
            <ac:spMk id="21" creationId="{7C2329DA-3535-468A-8479-D10BD66530A4}"/>
          </ac:spMkLst>
        </pc:spChg>
        <pc:picChg chg="add mod ord">
          <ac:chgData name="Martyna Dużyńska" userId="S::mduzynska@zsp4walbrzych.pl::a818c697-6dc5-48e6-bcd6-fa78754493b2" providerId="AD" clId="Web-{2ADCC150-AA09-FFBB-F7F1-29FA7980C0A0}" dt="2021-03-07T12:52:57.802" v="97"/>
          <ac:picMkLst>
            <pc:docMk/>
            <pc:sldMk cId="2016160279" sldId="276"/>
            <ac:picMk id="3" creationId="{373B7A3B-C375-41DA-BD43-908315F7F080}"/>
          </ac:picMkLst>
        </pc:picChg>
        <pc:picChg chg="add mod ord">
          <ac:chgData name="Martyna Dużyńska" userId="S::mduzynska@zsp4walbrzych.pl::a818c697-6dc5-48e6-bcd6-fa78754493b2" providerId="AD" clId="Web-{2ADCC150-AA09-FFBB-F7F1-29FA7980C0A0}" dt="2021-03-07T12:52:57.802" v="97"/>
          <ac:picMkLst>
            <pc:docMk/>
            <pc:sldMk cId="2016160279" sldId="276"/>
            <ac:picMk id="4" creationId="{0F1FBD84-F7D5-4D94-A941-D4EC6F7660C8}"/>
          </ac:picMkLst>
        </pc:picChg>
        <pc:picChg chg="add mod">
          <ac:chgData name="Martyna Dużyńska" userId="S::mduzynska@zsp4walbrzych.pl::a818c697-6dc5-48e6-bcd6-fa78754493b2" providerId="AD" clId="Web-{2ADCC150-AA09-FFBB-F7F1-29FA7980C0A0}" dt="2021-03-07T12:52:57.802" v="97"/>
          <ac:picMkLst>
            <pc:docMk/>
            <pc:sldMk cId="2016160279" sldId="276"/>
            <ac:picMk id="5" creationId="{099EEB74-A959-4EF6-AC35-84304EB63FB2}"/>
          </ac:picMkLst>
        </pc:picChg>
        <pc:picChg chg="add mod">
          <ac:chgData name="Martyna Dużyńska" userId="S::mduzynska@zsp4walbrzych.pl::a818c697-6dc5-48e6-bcd6-fa78754493b2" providerId="AD" clId="Web-{2ADCC150-AA09-FFBB-F7F1-29FA7980C0A0}" dt="2021-03-07T12:52:57.802" v="97"/>
          <ac:picMkLst>
            <pc:docMk/>
            <pc:sldMk cId="2016160279" sldId="276"/>
            <ac:picMk id="6" creationId="{C4DACE41-7E75-42BC-9606-64CF760AA9ED}"/>
          </ac:picMkLst>
        </pc:picChg>
      </pc:sldChg>
      <pc:sldChg chg="addSp modSp new">
        <pc:chgData name="Martyna Dużyńska" userId="S::mduzynska@zsp4walbrzych.pl::a818c697-6dc5-48e6-bcd6-fa78754493b2" providerId="AD" clId="Web-{2ADCC150-AA09-FFBB-F7F1-29FA7980C0A0}" dt="2021-03-07T15:05:19.600" v="1011" actId="1076"/>
        <pc:sldMkLst>
          <pc:docMk/>
          <pc:sldMk cId="3827169388" sldId="277"/>
        </pc:sldMkLst>
        <pc:spChg chg="add mod">
          <ac:chgData name="Martyna Dużyńska" userId="S::mduzynska@zsp4walbrzych.pl::a818c697-6dc5-48e6-bcd6-fa78754493b2" providerId="AD" clId="Web-{2ADCC150-AA09-FFBB-F7F1-29FA7980C0A0}" dt="2021-03-07T15:05:19.600" v="1011" actId="1076"/>
          <ac:spMkLst>
            <pc:docMk/>
            <pc:sldMk cId="3827169388" sldId="277"/>
            <ac:spMk id="2" creationId="{5A411375-0546-4152-BE0D-4E5E195381AC}"/>
          </ac:spMkLst>
        </pc:spChg>
      </pc:sldChg>
      <pc:sldChg chg="addSp modSp new mod setBg">
        <pc:chgData name="Martyna Dużyńska" userId="S::mduzynska@zsp4walbrzych.pl::a818c697-6dc5-48e6-bcd6-fa78754493b2" providerId="AD" clId="Web-{2ADCC150-AA09-FFBB-F7F1-29FA7980C0A0}" dt="2021-03-07T13:05:21.716" v="200" actId="1076"/>
        <pc:sldMkLst>
          <pc:docMk/>
          <pc:sldMk cId="3726742357" sldId="278"/>
        </pc:sldMkLst>
        <pc:spChg chg="add mod ord">
          <ac:chgData name="Martyna Dużyńska" userId="S::mduzynska@zsp4walbrzych.pl::a818c697-6dc5-48e6-bcd6-fa78754493b2" providerId="AD" clId="Web-{2ADCC150-AA09-FFBB-F7F1-29FA7980C0A0}" dt="2021-03-07T13:05:21.716" v="200" actId="1076"/>
          <ac:spMkLst>
            <pc:docMk/>
            <pc:sldMk cId="3726742357" sldId="278"/>
            <ac:spMk id="2" creationId="{F989954D-DEE1-482E-9A84-C1AA0AA7945A}"/>
          </ac:spMkLst>
        </pc:spChg>
        <pc:spChg chg="add">
          <ac:chgData name="Martyna Dużyńska" userId="S::mduzynska@zsp4walbrzych.pl::a818c697-6dc5-48e6-bcd6-fa78754493b2" providerId="AD" clId="Web-{2ADCC150-AA09-FFBB-F7F1-29FA7980C0A0}" dt="2021-03-07T13:04:04.278" v="187"/>
          <ac:spMkLst>
            <pc:docMk/>
            <pc:sldMk cId="3726742357" sldId="278"/>
            <ac:spMk id="8" creationId="{1E94681D-2A4C-4A8D-B9B5-31D440D0328D}"/>
          </ac:spMkLst>
        </pc:spChg>
        <pc:spChg chg="add">
          <ac:chgData name="Martyna Dużyńska" userId="S::mduzynska@zsp4walbrzych.pl::a818c697-6dc5-48e6-bcd6-fa78754493b2" providerId="AD" clId="Web-{2ADCC150-AA09-FFBB-F7F1-29FA7980C0A0}" dt="2021-03-07T13:04:04.278" v="187"/>
          <ac:spMkLst>
            <pc:docMk/>
            <pc:sldMk cId="3726742357" sldId="278"/>
            <ac:spMk id="10" creationId="{FB65ABA3-820C-4D75-9437-9EFA1ADFE134}"/>
          </ac:spMkLst>
        </pc:spChg>
        <pc:spChg chg="add">
          <ac:chgData name="Martyna Dużyńska" userId="S::mduzynska@zsp4walbrzych.pl::a818c697-6dc5-48e6-bcd6-fa78754493b2" providerId="AD" clId="Web-{2ADCC150-AA09-FFBB-F7F1-29FA7980C0A0}" dt="2021-03-07T13:04:04.278" v="187"/>
          <ac:spMkLst>
            <pc:docMk/>
            <pc:sldMk cId="3726742357" sldId="278"/>
            <ac:spMk id="12" creationId="{036BF2FB-90D8-48DB-BD34-D040CDCFF208}"/>
          </ac:spMkLst>
        </pc:spChg>
        <pc:spChg chg="add">
          <ac:chgData name="Martyna Dużyńska" userId="S::mduzynska@zsp4walbrzych.pl::a818c697-6dc5-48e6-bcd6-fa78754493b2" providerId="AD" clId="Web-{2ADCC150-AA09-FFBB-F7F1-29FA7980C0A0}" dt="2021-03-07T13:04:04.278" v="187"/>
          <ac:spMkLst>
            <pc:docMk/>
            <pc:sldMk cId="3726742357" sldId="278"/>
            <ac:spMk id="14" creationId="{B6EE7E08-B389-43E5-B019-1B0A8ACBBD93}"/>
          </ac:spMkLst>
        </pc:spChg>
        <pc:spChg chg="add">
          <ac:chgData name="Martyna Dużyńska" userId="S::mduzynska@zsp4walbrzych.pl::a818c697-6dc5-48e6-bcd6-fa78754493b2" providerId="AD" clId="Web-{2ADCC150-AA09-FFBB-F7F1-29FA7980C0A0}" dt="2021-03-07T13:04:04.278" v="187"/>
          <ac:spMkLst>
            <pc:docMk/>
            <pc:sldMk cId="3726742357" sldId="278"/>
            <ac:spMk id="16" creationId="{E60D94A5-8A09-4BAB-8F7C-69BC34C54DDE}"/>
          </ac:spMkLst>
        </pc:spChg>
        <pc:spChg chg="add">
          <ac:chgData name="Martyna Dużyńska" userId="S::mduzynska@zsp4walbrzych.pl::a818c697-6dc5-48e6-bcd6-fa78754493b2" providerId="AD" clId="Web-{2ADCC150-AA09-FFBB-F7F1-29FA7980C0A0}" dt="2021-03-07T13:04:04.278" v="187"/>
          <ac:spMkLst>
            <pc:docMk/>
            <pc:sldMk cId="3726742357" sldId="278"/>
            <ac:spMk id="18" creationId="{7A1AE32B-3A6E-4C5E-8FEB-73861B9A26B5}"/>
          </ac:spMkLst>
        </pc:spChg>
        <pc:picChg chg="add mod">
          <ac:chgData name="Martyna Dużyńska" userId="S::mduzynska@zsp4walbrzych.pl::a818c697-6dc5-48e6-bcd6-fa78754493b2" providerId="AD" clId="Web-{2ADCC150-AA09-FFBB-F7F1-29FA7980C0A0}" dt="2021-03-07T13:04:04.278" v="187"/>
          <ac:picMkLst>
            <pc:docMk/>
            <pc:sldMk cId="3726742357" sldId="278"/>
            <ac:picMk id="3" creationId="{7E0D60D1-2F08-4753-9057-072FEA493FC3}"/>
          </ac:picMkLst>
        </pc:picChg>
      </pc:sldChg>
      <pc:sldChg chg="addSp modSp new del mod setBg">
        <pc:chgData name="Martyna Dużyńska" userId="S::mduzynska@zsp4walbrzych.pl::a818c697-6dc5-48e6-bcd6-fa78754493b2" providerId="AD" clId="Web-{2ADCC150-AA09-FFBB-F7F1-29FA7980C0A0}" dt="2021-03-07T13:11:18.626" v="298"/>
        <pc:sldMkLst>
          <pc:docMk/>
          <pc:sldMk cId="770316932" sldId="279"/>
        </pc:sldMkLst>
        <pc:spChg chg="add mod">
          <ac:chgData name="Martyna Dużyńska" userId="S::mduzynska@zsp4walbrzych.pl::a818c697-6dc5-48e6-bcd6-fa78754493b2" providerId="AD" clId="Web-{2ADCC150-AA09-FFBB-F7F1-29FA7980C0A0}" dt="2021-03-07T13:06:45.888" v="212" actId="20577"/>
          <ac:spMkLst>
            <pc:docMk/>
            <pc:sldMk cId="770316932" sldId="279"/>
            <ac:spMk id="2" creationId="{85E99DF0-E5D3-4E87-A2E8-6DC3C280B2BB}"/>
          </ac:spMkLst>
        </pc:spChg>
        <pc:spChg chg="add">
          <ac:chgData name="Martyna Dużyńska" userId="S::mduzynska@zsp4walbrzych.pl::a818c697-6dc5-48e6-bcd6-fa78754493b2" providerId="AD" clId="Web-{2ADCC150-AA09-FFBB-F7F1-29FA7980C0A0}" dt="2021-03-07T13:06:36.310" v="211"/>
          <ac:spMkLst>
            <pc:docMk/>
            <pc:sldMk cId="770316932" sldId="279"/>
            <ac:spMk id="7" creationId="{904DB13E-F722-4ED6-BB00-556651E95281}"/>
          </ac:spMkLst>
        </pc:spChg>
        <pc:spChg chg="add">
          <ac:chgData name="Martyna Dużyńska" userId="S::mduzynska@zsp4walbrzych.pl::a818c697-6dc5-48e6-bcd6-fa78754493b2" providerId="AD" clId="Web-{2ADCC150-AA09-FFBB-F7F1-29FA7980C0A0}" dt="2021-03-07T13:06:36.310" v="211"/>
          <ac:spMkLst>
            <pc:docMk/>
            <pc:sldMk cId="770316932" sldId="279"/>
            <ac:spMk id="9" creationId="{7B58A187-A4B1-42EB-A4C7-8635BA507BCE}"/>
          </ac:spMkLst>
        </pc:spChg>
        <pc:spChg chg="add">
          <ac:chgData name="Martyna Dużyńska" userId="S::mduzynska@zsp4walbrzych.pl::a818c697-6dc5-48e6-bcd6-fa78754493b2" providerId="AD" clId="Web-{2ADCC150-AA09-FFBB-F7F1-29FA7980C0A0}" dt="2021-03-07T13:06:36.310" v="211"/>
          <ac:spMkLst>
            <pc:docMk/>
            <pc:sldMk cId="770316932" sldId="279"/>
            <ac:spMk id="11" creationId="{37F14E7F-3054-458C-ACF9-A8DA1757C65C}"/>
          </ac:spMkLst>
        </pc:spChg>
        <pc:spChg chg="add">
          <ac:chgData name="Martyna Dużyńska" userId="S::mduzynska@zsp4walbrzych.pl::a818c697-6dc5-48e6-bcd6-fa78754493b2" providerId="AD" clId="Web-{2ADCC150-AA09-FFBB-F7F1-29FA7980C0A0}" dt="2021-03-07T13:06:36.310" v="211"/>
          <ac:spMkLst>
            <pc:docMk/>
            <pc:sldMk cId="770316932" sldId="279"/>
            <ac:spMk id="13" creationId="{93747C1C-97FC-4D70-A6C8-A01FBCF5A9DC}"/>
          </ac:spMkLst>
        </pc:spChg>
        <pc:spChg chg="add">
          <ac:chgData name="Martyna Dużyńska" userId="S::mduzynska@zsp4walbrzych.pl::a818c697-6dc5-48e6-bcd6-fa78754493b2" providerId="AD" clId="Web-{2ADCC150-AA09-FFBB-F7F1-29FA7980C0A0}" dt="2021-03-07T13:06:36.310" v="211"/>
          <ac:spMkLst>
            <pc:docMk/>
            <pc:sldMk cId="770316932" sldId="279"/>
            <ac:spMk id="20" creationId="{D071C0CD-5EFD-45A1-AAFD-61C3D4A65188}"/>
          </ac:spMkLst>
        </pc:spChg>
        <pc:spChg chg="add">
          <ac:chgData name="Martyna Dużyńska" userId="S::mduzynska@zsp4walbrzych.pl::a818c697-6dc5-48e6-bcd6-fa78754493b2" providerId="AD" clId="Web-{2ADCC150-AA09-FFBB-F7F1-29FA7980C0A0}" dt="2021-03-07T13:06:36.310" v="211"/>
          <ac:spMkLst>
            <pc:docMk/>
            <pc:sldMk cId="770316932" sldId="279"/>
            <ac:spMk id="22" creationId="{8A03302C-20A2-4C4F-9760-E85AE1041385}"/>
          </ac:spMkLst>
        </pc:spChg>
        <pc:spChg chg="add">
          <ac:chgData name="Martyna Dużyńska" userId="S::mduzynska@zsp4walbrzych.pl::a818c697-6dc5-48e6-bcd6-fa78754493b2" providerId="AD" clId="Web-{2ADCC150-AA09-FFBB-F7F1-29FA7980C0A0}" dt="2021-03-07T13:06:36.310" v="211"/>
          <ac:spMkLst>
            <pc:docMk/>
            <pc:sldMk cId="770316932" sldId="279"/>
            <ac:spMk id="24" creationId="{D00F093B-0739-4429-B30D-D72924D08871}"/>
          </ac:spMkLst>
        </pc:spChg>
        <pc:spChg chg="add">
          <ac:chgData name="Martyna Dużyńska" userId="S::mduzynska@zsp4walbrzych.pl::a818c697-6dc5-48e6-bcd6-fa78754493b2" providerId="AD" clId="Web-{2ADCC150-AA09-FFBB-F7F1-29FA7980C0A0}" dt="2021-03-07T13:06:36.310" v="211"/>
          <ac:spMkLst>
            <pc:docMk/>
            <pc:sldMk cId="770316932" sldId="279"/>
            <ac:spMk id="26" creationId="{1BB92999-6A40-480A-8965-2F20DFB032B5}"/>
          </ac:spMkLst>
        </pc:spChg>
        <pc:grpChg chg="add">
          <ac:chgData name="Martyna Dużyńska" userId="S::mduzynska@zsp4walbrzych.pl::a818c697-6dc5-48e6-bcd6-fa78754493b2" providerId="AD" clId="Web-{2ADCC150-AA09-FFBB-F7F1-29FA7980C0A0}" dt="2021-03-07T13:06:36.310" v="211"/>
          <ac:grpSpMkLst>
            <pc:docMk/>
            <pc:sldMk cId="770316932" sldId="279"/>
            <ac:grpSpMk id="15" creationId="{E26428D7-C6F3-473D-A360-A3F5C3E8728C}"/>
          </ac:grpSpMkLst>
        </pc:grpChg>
        <pc:cxnChg chg="add">
          <ac:chgData name="Martyna Dużyńska" userId="S::mduzynska@zsp4walbrzych.pl::a818c697-6dc5-48e6-bcd6-fa78754493b2" providerId="AD" clId="Web-{2ADCC150-AA09-FFBB-F7F1-29FA7980C0A0}" dt="2021-03-07T13:06:36.310" v="211"/>
          <ac:cxnSpMkLst>
            <pc:docMk/>
            <pc:sldMk cId="770316932" sldId="279"/>
            <ac:cxnSpMk id="28" creationId="{15573B87-7D61-460C-9ADA-EF63674E3A97}"/>
          </ac:cxnSpMkLst>
        </pc:cxnChg>
        <pc:cxnChg chg="add">
          <ac:chgData name="Martyna Dużyńska" userId="S::mduzynska@zsp4walbrzych.pl::a818c697-6dc5-48e6-bcd6-fa78754493b2" providerId="AD" clId="Web-{2ADCC150-AA09-FFBB-F7F1-29FA7980C0A0}" dt="2021-03-07T13:06:36.310" v="211"/>
          <ac:cxnSpMkLst>
            <pc:docMk/>
            <pc:sldMk cId="770316932" sldId="279"/>
            <ac:cxnSpMk id="30" creationId="{0AAF6B7C-985D-4351-9564-8DBDF5BB03EA}"/>
          </ac:cxnSpMkLst>
        </pc:cxnChg>
        <pc:cxnChg chg="add">
          <ac:chgData name="Martyna Dużyńska" userId="S::mduzynska@zsp4walbrzych.pl::a818c697-6dc5-48e6-bcd6-fa78754493b2" providerId="AD" clId="Web-{2ADCC150-AA09-FFBB-F7F1-29FA7980C0A0}" dt="2021-03-07T13:06:36.310" v="211"/>
          <ac:cxnSpMkLst>
            <pc:docMk/>
            <pc:sldMk cId="770316932" sldId="279"/>
            <ac:cxnSpMk id="32" creationId="{F88433F4-33AB-4CE1-9DE3-72A8403654F1}"/>
          </ac:cxnSpMkLst>
        </pc:cxnChg>
      </pc:sldChg>
      <pc:sldChg chg="addSp modSp new mod setBg">
        <pc:chgData name="Martyna Dużyńska" userId="S::mduzynska@zsp4walbrzych.pl::a818c697-6dc5-48e6-bcd6-fa78754493b2" providerId="AD" clId="Web-{2ADCC150-AA09-FFBB-F7F1-29FA7980C0A0}" dt="2021-03-07T13:15:38.878" v="379" actId="20577"/>
        <pc:sldMkLst>
          <pc:docMk/>
          <pc:sldMk cId="1506179835" sldId="280"/>
        </pc:sldMkLst>
        <pc:spChg chg="add mod">
          <ac:chgData name="Martyna Dużyńska" userId="S::mduzynska@zsp4walbrzych.pl::a818c697-6dc5-48e6-bcd6-fa78754493b2" providerId="AD" clId="Web-{2ADCC150-AA09-FFBB-F7F1-29FA7980C0A0}" dt="2021-03-07T13:14:38.377" v="367" actId="20577"/>
          <ac:spMkLst>
            <pc:docMk/>
            <pc:sldMk cId="1506179835" sldId="280"/>
            <ac:spMk id="2" creationId="{251EB498-C447-4FD2-9929-BAE77BB23442}"/>
          </ac:spMkLst>
        </pc:spChg>
        <pc:spChg chg="add mod">
          <ac:chgData name="Martyna Dużyńska" userId="S::mduzynska@zsp4walbrzych.pl::a818c697-6dc5-48e6-bcd6-fa78754493b2" providerId="AD" clId="Web-{2ADCC150-AA09-FFBB-F7F1-29FA7980C0A0}" dt="2021-03-07T13:15:38.878" v="379" actId="20577"/>
          <ac:spMkLst>
            <pc:docMk/>
            <pc:sldMk cId="1506179835" sldId="280"/>
            <ac:spMk id="3" creationId="{50E83E72-9CFA-432C-B63A-DAEA8D81DC77}"/>
          </ac:spMkLst>
        </pc:spChg>
        <pc:spChg chg="add">
          <ac:chgData name="Martyna Dużyńska" userId="S::mduzynska@zsp4walbrzych.pl::a818c697-6dc5-48e6-bcd6-fa78754493b2" providerId="AD" clId="Web-{2ADCC150-AA09-FFBB-F7F1-29FA7980C0A0}" dt="2021-03-07T13:14:14.643" v="363"/>
          <ac:spMkLst>
            <pc:docMk/>
            <pc:sldMk cId="1506179835" sldId="280"/>
            <ac:spMk id="9" creationId="{1E94681D-2A4C-4A8D-B9B5-31D440D0328D}"/>
          </ac:spMkLst>
        </pc:spChg>
        <pc:spChg chg="add">
          <ac:chgData name="Martyna Dużyńska" userId="S::mduzynska@zsp4walbrzych.pl::a818c697-6dc5-48e6-bcd6-fa78754493b2" providerId="AD" clId="Web-{2ADCC150-AA09-FFBB-F7F1-29FA7980C0A0}" dt="2021-03-07T13:14:14.643" v="363"/>
          <ac:spMkLst>
            <pc:docMk/>
            <pc:sldMk cId="1506179835" sldId="280"/>
            <ac:spMk id="11" creationId="{FB65ABA3-820C-4D75-9437-9EFA1ADFE134}"/>
          </ac:spMkLst>
        </pc:spChg>
        <pc:spChg chg="add">
          <ac:chgData name="Martyna Dużyńska" userId="S::mduzynska@zsp4walbrzych.pl::a818c697-6dc5-48e6-bcd6-fa78754493b2" providerId="AD" clId="Web-{2ADCC150-AA09-FFBB-F7F1-29FA7980C0A0}" dt="2021-03-07T13:14:14.643" v="363"/>
          <ac:spMkLst>
            <pc:docMk/>
            <pc:sldMk cId="1506179835" sldId="280"/>
            <ac:spMk id="13" creationId="{036BF2FB-90D8-48DB-BD34-D040CDCFF208}"/>
          </ac:spMkLst>
        </pc:spChg>
        <pc:spChg chg="add">
          <ac:chgData name="Martyna Dużyńska" userId="S::mduzynska@zsp4walbrzych.pl::a818c697-6dc5-48e6-bcd6-fa78754493b2" providerId="AD" clId="Web-{2ADCC150-AA09-FFBB-F7F1-29FA7980C0A0}" dt="2021-03-07T13:14:14.643" v="363"/>
          <ac:spMkLst>
            <pc:docMk/>
            <pc:sldMk cId="1506179835" sldId="280"/>
            <ac:spMk id="15" creationId="{78632963-757B-40C2-BB84-FC6107A54DAD}"/>
          </ac:spMkLst>
        </pc:spChg>
        <pc:spChg chg="add">
          <ac:chgData name="Martyna Dużyńska" userId="S::mduzynska@zsp4walbrzych.pl::a818c697-6dc5-48e6-bcd6-fa78754493b2" providerId="AD" clId="Web-{2ADCC150-AA09-FFBB-F7F1-29FA7980C0A0}" dt="2021-03-07T13:14:14.643" v="363"/>
          <ac:spMkLst>
            <pc:docMk/>
            <pc:sldMk cId="1506179835" sldId="280"/>
            <ac:spMk id="17" creationId="{EE0D13DB-D099-4541-888D-DE0186F1C8F0}"/>
          </ac:spMkLst>
        </pc:spChg>
        <pc:spChg chg="add">
          <ac:chgData name="Martyna Dużyńska" userId="S::mduzynska@zsp4walbrzych.pl::a818c697-6dc5-48e6-bcd6-fa78754493b2" providerId="AD" clId="Web-{2ADCC150-AA09-FFBB-F7F1-29FA7980C0A0}" dt="2021-03-07T13:14:14.643" v="363"/>
          <ac:spMkLst>
            <pc:docMk/>
            <pc:sldMk cId="1506179835" sldId="280"/>
            <ac:spMk id="19" creationId="{2853AE55-7E35-44B0-89F1-3F52B262AF33}"/>
          </ac:spMkLst>
        </pc:spChg>
        <pc:spChg chg="add">
          <ac:chgData name="Martyna Dużyńska" userId="S::mduzynska@zsp4walbrzych.pl::a818c697-6dc5-48e6-bcd6-fa78754493b2" providerId="AD" clId="Web-{2ADCC150-AA09-FFBB-F7F1-29FA7980C0A0}" dt="2021-03-07T13:14:14.643" v="363"/>
          <ac:spMkLst>
            <pc:docMk/>
            <pc:sldMk cId="1506179835" sldId="280"/>
            <ac:spMk id="21" creationId="{DBC4BE4D-4B50-4F51-9F85-4B5D60B02D81}"/>
          </ac:spMkLst>
        </pc:spChg>
        <pc:picChg chg="add mod ord">
          <ac:chgData name="Martyna Dużyńska" userId="S::mduzynska@zsp4walbrzych.pl::a818c697-6dc5-48e6-bcd6-fa78754493b2" providerId="AD" clId="Web-{2ADCC150-AA09-FFBB-F7F1-29FA7980C0A0}" dt="2021-03-07T13:14:14.643" v="363"/>
          <ac:picMkLst>
            <pc:docMk/>
            <pc:sldMk cId="1506179835" sldId="280"/>
            <ac:picMk id="4" creationId="{10AE1276-8136-412D-BD2E-1F9F52D8621C}"/>
          </ac:picMkLst>
        </pc:picChg>
      </pc:sldChg>
      <pc:sldChg chg="addSp delSp modSp new mod setBg">
        <pc:chgData name="Martyna Dużyńska" userId="S::mduzynska@zsp4walbrzych.pl::a818c697-6dc5-48e6-bcd6-fa78754493b2" providerId="AD" clId="Web-{2ADCC150-AA09-FFBB-F7F1-29FA7980C0A0}" dt="2021-03-07T13:19:44.474" v="402" actId="20577"/>
        <pc:sldMkLst>
          <pc:docMk/>
          <pc:sldMk cId="686447543" sldId="281"/>
        </pc:sldMkLst>
        <pc:spChg chg="add mod">
          <ac:chgData name="Martyna Dużyńska" userId="S::mduzynska@zsp4walbrzych.pl::a818c697-6dc5-48e6-bcd6-fa78754493b2" providerId="AD" clId="Web-{2ADCC150-AA09-FFBB-F7F1-29FA7980C0A0}" dt="2021-03-07T13:19:44.474" v="402" actId="20577"/>
          <ac:spMkLst>
            <pc:docMk/>
            <pc:sldMk cId="686447543" sldId="281"/>
            <ac:spMk id="2" creationId="{5D1D8BFD-C23F-47CE-857C-8D8CE8C80D4D}"/>
          </ac:spMkLst>
        </pc:spChg>
        <pc:spChg chg="add">
          <ac:chgData name="Martyna Dużyńska" userId="S::mduzynska@zsp4walbrzych.pl::a818c697-6dc5-48e6-bcd6-fa78754493b2" providerId="AD" clId="Web-{2ADCC150-AA09-FFBB-F7F1-29FA7980C0A0}" dt="2021-03-07T13:18:45.646" v="387"/>
          <ac:spMkLst>
            <pc:docMk/>
            <pc:sldMk cId="686447543" sldId="281"/>
            <ac:spMk id="10" creationId="{1E94681D-2A4C-4A8D-B9B5-31D440D0328D}"/>
          </ac:spMkLst>
        </pc:spChg>
        <pc:spChg chg="add">
          <ac:chgData name="Martyna Dużyńska" userId="S::mduzynska@zsp4walbrzych.pl::a818c697-6dc5-48e6-bcd6-fa78754493b2" providerId="AD" clId="Web-{2ADCC150-AA09-FFBB-F7F1-29FA7980C0A0}" dt="2021-03-07T13:18:45.646" v="387"/>
          <ac:spMkLst>
            <pc:docMk/>
            <pc:sldMk cId="686447543" sldId="281"/>
            <ac:spMk id="12" creationId="{ACC34E14-7009-4770-92C3-8FA9DFFCC133}"/>
          </ac:spMkLst>
        </pc:spChg>
        <pc:spChg chg="add">
          <ac:chgData name="Martyna Dużyńska" userId="S::mduzynska@zsp4walbrzych.pl::a818c697-6dc5-48e6-bcd6-fa78754493b2" providerId="AD" clId="Web-{2ADCC150-AA09-FFBB-F7F1-29FA7980C0A0}" dt="2021-03-07T13:18:45.646" v="387"/>
          <ac:spMkLst>
            <pc:docMk/>
            <pc:sldMk cId="686447543" sldId="281"/>
            <ac:spMk id="14" creationId="{B7F09AB8-ED40-4351-A581-146415B87E8B}"/>
          </ac:spMkLst>
        </pc:spChg>
        <pc:spChg chg="add">
          <ac:chgData name="Martyna Dużyńska" userId="S::mduzynska@zsp4walbrzych.pl::a818c697-6dc5-48e6-bcd6-fa78754493b2" providerId="AD" clId="Web-{2ADCC150-AA09-FFBB-F7F1-29FA7980C0A0}" dt="2021-03-07T13:18:45.646" v="387"/>
          <ac:spMkLst>
            <pc:docMk/>
            <pc:sldMk cId="686447543" sldId="281"/>
            <ac:spMk id="16" creationId="{11657BF2-BFFB-4FF0-9FE2-4D7F7A7C9D50}"/>
          </ac:spMkLst>
        </pc:spChg>
        <pc:spChg chg="add">
          <ac:chgData name="Martyna Dużyńska" userId="S::mduzynska@zsp4walbrzych.pl::a818c697-6dc5-48e6-bcd6-fa78754493b2" providerId="AD" clId="Web-{2ADCC150-AA09-FFBB-F7F1-29FA7980C0A0}" dt="2021-03-07T13:18:45.646" v="387"/>
          <ac:spMkLst>
            <pc:docMk/>
            <pc:sldMk cId="686447543" sldId="281"/>
            <ac:spMk id="18" creationId="{25397171-E233-4F26-9A8C-29C436537DC4}"/>
          </ac:spMkLst>
        </pc:spChg>
        <pc:spChg chg="add">
          <ac:chgData name="Martyna Dużyńska" userId="S::mduzynska@zsp4walbrzych.pl::a818c697-6dc5-48e6-bcd6-fa78754493b2" providerId="AD" clId="Web-{2ADCC150-AA09-FFBB-F7F1-29FA7980C0A0}" dt="2021-03-07T13:18:45.646" v="387"/>
          <ac:spMkLst>
            <pc:docMk/>
            <pc:sldMk cId="686447543" sldId="281"/>
            <ac:spMk id="20" creationId="{EA830B9C-C9EB-4D80-9552-AE9DE30758C9}"/>
          </ac:spMkLst>
        </pc:spChg>
        <pc:picChg chg="add del mod">
          <ac:chgData name="Martyna Dużyńska" userId="S::mduzynska@zsp4walbrzych.pl::a818c697-6dc5-48e6-bcd6-fa78754493b2" providerId="AD" clId="Web-{2ADCC150-AA09-FFBB-F7F1-29FA7980C0A0}" dt="2021-03-07T13:17:18.988" v="383"/>
          <ac:picMkLst>
            <pc:docMk/>
            <pc:sldMk cId="686447543" sldId="281"/>
            <ac:picMk id="3" creationId="{5680CDEA-AC48-45F0-9715-F7F182C54636}"/>
          </ac:picMkLst>
        </pc:picChg>
        <pc:picChg chg="add mod">
          <ac:chgData name="Martyna Dużyńska" userId="S::mduzynska@zsp4walbrzych.pl::a818c697-6dc5-48e6-bcd6-fa78754493b2" providerId="AD" clId="Web-{2ADCC150-AA09-FFBB-F7F1-29FA7980C0A0}" dt="2021-03-07T13:18:45.646" v="387"/>
          <ac:picMkLst>
            <pc:docMk/>
            <pc:sldMk cId="686447543" sldId="281"/>
            <ac:picMk id="4" creationId="{BBC8DD5E-29FD-4037-9858-DB5AF96B6ADE}"/>
          </ac:picMkLst>
        </pc:picChg>
        <pc:picChg chg="add mod">
          <ac:chgData name="Martyna Dużyńska" userId="S::mduzynska@zsp4walbrzych.pl::a818c697-6dc5-48e6-bcd6-fa78754493b2" providerId="AD" clId="Web-{2ADCC150-AA09-FFBB-F7F1-29FA7980C0A0}" dt="2021-03-07T13:18:45.646" v="387"/>
          <ac:picMkLst>
            <pc:docMk/>
            <pc:sldMk cId="686447543" sldId="281"/>
            <ac:picMk id="5" creationId="{75E74590-7E26-449E-83F7-87F2023CD82C}"/>
          </ac:picMkLst>
        </pc:picChg>
      </pc:sldChg>
      <pc:sldChg chg="addSp delSp modSp new mod setBg">
        <pc:chgData name="Martyna Dużyńska" userId="S::mduzynska@zsp4walbrzych.pl::a818c697-6dc5-48e6-bcd6-fa78754493b2" providerId="AD" clId="Web-{2ADCC150-AA09-FFBB-F7F1-29FA7980C0A0}" dt="2021-03-07T13:24:26.399" v="441" actId="1076"/>
        <pc:sldMkLst>
          <pc:docMk/>
          <pc:sldMk cId="2647524476" sldId="282"/>
        </pc:sldMkLst>
        <pc:spChg chg="add mod">
          <ac:chgData name="Martyna Dużyńska" userId="S::mduzynska@zsp4walbrzych.pl::a818c697-6dc5-48e6-bcd6-fa78754493b2" providerId="AD" clId="Web-{2ADCC150-AA09-FFBB-F7F1-29FA7980C0A0}" dt="2021-03-07T13:24:26.399" v="441" actId="1076"/>
          <ac:spMkLst>
            <pc:docMk/>
            <pc:sldMk cId="2647524476" sldId="282"/>
            <ac:spMk id="6" creationId="{C1C7BBA3-55C5-463E-8807-6AFC90952827}"/>
          </ac:spMkLst>
        </pc:spChg>
        <pc:picChg chg="add del mod">
          <ac:chgData name="Martyna Dużyńska" userId="S::mduzynska@zsp4walbrzych.pl::a818c697-6dc5-48e6-bcd6-fa78754493b2" providerId="AD" clId="Web-{2ADCC150-AA09-FFBB-F7F1-29FA7980C0A0}" dt="2021-03-07T13:21:15.975" v="405"/>
          <ac:picMkLst>
            <pc:docMk/>
            <pc:sldMk cId="2647524476" sldId="282"/>
            <ac:picMk id="2" creationId="{97A602B7-EBF1-4BDC-B2C0-7403F6BDF0A9}"/>
          </ac:picMkLst>
        </pc:picChg>
        <pc:picChg chg="add del mod">
          <ac:chgData name="Martyna Dużyńska" userId="S::mduzynska@zsp4walbrzych.pl::a818c697-6dc5-48e6-bcd6-fa78754493b2" providerId="AD" clId="Web-{2ADCC150-AA09-FFBB-F7F1-29FA7980C0A0}" dt="2021-03-07T13:21:58.726" v="407"/>
          <ac:picMkLst>
            <pc:docMk/>
            <pc:sldMk cId="2647524476" sldId="282"/>
            <ac:picMk id="3" creationId="{03C8A5D9-0232-4697-B81B-F0D46B26DE24}"/>
          </ac:picMkLst>
        </pc:picChg>
        <pc:picChg chg="add del mod">
          <ac:chgData name="Martyna Dużyńska" userId="S::mduzynska@zsp4walbrzych.pl::a818c697-6dc5-48e6-bcd6-fa78754493b2" providerId="AD" clId="Web-{2ADCC150-AA09-FFBB-F7F1-29FA7980C0A0}" dt="2021-03-07T13:22:16.554" v="409"/>
          <ac:picMkLst>
            <pc:docMk/>
            <pc:sldMk cId="2647524476" sldId="282"/>
            <ac:picMk id="4" creationId="{E697A741-80BE-4C6F-9663-91EDD2D3F8DF}"/>
          </ac:picMkLst>
        </pc:picChg>
        <pc:picChg chg="add mod">
          <ac:chgData name="Martyna Dużyńska" userId="S::mduzynska@zsp4walbrzych.pl::a818c697-6dc5-48e6-bcd6-fa78754493b2" providerId="AD" clId="Web-{2ADCC150-AA09-FFBB-F7F1-29FA7980C0A0}" dt="2021-03-07T13:22:49.695" v="411"/>
          <ac:picMkLst>
            <pc:docMk/>
            <pc:sldMk cId="2647524476" sldId="282"/>
            <ac:picMk id="5" creationId="{86029325-5C16-4276-9384-71D683BD1879}"/>
          </ac:picMkLst>
        </pc:picChg>
      </pc:sldChg>
      <pc:sldChg chg="addSp modSp new mod setBg">
        <pc:chgData name="Martyna Dużyńska" userId="S::mduzynska@zsp4walbrzych.pl::a818c697-6dc5-48e6-bcd6-fa78754493b2" providerId="AD" clId="Web-{2ADCC150-AA09-FFBB-F7F1-29FA7980C0A0}" dt="2021-03-07T13:45:05.020" v="551" actId="20577"/>
        <pc:sldMkLst>
          <pc:docMk/>
          <pc:sldMk cId="2441846496" sldId="283"/>
        </pc:sldMkLst>
        <pc:spChg chg="add mod ord">
          <ac:chgData name="Martyna Dużyńska" userId="S::mduzynska@zsp4walbrzych.pl::a818c697-6dc5-48e6-bcd6-fa78754493b2" providerId="AD" clId="Web-{2ADCC150-AA09-FFBB-F7F1-29FA7980C0A0}" dt="2021-03-07T13:45:05.020" v="551" actId="20577"/>
          <ac:spMkLst>
            <pc:docMk/>
            <pc:sldMk cId="2441846496" sldId="283"/>
            <ac:spMk id="2" creationId="{A50C80CF-1612-4861-9B25-B3A497B65F5C}"/>
          </ac:spMkLst>
        </pc:spChg>
        <pc:spChg chg="add">
          <ac:chgData name="Martyna Dużyńska" userId="S::mduzynska@zsp4walbrzych.pl::a818c697-6dc5-48e6-bcd6-fa78754493b2" providerId="AD" clId="Web-{2ADCC150-AA09-FFBB-F7F1-29FA7980C0A0}" dt="2021-03-07T13:43:19.972" v="526"/>
          <ac:spMkLst>
            <pc:docMk/>
            <pc:sldMk cId="2441846496" sldId="283"/>
            <ac:spMk id="11" creationId="{1E94681D-2A4C-4A8D-B9B5-31D440D0328D}"/>
          </ac:spMkLst>
        </pc:spChg>
        <pc:spChg chg="add">
          <ac:chgData name="Martyna Dużyńska" userId="S::mduzynska@zsp4walbrzych.pl::a818c697-6dc5-48e6-bcd6-fa78754493b2" providerId="AD" clId="Web-{2ADCC150-AA09-FFBB-F7F1-29FA7980C0A0}" dt="2021-03-07T13:43:19.972" v="526"/>
          <ac:spMkLst>
            <pc:docMk/>
            <pc:sldMk cId="2441846496" sldId="283"/>
            <ac:spMk id="13" creationId="{19CF644A-39C3-4BC5-8E14-0618F2363D1C}"/>
          </ac:spMkLst>
        </pc:spChg>
        <pc:spChg chg="add">
          <ac:chgData name="Martyna Dużyńska" userId="S::mduzynska@zsp4walbrzych.pl::a818c697-6dc5-48e6-bcd6-fa78754493b2" providerId="AD" clId="Web-{2ADCC150-AA09-FFBB-F7F1-29FA7980C0A0}" dt="2021-03-07T13:43:19.972" v="526"/>
          <ac:spMkLst>
            <pc:docMk/>
            <pc:sldMk cId="2441846496" sldId="283"/>
            <ac:spMk id="15" creationId="{0253FACD-DB58-4A15-8813-A5E203040C06}"/>
          </ac:spMkLst>
        </pc:spChg>
        <pc:spChg chg="add">
          <ac:chgData name="Martyna Dużyńska" userId="S::mduzynska@zsp4walbrzych.pl::a818c697-6dc5-48e6-bcd6-fa78754493b2" providerId="AD" clId="Web-{2ADCC150-AA09-FFBB-F7F1-29FA7980C0A0}" dt="2021-03-07T13:43:19.972" v="526"/>
          <ac:spMkLst>
            <pc:docMk/>
            <pc:sldMk cId="2441846496" sldId="283"/>
            <ac:spMk id="17" creationId="{6359C4A9-5E60-471C-830B-8875C59BA338}"/>
          </ac:spMkLst>
        </pc:spChg>
        <pc:spChg chg="add">
          <ac:chgData name="Martyna Dużyńska" userId="S::mduzynska@zsp4walbrzych.pl::a818c697-6dc5-48e6-bcd6-fa78754493b2" providerId="AD" clId="Web-{2ADCC150-AA09-FFBB-F7F1-29FA7980C0A0}" dt="2021-03-07T13:43:19.972" v="526"/>
          <ac:spMkLst>
            <pc:docMk/>
            <pc:sldMk cId="2441846496" sldId="283"/>
            <ac:spMk id="19" creationId="{EC23BFAB-D9E7-42FB-88CA-21BF19F39777}"/>
          </ac:spMkLst>
        </pc:spChg>
        <pc:spChg chg="add">
          <ac:chgData name="Martyna Dużyńska" userId="S::mduzynska@zsp4walbrzych.pl::a818c697-6dc5-48e6-bcd6-fa78754493b2" providerId="AD" clId="Web-{2ADCC150-AA09-FFBB-F7F1-29FA7980C0A0}" dt="2021-03-07T13:43:19.972" v="526"/>
          <ac:spMkLst>
            <pc:docMk/>
            <pc:sldMk cId="2441846496" sldId="283"/>
            <ac:spMk id="21" creationId="{85D7AE96-093D-45DC-8519-AD795CD80E53}"/>
          </ac:spMkLst>
        </pc:spChg>
        <pc:picChg chg="add mod">
          <ac:chgData name="Martyna Dużyńska" userId="S::mduzynska@zsp4walbrzych.pl::a818c697-6dc5-48e6-bcd6-fa78754493b2" providerId="AD" clId="Web-{2ADCC150-AA09-FFBB-F7F1-29FA7980C0A0}" dt="2021-03-07T13:43:19.972" v="526"/>
          <ac:picMkLst>
            <pc:docMk/>
            <pc:sldMk cId="2441846496" sldId="283"/>
            <ac:picMk id="3" creationId="{D9D53663-C03B-4FF0-BC16-ACB8F6D51989}"/>
          </ac:picMkLst>
        </pc:picChg>
        <pc:picChg chg="add mod">
          <ac:chgData name="Martyna Dużyńska" userId="S::mduzynska@zsp4walbrzych.pl::a818c697-6dc5-48e6-bcd6-fa78754493b2" providerId="AD" clId="Web-{2ADCC150-AA09-FFBB-F7F1-29FA7980C0A0}" dt="2021-03-07T13:43:19.972" v="526"/>
          <ac:picMkLst>
            <pc:docMk/>
            <pc:sldMk cId="2441846496" sldId="283"/>
            <ac:picMk id="4" creationId="{2D8CB582-91AA-4736-8FFA-98250842CEE5}"/>
          </ac:picMkLst>
        </pc:picChg>
        <pc:picChg chg="add mod">
          <ac:chgData name="Martyna Dużyńska" userId="S::mduzynska@zsp4walbrzych.pl::a818c697-6dc5-48e6-bcd6-fa78754493b2" providerId="AD" clId="Web-{2ADCC150-AA09-FFBB-F7F1-29FA7980C0A0}" dt="2021-03-07T13:43:19.972" v="526"/>
          <ac:picMkLst>
            <pc:docMk/>
            <pc:sldMk cId="2441846496" sldId="283"/>
            <ac:picMk id="5" creationId="{EF78D445-3A49-4B75-9203-666480C8814A}"/>
          </ac:picMkLst>
        </pc:picChg>
        <pc:picChg chg="add mod">
          <ac:chgData name="Martyna Dużyńska" userId="S::mduzynska@zsp4walbrzych.pl::a818c697-6dc5-48e6-bcd6-fa78754493b2" providerId="AD" clId="Web-{2ADCC150-AA09-FFBB-F7F1-29FA7980C0A0}" dt="2021-03-07T13:43:19.972" v="526"/>
          <ac:picMkLst>
            <pc:docMk/>
            <pc:sldMk cId="2441846496" sldId="283"/>
            <ac:picMk id="6" creationId="{278AEBD9-979B-4713-B93F-4D95D09CEA09}"/>
          </ac:picMkLst>
        </pc:picChg>
      </pc:sldChg>
      <pc:sldChg chg="addSp modSp new mod ord setBg">
        <pc:chgData name="Martyna Dużyńska" userId="S::mduzynska@zsp4walbrzych.pl::a818c697-6dc5-48e6-bcd6-fa78754493b2" providerId="AD" clId="Web-{2ADCC150-AA09-FFBB-F7F1-29FA7980C0A0}" dt="2021-03-07T14:03:57.095" v="703" actId="14100"/>
        <pc:sldMkLst>
          <pc:docMk/>
          <pc:sldMk cId="1008193506" sldId="284"/>
        </pc:sldMkLst>
        <pc:spChg chg="add mod ord">
          <ac:chgData name="Martyna Dużyńska" userId="S::mduzynska@zsp4walbrzych.pl::a818c697-6dc5-48e6-bcd6-fa78754493b2" providerId="AD" clId="Web-{2ADCC150-AA09-FFBB-F7F1-29FA7980C0A0}" dt="2021-03-07T14:02:14.734" v="679"/>
          <ac:spMkLst>
            <pc:docMk/>
            <pc:sldMk cId="1008193506" sldId="284"/>
            <ac:spMk id="2" creationId="{81949705-81A6-47EE-84BD-5C48F5DF9004}"/>
          </ac:spMkLst>
        </pc:spChg>
        <pc:spChg chg="add mod ord">
          <ac:chgData name="Martyna Dużyńska" userId="S::mduzynska@zsp4walbrzych.pl::a818c697-6dc5-48e6-bcd6-fa78754493b2" providerId="AD" clId="Web-{2ADCC150-AA09-FFBB-F7F1-29FA7980C0A0}" dt="2021-03-07T14:03:57.095" v="703" actId="14100"/>
          <ac:spMkLst>
            <pc:docMk/>
            <pc:sldMk cId="1008193506" sldId="284"/>
            <ac:spMk id="3" creationId="{3690DB8D-101F-4F0B-9E09-F7729D87D116}"/>
          </ac:spMkLst>
        </pc:spChg>
        <pc:spChg chg="add">
          <ac:chgData name="Martyna Dużyńska" userId="S::mduzynska@zsp4walbrzych.pl::a818c697-6dc5-48e6-bcd6-fa78754493b2" providerId="AD" clId="Web-{2ADCC150-AA09-FFBB-F7F1-29FA7980C0A0}" dt="2021-03-07T14:02:14.734" v="679"/>
          <ac:spMkLst>
            <pc:docMk/>
            <pc:sldMk cId="1008193506" sldId="284"/>
            <ac:spMk id="9" creationId="{1E94681D-2A4C-4A8D-B9B5-31D440D0328D}"/>
          </ac:spMkLst>
        </pc:spChg>
        <pc:spChg chg="add">
          <ac:chgData name="Martyna Dużyńska" userId="S::mduzynska@zsp4walbrzych.pl::a818c697-6dc5-48e6-bcd6-fa78754493b2" providerId="AD" clId="Web-{2ADCC150-AA09-FFBB-F7F1-29FA7980C0A0}" dt="2021-03-07T14:02:14.734" v="679"/>
          <ac:spMkLst>
            <pc:docMk/>
            <pc:sldMk cId="1008193506" sldId="284"/>
            <ac:spMk id="11" creationId="{FB65ABA3-820C-4D75-9437-9EFA1ADFE134}"/>
          </ac:spMkLst>
        </pc:spChg>
        <pc:spChg chg="add">
          <ac:chgData name="Martyna Dużyńska" userId="S::mduzynska@zsp4walbrzych.pl::a818c697-6dc5-48e6-bcd6-fa78754493b2" providerId="AD" clId="Web-{2ADCC150-AA09-FFBB-F7F1-29FA7980C0A0}" dt="2021-03-07T14:02:14.734" v="679"/>
          <ac:spMkLst>
            <pc:docMk/>
            <pc:sldMk cId="1008193506" sldId="284"/>
            <ac:spMk id="13" creationId="{036BF2FB-90D8-48DB-BD34-D040CDCFF208}"/>
          </ac:spMkLst>
        </pc:spChg>
        <pc:spChg chg="add">
          <ac:chgData name="Martyna Dużyńska" userId="S::mduzynska@zsp4walbrzych.pl::a818c697-6dc5-48e6-bcd6-fa78754493b2" providerId="AD" clId="Web-{2ADCC150-AA09-FFBB-F7F1-29FA7980C0A0}" dt="2021-03-07T14:02:14.734" v="679"/>
          <ac:spMkLst>
            <pc:docMk/>
            <pc:sldMk cId="1008193506" sldId="284"/>
            <ac:spMk id="15" creationId="{78632963-757B-40C2-BB84-FC6107A54DAD}"/>
          </ac:spMkLst>
        </pc:spChg>
        <pc:spChg chg="add">
          <ac:chgData name="Martyna Dużyńska" userId="S::mduzynska@zsp4walbrzych.pl::a818c697-6dc5-48e6-bcd6-fa78754493b2" providerId="AD" clId="Web-{2ADCC150-AA09-FFBB-F7F1-29FA7980C0A0}" dt="2021-03-07T14:02:14.734" v="679"/>
          <ac:spMkLst>
            <pc:docMk/>
            <pc:sldMk cId="1008193506" sldId="284"/>
            <ac:spMk id="17" creationId="{EE0D13DB-D099-4541-888D-DE0186F1C8F0}"/>
          </ac:spMkLst>
        </pc:spChg>
        <pc:spChg chg="add">
          <ac:chgData name="Martyna Dużyńska" userId="S::mduzynska@zsp4walbrzych.pl::a818c697-6dc5-48e6-bcd6-fa78754493b2" providerId="AD" clId="Web-{2ADCC150-AA09-FFBB-F7F1-29FA7980C0A0}" dt="2021-03-07T14:02:14.734" v="679"/>
          <ac:spMkLst>
            <pc:docMk/>
            <pc:sldMk cId="1008193506" sldId="284"/>
            <ac:spMk id="19" creationId="{2853AE55-7E35-44B0-89F1-3F52B262AF33}"/>
          </ac:spMkLst>
        </pc:spChg>
        <pc:spChg chg="add">
          <ac:chgData name="Martyna Dużyńska" userId="S::mduzynska@zsp4walbrzych.pl::a818c697-6dc5-48e6-bcd6-fa78754493b2" providerId="AD" clId="Web-{2ADCC150-AA09-FFBB-F7F1-29FA7980C0A0}" dt="2021-03-07T14:02:14.734" v="679"/>
          <ac:spMkLst>
            <pc:docMk/>
            <pc:sldMk cId="1008193506" sldId="284"/>
            <ac:spMk id="21" creationId="{DBC4BE4D-4B50-4F51-9F85-4B5D60B02D81}"/>
          </ac:spMkLst>
        </pc:spChg>
        <pc:picChg chg="add mod">
          <ac:chgData name="Martyna Dużyńska" userId="S::mduzynska@zsp4walbrzych.pl::a818c697-6dc5-48e6-bcd6-fa78754493b2" providerId="AD" clId="Web-{2ADCC150-AA09-FFBB-F7F1-29FA7980C0A0}" dt="2021-03-07T14:02:14.734" v="679"/>
          <ac:picMkLst>
            <pc:docMk/>
            <pc:sldMk cId="1008193506" sldId="284"/>
            <ac:picMk id="4" creationId="{EE81FF08-B777-4C34-9B7B-A88562A4BD1A}"/>
          </ac:picMkLst>
        </pc:picChg>
      </pc:sldChg>
      <pc:sldChg chg="addSp delSp modSp new mod setBg">
        <pc:chgData name="Martyna Dużyńska" userId="S::mduzynska@zsp4walbrzych.pl::a818c697-6dc5-48e6-bcd6-fa78754493b2" providerId="AD" clId="Web-{2ADCC150-AA09-FFBB-F7F1-29FA7980C0A0}" dt="2021-03-07T14:39:50.694" v="820" actId="20577"/>
        <pc:sldMkLst>
          <pc:docMk/>
          <pc:sldMk cId="614918505" sldId="285"/>
        </pc:sldMkLst>
        <pc:spChg chg="add mod ord">
          <ac:chgData name="Martyna Dużyńska" userId="S::mduzynska@zsp4walbrzych.pl::a818c697-6dc5-48e6-bcd6-fa78754493b2" providerId="AD" clId="Web-{2ADCC150-AA09-FFBB-F7F1-29FA7980C0A0}" dt="2021-03-07T14:14:47.804" v="773" actId="1076"/>
          <ac:spMkLst>
            <pc:docMk/>
            <pc:sldMk cId="614918505" sldId="285"/>
            <ac:spMk id="2" creationId="{0F431C17-F98C-41CF-8A6A-A9C9E871C7AD}"/>
          </ac:spMkLst>
        </pc:spChg>
        <pc:spChg chg="add mod ord">
          <ac:chgData name="Martyna Dużyńska" userId="S::mduzynska@zsp4walbrzych.pl::a818c697-6dc5-48e6-bcd6-fa78754493b2" providerId="AD" clId="Web-{2ADCC150-AA09-FFBB-F7F1-29FA7980C0A0}" dt="2021-03-07T14:39:50.694" v="820" actId="20577"/>
          <ac:spMkLst>
            <pc:docMk/>
            <pc:sldMk cId="614918505" sldId="285"/>
            <ac:spMk id="3" creationId="{669B67DE-BC82-4A7D-8B25-A0F31B8A2B19}"/>
          </ac:spMkLst>
        </pc:spChg>
        <pc:spChg chg="add del">
          <ac:chgData name="Martyna Dużyńska" userId="S::mduzynska@zsp4walbrzych.pl::a818c697-6dc5-48e6-bcd6-fa78754493b2" providerId="AD" clId="Web-{2ADCC150-AA09-FFBB-F7F1-29FA7980C0A0}" dt="2021-03-07T14:38:23.865" v="798"/>
          <ac:spMkLst>
            <pc:docMk/>
            <pc:sldMk cId="614918505" sldId="285"/>
            <ac:spMk id="11" creationId="{1E94681D-2A4C-4A8D-B9B5-31D440D0328D}"/>
          </ac:spMkLst>
        </pc:spChg>
        <pc:spChg chg="add del">
          <ac:chgData name="Martyna Dużyńska" userId="S::mduzynska@zsp4walbrzych.pl::a818c697-6dc5-48e6-bcd6-fa78754493b2" providerId="AD" clId="Web-{2ADCC150-AA09-FFBB-F7F1-29FA7980C0A0}" dt="2021-03-07T14:38:23.865" v="798"/>
          <ac:spMkLst>
            <pc:docMk/>
            <pc:sldMk cId="614918505" sldId="285"/>
            <ac:spMk id="13" creationId="{92B795FE-15BF-461D-9F54-2A2BAF8138B3}"/>
          </ac:spMkLst>
        </pc:spChg>
        <pc:spChg chg="add del">
          <ac:chgData name="Martyna Dużyńska" userId="S::mduzynska@zsp4walbrzych.pl::a818c697-6dc5-48e6-bcd6-fa78754493b2" providerId="AD" clId="Web-{2ADCC150-AA09-FFBB-F7F1-29FA7980C0A0}" dt="2021-03-07T14:38:23.865" v="798"/>
          <ac:spMkLst>
            <pc:docMk/>
            <pc:sldMk cId="614918505" sldId="285"/>
            <ac:spMk id="15" creationId="{CB260B1E-F9C9-4E2E-8361-8E735E296545}"/>
          </ac:spMkLst>
        </pc:spChg>
        <pc:spChg chg="add del">
          <ac:chgData name="Martyna Dużyńska" userId="S::mduzynska@zsp4walbrzych.pl::a818c697-6dc5-48e6-bcd6-fa78754493b2" providerId="AD" clId="Web-{2ADCC150-AA09-FFBB-F7F1-29FA7980C0A0}" dt="2021-03-07T14:38:23.865" v="798"/>
          <ac:spMkLst>
            <pc:docMk/>
            <pc:sldMk cId="614918505" sldId="285"/>
            <ac:spMk id="17" creationId="{CD7B8A97-A55C-4B63-9224-277C84F4B6BD}"/>
          </ac:spMkLst>
        </pc:spChg>
        <pc:spChg chg="add del">
          <ac:chgData name="Martyna Dużyńska" userId="S::mduzynska@zsp4walbrzych.pl::a818c697-6dc5-48e6-bcd6-fa78754493b2" providerId="AD" clId="Web-{2ADCC150-AA09-FFBB-F7F1-29FA7980C0A0}" dt="2021-03-07T14:38:23.865" v="798"/>
          <ac:spMkLst>
            <pc:docMk/>
            <pc:sldMk cId="614918505" sldId="285"/>
            <ac:spMk id="19" creationId="{C6E2D67D-01A2-4277-8EA0-1560E7E95275}"/>
          </ac:spMkLst>
        </pc:spChg>
        <pc:spChg chg="add del">
          <ac:chgData name="Martyna Dużyńska" userId="S::mduzynska@zsp4walbrzych.pl::a818c697-6dc5-48e6-bcd6-fa78754493b2" providerId="AD" clId="Web-{2ADCC150-AA09-FFBB-F7F1-29FA7980C0A0}" dt="2021-03-07T14:38:23.865" v="798"/>
          <ac:spMkLst>
            <pc:docMk/>
            <pc:sldMk cId="614918505" sldId="285"/>
            <ac:spMk id="21" creationId="{66A5D548-4865-4D5F-97A6-2D8C1657B26C}"/>
          </ac:spMkLst>
        </pc:spChg>
        <pc:spChg chg="add del">
          <ac:chgData name="Martyna Dużyńska" userId="S::mduzynska@zsp4walbrzych.pl::a818c697-6dc5-48e6-bcd6-fa78754493b2" providerId="AD" clId="Web-{2ADCC150-AA09-FFBB-F7F1-29FA7980C0A0}" dt="2021-03-07T14:38:23.865" v="798"/>
          <ac:spMkLst>
            <pc:docMk/>
            <pc:sldMk cId="614918505" sldId="285"/>
            <ac:spMk id="23" creationId="{EFFB280C-BA0C-49DC-926F-5BB41ADF0A23}"/>
          </ac:spMkLst>
        </pc:spChg>
        <pc:spChg chg="add">
          <ac:chgData name="Martyna Dużyńska" userId="S::mduzynska@zsp4walbrzych.pl::a818c697-6dc5-48e6-bcd6-fa78754493b2" providerId="AD" clId="Web-{2ADCC150-AA09-FFBB-F7F1-29FA7980C0A0}" dt="2021-03-07T14:38:23.865" v="798"/>
          <ac:spMkLst>
            <pc:docMk/>
            <pc:sldMk cId="614918505" sldId="285"/>
            <ac:spMk id="28" creationId="{1E94681D-2A4C-4A8D-B9B5-31D440D0328D}"/>
          </ac:spMkLst>
        </pc:spChg>
        <pc:spChg chg="add">
          <ac:chgData name="Martyna Dużyńska" userId="S::mduzynska@zsp4walbrzych.pl::a818c697-6dc5-48e6-bcd6-fa78754493b2" providerId="AD" clId="Web-{2ADCC150-AA09-FFBB-F7F1-29FA7980C0A0}" dt="2021-03-07T14:38:23.865" v="798"/>
          <ac:spMkLst>
            <pc:docMk/>
            <pc:sldMk cId="614918505" sldId="285"/>
            <ac:spMk id="30" creationId="{19CF644A-39C3-4BC5-8E14-0618F2363D1C}"/>
          </ac:spMkLst>
        </pc:spChg>
        <pc:spChg chg="add">
          <ac:chgData name="Martyna Dużyńska" userId="S::mduzynska@zsp4walbrzych.pl::a818c697-6dc5-48e6-bcd6-fa78754493b2" providerId="AD" clId="Web-{2ADCC150-AA09-FFBB-F7F1-29FA7980C0A0}" dt="2021-03-07T14:38:23.865" v="798"/>
          <ac:spMkLst>
            <pc:docMk/>
            <pc:sldMk cId="614918505" sldId="285"/>
            <ac:spMk id="32" creationId="{0253FACD-DB58-4A15-8813-A5E203040C06}"/>
          </ac:spMkLst>
        </pc:spChg>
        <pc:spChg chg="add">
          <ac:chgData name="Martyna Dużyńska" userId="S::mduzynska@zsp4walbrzych.pl::a818c697-6dc5-48e6-bcd6-fa78754493b2" providerId="AD" clId="Web-{2ADCC150-AA09-FFBB-F7F1-29FA7980C0A0}" dt="2021-03-07T14:38:23.865" v="798"/>
          <ac:spMkLst>
            <pc:docMk/>
            <pc:sldMk cId="614918505" sldId="285"/>
            <ac:spMk id="34" creationId="{6359C4A9-5E60-471C-830B-8875C59BA338}"/>
          </ac:spMkLst>
        </pc:spChg>
        <pc:spChg chg="add">
          <ac:chgData name="Martyna Dużyńska" userId="S::mduzynska@zsp4walbrzych.pl::a818c697-6dc5-48e6-bcd6-fa78754493b2" providerId="AD" clId="Web-{2ADCC150-AA09-FFBB-F7F1-29FA7980C0A0}" dt="2021-03-07T14:38:23.865" v="798"/>
          <ac:spMkLst>
            <pc:docMk/>
            <pc:sldMk cId="614918505" sldId="285"/>
            <ac:spMk id="36" creationId="{EC23BFAB-D9E7-42FB-88CA-21BF19F39777}"/>
          </ac:spMkLst>
        </pc:spChg>
        <pc:spChg chg="add">
          <ac:chgData name="Martyna Dużyńska" userId="S::mduzynska@zsp4walbrzych.pl::a818c697-6dc5-48e6-bcd6-fa78754493b2" providerId="AD" clId="Web-{2ADCC150-AA09-FFBB-F7F1-29FA7980C0A0}" dt="2021-03-07T14:38:23.865" v="798"/>
          <ac:spMkLst>
            <pc:docMk/>
            <pc:sldMk cId="614918505" sldId="285"/>
            <ac:spMk id="38" creationId="{85D7AE96-093D-45DC-8519-AD795CD80E53}"/>
          </ac:spMkLst>
        </pc:spChg>
        <pc:picChg chg="add mod">
          <ac:chgData name="Martyna Dużyńska" userId="S::mduzynska@zsp4walbrzych.pl::a818c697-6dc5-48e6-bcd6-fa78754493b2" providerId="AD" clId="Web-{2ADCC150-AA09-FFBB-F7F1-29FA7980C0A0}" dt="2021-03-07T14:38:23.865" v="798"/>
          <ac:picMkLst>
            <pc:docMk/>
            <pc:sldMk cId="614918505" sldId="285"/>
            <ac:picMk id="4" creationId="{88524DF5-E74B-4544-A749-D02DB1825449}"/>
          </ac:picMkLst>
        </pc:picChg>
        <pc:picChg chg="add mod">
          <ac:chgData name="Martyna Dużyńska" userId="S::mduzynska@zsp4walbrzych.pl::a818c697-6dc5-48e6-bcd6-fa78754493b2" providerId="AD" clId="Web-{2ADCC150-AA09-FFBB-F7F1-29FA7980C0A0}" dt="2021-03-07T14:38:23.865" v="798"/>
          <ac:picMkLst>
            <pc:docMk/>
            <pc:sldMk cId="614918505" sldId="285"/>
            <ac:picMk id="5" creationId="{C0A0CC5E-5BD5-4DF4-AEFF-5B21ACF88A94}"/>
          </ac:picMkLst>
        </pc:picChg>
        <pc:picChg chg="add mod ord">
          <ac:chgData name="Martyna Dużyńska" userId="S::mduzynska@zsp4walbrzych.pl::a818c697-6dc5-48e6-bcd6-fa78754493b2" providerId="AD" clId="Web-{2ADCC150-AA09-FFBB-F7F1-29FA7980C0A0}" dt="2021-03-07T14:38:23.865" v="798"/>
          <ac:picMkLst>
            <pc:docMk/>
            <pc:sldMk cId="614918505" sldId="285"/>
            <ac:picMk id="6" creationId="{5AD9A073-C2C6-4601-8DFB-F0008A95961B}"/>
          </ac:picMkLst>
        </pc:picChg>
        <pc:picChg chg="add del mod">
          <ac:chgData name="Martyna Dużyńska" userId="S::mduzynska@zsp4walbrzych.pl::a818c697-6dc5-48e6-bcd6-fa78754493b2" providerId="AD" clId="Web-{2ADCC150-AA09-FFBB-F7F1-29FA7980C0A0}" dt="2021-03-07T14:37:35.677" v="796"/>
          <ac:picMkLst>
            <pc:docMk/>
            <pc:sldMk cId="614918505" sldId="285"/>
            <ac:picMk id="7" creationId="{D00B32BF-6676-4EB2-82A4-C1C86972AE1A}"/>
          </ac:picMkLst>
        </pc:picChg>
        <pc:picChg chg="add mod ord">
          <ac:chgData name="Martyna Dużyńska" userId="S::mduzynska@zsp4walbrzych.pl::a818c697-6dc5-48e6-bcd6-fa78754493b2" providerId="AD" clId="Web-{2ADCC150-AA09-FFBB-F7F1-29FA7980C0A0}" dt="2021-03-07T14:38:23.865" v="798"/>
          <ac:picMkLst>
            <pc:docMk/>
            <pc:sldMk cId="614918505" sldId="285"/>
            <ac:picMk id="8" creationId="{071658B4-76BA-4864-BADB-F6FD07A55279}"/>
          </ac:picMkLst>
        </pc:picChg>
      </pc:sldChg>
      <pc:sldChg chg="addSp modSp new">
        <pc:chgData name="Martyna Dużyńska" userId="S::mduzynska@zsp4walbrzych.pl::a818c697-6dc5-48e6-bcd6-fa78754493b2" providerId="AD" clId="Web-{2ADCC150-AA09-FFBB-F7F1-29FA7980C0A0}" dt="2021-03-07T14:56:29.563" v="957" actId="1076"/>
        <pc:sldMkLst>
          <pc:docMk/>
          <pc:sldMk cId="490297460" sldId="286"/>
        </pc:sldMkLst>
        <pc:spChg chg="add mod">
          <ac:chgData name="Martyna Dużyńska" userId="S::mduzynska@zsp4walbrzych.pl::a818c697-6dc5-48e6-bcd6-fa78754493b2" providerId="AD" clId="Web-{2ADCC150-AA09-FFBB-F7F1-29FA7980C0A0}" dt="2021-03-07T14:56:29.563" v="957" actId="1076"/>
          <ac:spMkLst>
            <pc:docMk/>
            <pc:sldMk cId="490297460" sldId="286"/>
            <ac:spMk id="2" creationId="{D4A07E9D-A655-44F1-9326-6AF6308D8429}"/>
          </ac:spMkLst>
        </pc:spChg>
      </pc:sldChg>
      <pc:sldChg chg="addSp modSp new del">
        <pc:chgData name="Martyna Dużyńska" userId="S::mduzynska@zsp4walbrzych.pl::a818c697-6dc5-48e6-bcd6-fa78754493b2" providerId="AD" clId="Web-{2ADCC150-AA09-FFBB-F7F1-29FA7980C0A0}" dt="2021-03-07T14:33:09.190" v="792"/>
        <pc:sldMkLst>
          <pc:docMk/>
          <pc:sldMk cId="2091748824" sldId="286"/>
        </pc:sldMkLst>
        <pc:spChg chg="add mod">
          <ac:chgData name="Martyna Dużyńska" userId="S::mduzynska@zsp4walbrzych.pl::a818c697-6dc5-48e6-bcd6-fa78754493b2" providerId="AD" clId="Web-{2ADCC150-AA09-FFBB-F7F1-29FA7980C0A0}" dt="2021-03-07T13:56:44.606" v="651" actId="20577"/>
          <ac:spMkLst>
            <pc:docMk/>
            <pc:sldMk cId="2091748824" sldId="286"/>
            <ac:spMk id="2" creationId="{CAA191D2-F150-4771-8F67-3D25C74F33E0}"/>
          </ac:spMkLst>
        </pc:spChg>
      </pc:sldChg>
      <pc:sldChg chg="addSp modSp new del">
        <pc:chgData name="Martyna Dużyńska" userId="S::mduzynska@zsp4walbrzych.pl::a818c697-6dc5-48e6-bcd6-fa78754493b2" providerId="AD" clId="Web-{2ADCC150-AA09-FFBB-F7F1-29FA7980C0A0}" dt="2021-03-07T14:33:12.175" v="793"/>
        <pc:sldMkLst>
          <pc:docMk/>
          <pc:sldMk cId="606807864" sldId="287"/>
        </pc:sldMkLst>
        <pc:spChg chg="add mod">
          <ac:chgData name="Martyna Dużyńska" userId="S::mduzynska@zsp4walbrzych.pl::a818c697-6dc5-48e6-bcd6-fa78754493b2" providerId="AD" clId="Web-{2ADCC150-AA09-FFBB-F7F1-29FA7980C0A0}" dt="2021-03-07T13:56:48.762" v="653" actId="20577"/>
          <ac:spMkLst>
            <pc:docMk/>
            <pc:sldMk cId="606807864" sldId="287"/>
            <ac:spMk id="2" creationId="{33C12368-D587-4265-96EA-59F5D254B99D}"/>
          </ac:spMkLst>
        </pc:spChg>
      </pc:sldChg>
      <pc:sldChg chg="addSp modSp new">
        <pc:chgData name="Martyna Dużyńska" userId="S::mduzynska@zsp4walbrzych.pl::a818c697-6dc5-48e6-bcd6-fa78754493b2" providerId="AD" clId="Web-{2ADCC150-AA09-FFBB-F7F1-29FA7980C0A0}" dt="2021-03-07T15:03:01.598" v="1001" actId="20577"/>
        <pc:sldMkLst>
          <pc:docMk/>
          <pc:sldMk cId="728032281" sldId="287"/>
        </pc:sldMkLst>
        <pc:spChg chg="add mod">
          <ac:chgData name="Martyna Dużyńska" userId="S::mduzynska@zsp4walbrzych.pl::a818c697-6dc5-48e6-bcd6-fa78754493b2" providerId="AD" clId="Web-{2ADCC150-AA09-FFBB-F7F1-29FA7980C0A0}" dt="2021-03-07T15:03:01.598" v="1001" actId="20577"/>
          <ac:spMkLst>
            <pc:docMk/>
            <pc:sldMk cId="728032281" sldId="287"/>
            <ac:spMk id="2" creationId="{DA53D9BE-2328-45DA-84C5-875E0F67A2F0}"/>
          </ac:spMkLst>
        </pc:spChg>
      </pc:sldChg>
      <pc:sldChg chg="new del">
        <pc:chgData name="Martyna Dużyńska" userId="S::mduzynska@zsp4walbrzych.pl::a818c697-6dc5-48e6-bcd6-fa78754493b2" providerId="AD" clId="Web-{2ADCC150-AA09-FFBB-F7F1-29FA7980C0A0}" dt="2021-03-07T14:33:15.175" v="794"/>
        <pc:sldMkLst>
          <pc:docMk/>
          <pc:sldMk cId="804595583" sldId="288"/>
        </pc:sldMkLst>
      </pc:sldChg>
      <pc:sldChg chg="addSp delSp modSp new del mod setBg">
        <pc:chgData name="Martyna Dużyńska" userId="S::mduzynska@zsp4walbrzych.pl::a818c697-6dc5-48e6-bcd6-fa78754493b2" providerId="AD" clId="Web-{2ADCC150-AA09-FFBB-F7F1-29FA7980C0A0}" dt="2021-03-07T15:00:30.706" v="981"/>
        <pc:sldMkLst>
          <pc:docMk/>
          <pc:sldMk cId="1851511931" sldId="288"/>
        </pc:sldMkLst>
        <pc:spChg chg="add del mod ord">
          <ac:chgData name="Martyna Dużyńska" userId="S::mduzynska@zsp4walbrzych.pl::a818c697-6dc5-48e6-bcd6-fa78754493b2" providerId="AD" clId="Web-{2ADCC150-AA09-FFBB-F7F1-29FA7980C0A0}" dt="2021-03-07T15:00:05.003" v="980" actId="20577"/>
          <ac:spMkLst>
            <pc:docMk/>
            <pc:sldMk cId="1851511931" sldId="288"/>
            <ac:spMk id="2" creationId="{EDA04899-5D1D-4B07-AF68-EF8F0C0F180E}"/>
          </ac:spMkLst>
        </pc:spChg>
        <pc:spChg chg="add">
          <ac:chgData name="Martyna Dużyńska" userId="S::mduzynska@zsp4walbrzych.pl::a818c697-6dc5-48e6-bcd6-fa78754493b2" providerId="AD" clId="Web-{2ADCC150-AA09-FFBB-F7F1-29FA7980C0A0}" dt="2021-03-07T14:58:31.049" v="958"/>
          <ac:spMkLst>
            <pc:docMk/>
            <pc:sldMk cId="1851511931" sldId="288"/>
            <ac:spMk id="8" creationId="{1E94681D-2A4C-4A8D-B9B5-31D440D0328D}"/>
          </ac:spMkLst>
        </pc:spChg>
        <pc:spChg chg="add">
          <ac:chgData name="Martyna Dużyńska" userId="S::mduzynska@zsp4walbrzych.pl::a818c697-6dc5-48e6-bcd6-fa78754493b2" providerId="AD" clId="Web-{2ADCC150-AA09-FFBB-F7F1-29FA7980C0A0}" dt="2021-03-07T14:58:31.049" v="958"/>
          <ac:spMkLst>
            <pc:docMk/>
            <pc:sldMk cId="1851511931" sldId="288"/>
            <ac:spMk id="10" creationId="{04B7AC44-1B7B-4F09-9AA4-3DFDEC5751A8}"/>
          </ac:spMkLst>
        </pc:spChg>
        <pc:spChg chg="add">
          <ac:chgData name="Martyna Dużyńska" userId="S::mduzynska@zsp4walbrzych.pl::a818c697-6dc5-48e6-bcd6-fa78754493b2" providerId="AD" clId="Web-{2ADCC150-AA09-FFBB-F7F1-29FA7980C0A0}" dt="2021-03-07T14:58:31.049" v="958"/>
          <ac:spMkLst>
            <pc:docMk/>
            <pc:sldMk cId="1851511931" sldId="288"/>
            <ac:spMk id="12" creationId="{6683E473-94FF-4ACE-9433-1F14799E8907}"/>
          </ac:spMkLst>
        </pc:spChg>
        <pc:spChg chg="add">
          <ac:chgData name="Martyna Dużyńska" userId="S::mduzynska@zsp4walbrzych.pl::a818c697-6dc5-48e6-bcd6-fa78754493b2" providerId="AD" clId="Web-{2ADCC150-AA09-FFBB-F7F1-29FA7980C0A0}" dt="2021-03-07T14:58:31.049" v="958"/>
          <ac:spMkLst>
            <pc:docMk/>
            <pc:sldMk cId="1851511931" sldId="288"/>
            <ac:spMk id="14" creationId="{0BBB6B01-5B73-410C-B70E-8CF2FA470D11}"/>
          </ac:spMkLst>
        </pc:spChg>
        <pc:spChg chg="add">
          <ac:chgData name="Martyna Dużyńska" userId="S::mduzynska@zsp4walbrzych.pl::a818c697-6dc5-48e6-bcd6-fa78754493b2" providerId="AD" clId="Web-{2ADCC150-AA09-FFBB-F7F1-29FA7980C0A0}" dt="2021-03-07T14:58:31.049" v="958"/>
          <ac:spMkLst>
            <pc:docMk/>
            <pc:sldMk cId="1851511931" sldId="288"/>
            <ac:spMk id="16" creationId="{8712F587-12D0-435C-8E3F-F44C36EE71B8}"/>
          </ac:spMkLst>
        </pc:spChg>
        <pc:picChg chg="add mod">
          <ac:chgData name="Martyna Dużyńska" userId="S::mduzynska@zsp4walbrzych.pl::a818c697-6dc5-48e6-bcd6-fa78754493b2" providerId="AD" clId="Web-{2ADCC150-AA09-FFBB-F7F1-29FA7980C0A0}" dt="2021-03-07T14:58:31.049" v="958"/>
          <ac:picMkLst>
            <pc:docMk/>
            <pc:sldMk cId="1851511931" sldId="288"/>
            <ac:picMk id="3" creationId="{55F66990-555C-42A5-940D-9514EC5554FC}"/>
          </ac:picMkLst>
        </pc:picChg>
      </pc:sldChg>
    </pc:docChg>
  </pc:docChgLst>
  <pc:docChgLst>
    <pc:chgData name="Martyna Dużyńska" userId="S::mduzynska@zsp4walbrzych.pl::a818c697-6dc5-48e6-bcd6-fa78754493b2" providerId="AD" clId="Web-{45EE8F4E-D603-1CA6-D7B9-1C44483FA8B3}"/>
    <pc:docChg chg="addSld modSld addMainMaster delMainMaster">
      <pc:chgData name="Martyna Dużyńska" userId="S::mduzynska@zsp4walbrzych.pl::a818c697-6dc5-48e6-bcd6-fa78754493b2" providerId="AD" clId="Web-{45EE8F4E-D603-1CA6-D7B9-1C44483FA8B3}" dt="2021-03-07T12:41:28.745" v="1093"/>
      <pc:docMkLst>
        <pc:docMk/>
      </pc:docMkLst>
      <pc:sldChg chg="addSp delSp modSp mod setBg modClrScheme setClrOvrMap chgLayout">
        <pc:chgData name="Martyna Dużyńska" userId="S::mduzynska@zsp4walbrzych.pl::a818c697-6dc5-48e6-bcd6-fa78754493b2" providerId="AD" clId="Web-{45EE8F4E-D603-1CA6-D7B9-1C44483FA8B3}" dt="2021-03-07T10:19:38.992" v="28" actId="20577"/>
        <pc:sldMkLst>
          <pc:docMk/>
          <pc:sldMk cId="518148425" sldId="256"/>
        </pc:sldMkLst>
        <pc:spChg chg="mod">
          <ac:chgData name="Martyna Dużyńska" userId="S::mduzynska@zsp4walbrzych.pl::a818c697-6dc5-48e6-bcd6-fa78754493b2" providerId="AD" clId="Web-{45EE8F4E-D603-1CA6-D7B9-1C44483FA8B3}" dt="2021-03-07T10:19:14.804" v="25" actId="20577"/>
          <ac:spMkLst>
            <pc:docMk/>
            <pc:sldMk cId="518148425" sldId="256"/>
            <ac:spMk id="2" creationId="{00000000-0000-0000-0000-000000000000}"/>
          </ac:spMkLst>
        </pc:spChg>
        <pc:spChg chg="mod">
          <ac:chgData name="Martyna Dużyńska" userId="S::mduzynska@zsp4walbrzych.pl::a818c697-6dc5-48e6-bcd6-fa78754493b2" providerId="AD" clId="Web-{45EE8F4E-D603-1CA6-D7B9-1C44483FA8B3}" dt="2021-03-07T10:19:38.992" v="28" actId="20577"/>
          <ac:spMkLst>
            <pc:docMk/>
            <pc:sldMk cId="518148425" sldId="256"/>
            <ac:spMk id="3" creationId="{00000000-0000-0000-0000-000000000000}"/>
          </ac:spMkLst>
        </pc:spChg>
        <pc:spChg chg="add del">
          <ac:chgData name="Martyna Dużyńska" userId="S::mduzynska@zsp4walbrzych.pl::a818c697-6dc5-48e6-bcd6-fa78754493b2" providerId="AD" clId="Web-{45EE8F4E-D603-1CA6-D7B9-1C44483FA8B3}" dt="2021-03-07T10:19:04.992" v="23"/>
          <ac:spMkLst>
            <pc:docMk/>
            <pc:sldMk cId="518148425" sldId="256"/>
            <ac:spMk id="12" creationId="{58789E63-C78D-4210-8A38-DD6FB3B6BACD}"/>
          </ac:spMkLst>
        </pc:spChg>
        <pc:spChg chg="add del">
          <ac:chgData name="Martyna Dużyńska" userId="S::mduzynska@zsp4walbrzych.pl::a818c697-6dc5-48e6-bcd6-fa78754493b2" providerId="AD" clId="Web-{45EE8F4E-D603-1CA6-D7B9-1C44483FA8B3}" dt="2021-03-07T10:19:04.992" v="23"/>
          <ac:spMkLst>
            <pc:docMk/>
            <pc:sldMk cId="518148425" sldId="256"/>
            <ac:spMk id="14" creationId="{AC8494C5-ED44-4EAD-9213-4FBAA4BB74CA}"/>
          </ac:spMkLst>
        </pc:spChg>
        <pc:spChg chg="add">
          <ac:chgData name="Martyna Dużyńska" userId="S::mduzynska@zsp4walbrzych.pl::a818c697-6dc5-48e6-bcd6-fa78754493b2" providerId="AD" clId="Web-{45EE8F4E-D603-1CA6-D7B9-1C44483FA8B3}" dt="2021-03-07T10:19:04.992" v="23"/>
          <ac:spMkLst>
            <pc:docMk/>
            <pc:sldMk cId="518148425" sldId="256"/>
            <ac:spMk id="19" creationId="{2644B391-9BFE-445C-A9EC-F544BB85FBC7}"/>
          </ac:spMkLst>
        </pc:spChg>
        <pc:spChg chg="add">
          <ac:chgData name="Martyna Dużyńska" userId="S::mduzynska@zsp4walbrzych.pl::a818c697-6dc5-48e6-bcd6-fa78754493b2" providerId="AD" clId="Web-{45EE8F4E-D603-1CA6-D7B9-1C44483FA8B3}" dt="2021-03-07T10:19:04.992" v="23"/>
          <ac:spMkLst>
            <pc:docMk/>
            <pc:sldMk cId="518148425" sldId="256"/>
            <ac:spMk id="21" creationId="{80F26E69-87D9-4655-AE7B-280A87AA3CAD}"/>
          </ac:spMkLst>
        </pc:spChg>
        <pc:picChg chg="mod ord">
          <ac:chgData name="Martyna Dużyńska" userId="S::mduzynska@zsp4walbrzych.pl::a818c697-6dc5-48e6-bcd6-fa78754493b2" providerId="AD" clId="Web-{45EE8F4E-D603-1CA6-D7B9-1C44483FA8B3}" dt="2021-03-07T10:19:04.992" v="23"/>
          <ac:picMkLst>
            <pc:docMk/>
            <pc:sldMk cId="518148425" sldId="256"/>
            <ac:picMk id="4" creationId="{7C2E120A-6D7F-4FFE-8D7F-702075C64150}"/>
          </ac:picMkLst>
        </pc:picChg>
      </pc:sldChg>
      <pc:sldChg chg="addSp delSp modSp new mod setBg">
        <pc:chgData name="Martyna Dużyńska" userId="S::mduzynska@zsp4walbrzych.pl::a818c697-6dc5-48e6-bcd6-fa78754493b2" providerId="AD" clId="Web-{45EE8F4E-D603-1CA6-D7B9-1C44483FA8B3}" dt="2021-03-07T10:27:25.626" v="68" actId="14100"/>
        <pc:sldMkLst>
          <pc:docMk/>
          <pc:sldMk cId="1865075136" sldId="257"/>
        </pc:sldMkLst>
        <pc:spChg chg="add mod ord">
          <ac:chgData name="Martyna Dużyńska" userId="S::mduzynska@zsp4walbrzych.pl::a818c697-6dc5-48e6-bcd6-fa78754493b2" providerId="AD" clId="Web-{45EE8F4E-D603-1CA6-D7B9-1C44483FA8B3}" dt="2021-03-07T10:27:25.626" v="68" actId="14100"/>
          <ac:spMkLst>
            <pc:docMk/>
            <pc:sldMk cId="1865075136" sldId="257"/>
            <ac:spMk id="2" creationId="{99187F2C-C880-4130-B850-1D31509892D4}"/>
          </ac:spMkLst>
        </pc:spChg>
        <pc:spChg chg="add">
          <ac:chgData name="Martyna Dużyńska" userId="S::mduzynska@zsp4walbrzych.pl::a818c697-6dc5-48e6-bcd6-fa78754493b2" providerId="AD" clId="Web-{45EE8F4E-D603-1CA6-D7B9-1C44483FA8B3}" dt="2021-03-07T10:25:45.764" v="51"/>
          <ac:spMkLst>
            <pc:docMk/>
            <pc:sldMk cId="1865075136" sldId="257"/>
            <ac:spMk id="10" creationId="{1E94681D-2A4C-4A8D-B9B5-31D440D0328D}"/>
          </ac:spMkLst>
        </pc:spChg>
        <pc:spChg chg="add">
          <ac:chgData name="Martyna Dużyńska" userId="S::mduzynska@zsp4walbrzych.pl::a818c697-6dc5-48e6-bcd6-fa78754493b2" providerId="AD" clId="Web-{45EE8F4E-D603-1CA6-D7B9-1C44483FA8B3}" dt="2021-03-07T10:25:45.764" v="51"/>
          <ac:spMkLst>
            <pc:docMk/>
            <pc:sldMk cId="1865075136" sldId="257"/>
            <ac:spMk id="12" creationId="{FB65ABA3-820C-4D75-9437-9EFA1ADFE134}"/>
          </ac:spMkLst>
        </pc:spChg>
        <pc:spChg chg="add">
          <ac:chgData name="Martyna Dużyńska" userId="S::mduzynska@zsp4walbrzych.pl::a818c697-6dc5-48e6-bcd6-fa78754493b2" providerId="AD" clId="Web-{45EE8F4E-D603-1CA6-D7B9-1C44483FA8B3}" dt="2021-03-07T10:25:45.764" v="51"/>
          <ac:spMkLst>
            <pc:docMk/>
            <pc:sldMk cId="1865075136" sldId="257"/>
            <ac:spMk id="14" creationId="{036BF2FB-90D8-48DB-BD34-D040CDCFF208}"/>
          </ac:spMkLst>
        </pc:spChg>
        <pc:spChg chg="add">
          <ac:chgData name="Martyna Dużyńska" userId="S::mduzynska@zsp4walbrzych.pl::a818c697-6dc5-48e6-bcd6-fa78754493b2" providerId="AD" clId="Web-{45EE8F4E-D603-1CA6-D7B9-1C44483FA8B3}" dt="2021-03-07T10:25:45.764" v="51"/>
          <ac:spMkLst>
            <pc:docMk/>
            <pc:sldMk cId="1865075136" sldId="257"/>
            <ac:spMk id="16" creationId="{78632963-757B-40C2-BB84-FC6107A54DAD}"/>
          </ac:spMkLst>
        </pc:spChg>
        <pc:spChg chg="add">
          <ac:chgData name="Martyna Dużyńska" userId="S::mduzynska@zsp4walbrzych.pl::a818c697-6dc5-48e6-bcd6-fa78754493b2" providerId="AD" clId="Web-{45EE8F4E-D603-1CA6-D7B9-1C44483FA8B3}" dt="2021-03-07T10:25:45.764" v="51"/>
          <ac:spMkLst>
            <pc:docMk/>
            <pc:sldMk cId="1865075136" sldId="257"/>
            <ac:spMk id="18" creationId="{EE0D13DB-D099-4541-888D-DE0186F1C8F0}"/>
          </ac:spMkLst>
        </pc:spChg>
        <pc:spChg chg="add">
          <ac:chgData name="Martyna Dużyńska" userId="S::mduzynska@zsp4walbrzych.pl::a818c697-6dc5-48e6-bcd6-fa78754493b2" providerId="AD" clId="Web-{45EE8F4E-D603-1CA6-D7B9-1C44483FA8B3}" dt="2021-03-07T10:25:45.764" v="51"/>
          <ac:spMkLst>
            <pc:docMk/>
            <pc:sldMk cId="1865075136" sldId="257"/>
            <ac:spMk id="20" creationId="{2853AE55-7E35-44B0-89F1-3F52B262AF33}"/>
          </ac:spMkLst>
        </pc:spChg>
        <pc:spChg chg="add">
          <ac:chgData name="Martyna Dużyńska" userId="S::mduzynska@zsp4walbrzych.pl::a818c697-6dc5-48e6-bcd6-fa78754493b2" providerId="AD" clId="Web-{45EE8F4E-D603-1CA6-D7B9-1C44483FA8B3}" dt="2021-03-07T10:25:45.764" v="51"/>
          <ac:spMkLst>
            <pc:docMk/>
            <pc:sldMk cId="1865075136" sldId="257"/>
            <ac:spMk id="22" creationId="{DBC4BE4D-4B50-4F51-9F85-4B5D60B02D81}"/>
          </ac:spMkLst>
        </pc:spChg>
        <pc:picChg chg="add del mod">
          <ac:chgData name="Martyna Dużyńska" userId="S::mduzynska@zsp4walbrzych.pl::a818c697-6dc5-48e6-bcd6-fa78754493b2" providerId="AD" clId="Web-{45EE8F4E-D603-1CA6-D7B9-1C44483FA8B3}" dt="2021-03-07T10:22:58.527" v="44"/>
          <ac:picMkLst>
            <pc:docMk/>
            <pc:sldMk cId="1865075136" sldId="257"/>
            <ac:picMk id="3" creationId="{E1CCE2F9-0C40-47F5-AE4E-2CC302F5A91B}"/>
          </ac:picMkLst>
        </pc:picChg>
        <pc:picChg chg="add del mod">
          <ac:chgData name="Martyna Dużyńska" userId="S::mduzynska@zsp4walbrzych.pl::a818c697-6dc5-48e6-bcd6-fa78754493b2" providerId="AD" clId="Web-{45EE8F4E-D603-1CA6-D7B9-1C44483FA8B3}" dt="2021-03-07T10:24:34.810" v="47"/>
          <ac:picMkLst>
            <pc:docMk/>
            <pc:sldMk cId="1865075136" sldId="257"/>
            <ac:picMk id="4" creationId="{24A1CB7E-4412-468E-9A2E-360ECB9F4350}"/>
          </ac:picMkLst>
        </pc:picChg>
        <pc:picChg chg="add mod">
          <ac:chgData name="Martyna Dużyńska" userId="S::mduzynska@zsp4walbrzych.pl::a818c697-6dc5-48e6-bcd6-fa78754493b2" providerId="AD" clId="Web-{45EE8F4E-D603-1CA6-D7B9-1C44483FA8B3}" dt="2021-03-07T10:25:45.764" v="51"/>
          <ac:picMkLst>
            <pc:docMk/>
            <pc:sldMk cId="1865075136" sldId="257"/>
            <ac:picMk id="5" creationId="{C342F898-80F7-41AB-8314-0309FF8A3F64}"/>
          </ac:picMkLst>
        </pc:picChg>
      </pc:sldChg>
      <pc:sldChg chg="addSp delSp modSp new mod setBg">
        <pc:chgData name="Martyna Dużyńska" userId="S::mduzynska@zsp4walbrzych.pl::a818c697-6dc5-48e6-bcd6-fa78754493b2" providerId="AD" clId="Web-{45EE8F4E-D603-1CA6-D7B9-1C44483FA8B3}" dt="2021-03-07T11:55:56.694" v="726" actId="20577"/>
        <pc:sldMkLst>
          <pc:docMk/>
          <pc:sldMk cId="2072201409" sldId="258"/>
        </pc:sldMkLst>
        <pc:spChg chg="add mod">
          <ac:chgData name="Martyna Dużyńska" userId="S::mduzynska@zsp4walbrzych.pl::a818c697-6dc5-48e6-bcd6-fa78754493b2" providerId="AD" clId="Web-{45EE8F4E-D603-1CA6-D7B9-1C44483FA8B3}" dt="2021-03-07T11:55:56.694" v="726" actId="20577"/>
          <ac:spMkLst>
            <pc:docMk/>
            <pc:sldMk cId="2072201409" sldId="258"/>
            <ac:spMk id="2" creationId="{7CA95FF3-191E-430B-812B-25C5C845B137}"/>
          </ac:spMkLst>
        </pc:spChg>
        <pc:spChg chg="add mod">
          <ac:chgData name="Martyna Dużyńska" userId="S::mduzynska@zsp4walbrzych.pl::a818c697-6dc5-48e6-bcd6-fa78754493b2" providerId="AD" clId="Web-{45EE8F4E-D603-1CA6-D7B9-1C44483FA8B3}" dt="2021-03-07T10:33:56.367" v="129" actId="1076"/>
          <ac:spMkLst>
            <pc:docMk/>
            <pc:sldMk cId="2072201409" sldId="258"/>
            <ac:spMk id="3" creationId="{2EC126BB-D93A-472B-B4D7-936295D9190D}"/>
          </ac:spMkLst>
        </pc:spChg>
        <pc:spChg chg="add mod">
          <ac:chgData name="Martyna Dużyńska" userId="S::mduzynska@zsp4walbrzych.pl::a818c697-6dc5-48e6-bcd6-fa78754493b2" providerId="AD" clId="Web-{45EE8F4E-D603-1CA6-D7B9-1C44483FA8B3}" dt="2021-03-07T10:38:39.903" v="165" actId="20577"/>
          <ac:spMkLst>
            <pc:docMk/>
            <pc:sldMk cId="2072201409" sldId="258"/>
            <ac:spMk id="6" creationId="{2D3A67AF-B941-4357-B9D3-A8DE6B968AF0}"/>
          </ac:spMkLst>
        </pc:spChg>
        <pc:spChg chg="add del">
          <ac:chgData name="Martyna Dużyńska" userId="S::mduzynska@zsp4walbrzych.pl::a818c697-6dc5-48e6-bcd6-fa78754493b2" providerId="AD" clId="Web-{45EE8F4E-D603-1CA6-D7B9-1C44483FA8B3}" dt="2021-03-07T10:31:15.661" v="106"/>
          <ac:spMkLst>
            <pc:docMk/>
            <pc:sldMk cId="2072201409" sldId="258"/>
            <ac:spMk id="8" creationId="{1E94681D-2A4C-4A8D-B9B5-31D440D0328D}"/>
          </ac:spMkLst>
        </pc:spChg>
        <pc:spChg chg="add del">
          <ac:chgData name="Martyna Dużyńska" userId="S::mduzynska@zsp4walbrzych.pl::a818c697-6dc5-48e6-bcd6-fa78754493b2" providerId="AD" clId="Web-{45EE8F4E-D603-1CA6-D7B9-1C44483FA8B3}" dt="2021-03-07T10:31:15.661" v="106"/>
          <ac:spMkLst>
            <pc:docMk/>
            <pc:sldMk cId="2072201409" sldId="258"/>
            <ac:spMk id="10" creationId="{88DE9B99-ADEF-4DA4-A716-52D0A8BE5332}"/>
          </ac:spMkLst>
        </pc:spChg>
        <pc:spChg chg="add del">
          <ac:chgData name="Martyna Dużyńska" userId="S::mduzynska@zsp4walbrzych.pl::a818c697-6dc5-48e6-bcd6-fa78754493b2" providerId="AD" clId="Web-{45EE8F4E-D603-1CA6-D7B9-1C44483FA8B3}" dt="2021-03-07T10:31:15.661" v="106"/>
          <ac:spMkLst>
            <pc:docMk/>
            <pc:sldMk cId="2072201409" sldId="258"/>
            <ac:spMk id="12" creationId="{6E20860D-8992-496E-BC22-8450E344BED6}"/>
          </ac:spMkLst>
        </pc:spChg>
        <pc:spChg chg="add del">
          <ac:chgData name="Martyna Dużyńska" userId="S::mduzynska@zsp4walbrzych.pl::a818c697-6dc5-48e6-bcd6-fa78754493b2" providerId="AD" clId="Web-{45EE8F4E-D603-1CA6-D7B9-1C44483FA8B3}" dt="2021-03-07T10:31:15.661" v="106"/>
          <ac:spMkLst>
            <pc:docMk/>
            <pc:sldMk cId="2072201409" sldId="258"/>
            <ac:spMk id="14" creationId="{065FAA58-0EDC-412F-A5F8-01968BE6052E}"/>
          </ac:spMkLst>
        </pc:spChg>
        <pc:spChg chg="add del">
          <ac:chgData name="Martyna Dużyńska" userId="S::mduzynska@zsp4walbrzych.pl::a818c697-6dc5-48e6-bcd6-fa78754493b2" providerId="AD" clId="Web-{45EE8F4E-D603-1CA6-D7B9-1C44483FA8B3}" dt="2021-03-07T10:31:15.661" v="106"/>
          <ac:spMkLst>
            <pc:docMk/>
            <pc:sldMk cId="2072201409" sldId="258"/>
            <ac:spMk id="16" creationId="{C8089CB0-2F03-4E3C-ADBB-570A3BE78F86}"/>
          </ac:spMkLst>
        </pc:spChg>
        <pc:spChg chg="add del">
          <ac:chgData name="Martyna Dużyńska" userId="S::mduzynska@zsp4walbrzych.pl::a818c697-6dc5-48e6-bcd6-fa78754493b2" providerId="AD" clId="Web-{45EE8F4E-D603-1CA6-D7B9-1C44483FA8B3}" dt="2021-03-07T10:31:15.661" v="106"/>
          <ac:spMkLst>
            <pc:docMk/>
            <pc:sldMk cId="2072201409" sldId="258"/>
            <ac:spMk id="18" creationId="{0DBA80B1-3B69-49C0-8AC9-716ABA57F577}"/>
          </ac:spMkLst>
        </pc:spChg>
        <pc:spChg chg="add del">
          <ac:chgData name="Martyna Dużyńska" userId="S::mduzynska@zsp4walbrzych.pl::a818c697-6dc5-48e6-bcd6-fa78754493b2" providerId="AD" clId="Web-{45EE8F4E-D603-1CA6-D7B9-1C44483FA8B3}" dt="2021-03-07T10:31:15.661" v="106"/>
          <ac:spMkLst>
            <pc:docMk/>
            <pc:sldMk cId="2072201409" sldId="258"/>
            <ac:spMk id="20" creationId="{047E1103-B264-49BE-BC2A-F4E40BD33B41}"/>
          </ac:spMkLst>
        </pc:spChg>
        <pc:spChg chg="add del">
          <ac:chgData name="Martyna Dużyńska" userId="S::mduzynska@zsp4walbrzych.pl::a818c697-6dc5-48e6-bcd6-fa78754493b2" providerId="AD" clId="Web-{45EE8F4E-D603-1CA6-D7B9-1C44483FA8B3}" dt="2021-03-07T10:31:15.661" v="106"/>
          <ac:spMkLst>
            <pc:docMk/>
            <pc:sldMk cId="2072201409" sldId="258"/>
            <ac:spMk id="22" creationId="{52DA11B6-B538-4624-9628-98B823D761D5}"/>
          </ac:spMkLst>
        </pc:spChg>
        <pc:spChg chg="add del">
          <ac:chgData name="Martyna Dużyńska" userId="S::mduzynska@zsp4walbrzych.pl::a818c697-6dc5-48e6-bcd6-fa78754493b2" providerId="AD" clId="Web-{45EE8F4E-D603-1CA6-D7B9-1C44483FA8B3}" dt="2021-03-07T10:31:15.661" v="106"/>
          <ac:spMkLst>
            <pc:docMk/>
            <pc:sldMk cId="2072201409" sldId="258"/>
            <ac:spMk id="24" creationId="{CFB1CB5B-67A5-45DB-B8E1-7A09A642E3E4}"/>
          </ac:spMkLst>
        </pc:spChg>
        <pc:spChg chg="add">
          <ac:chgData name="Martyna Dużyńska" userId="S::mduzynska@zsp4walbrzych.pl::a818c697-6dc5-48e6-bcd6-fa78754493b2" providerId="AD" clId="Web-{45EE8F4E-D603-1CA6-D7B9-1C44483FA8B3}" dt="2021-03-07T10:31:15.661" v="106"/>
          <ac:spMkLst>
            <pc:docMk/>
            <pc:sldMk cId="2072201409" sldId="258"/>
            <ac:spMk id="29" creationId="{1E94681D-2A4C-4A8D-B9B5-31D440D0328D}"/>
          </ac:spMkLst>
        </pc:spChg>
        <pc:spChg chg="add">
          <ac:chgData name="Martyna Dużyńska" userId="S::mduzynska@zsp4walbrzych.pl::a818c697-6dc5-48e6-bcd6-fa78754493b2" providerId="AD" clId="Web-{45EE8F4E-D603-1CA6-D7B9-1C44483FA8B3}" dt="2021-03-07T10:31:15.661" v="106"/>
          <ac:spMkLst>
            <pc:docMk/>
            <pc:sldMk cId="2072201409" sldId="258"/>
            <ac:spMk id="31" creationId="{FB65ABA3-820C-4D75-9437-9EFA1ADFE134}"/>
          </ac:spMkLst>
        </pc:spChg>
        <pc:spChg chg="add">
          <ac:chgData name="Martyna Dużyńska" userId="S::mduzynska@zsp4walbrzych.pl::a818c697-6dc5-48e6-bcd6-fa78754493b2" providerId="AD" clId="Web-{45EE8F4E-D603-1CA6-D7B9-1C44483FA8B3}" dt="2021-03-07T10:31:15.661" v="106"/>
          <ac:spMkLst>
            <pc:docMk/>
            <pc:sldMk cId="2072201409" sldId="258"/>
            <ac:spMk id="33" creationId="{036BF2FB-90D8-48DB-BD34-D040CDCFF208}"/>
          </ac:spMkLst>
        </pc:spChg>
        <pc:spChg chg="add">
          <ac:chgData name="Martyna Dużyńska" userId="S::mduzynska@zsp4walbrzych.pl::a818c697-6dc5-48e6-bcd6-fa78754493b2" providerId="AD" clId="Web-{45EE8F4E-D603-1CA6-D7B9-1C44483FA8B3}" dt="2021-03-07T10:31:15.661" v="106"/>
          <ac:spMkLst>
            <pc:docMk/>
            <pc:sldMk cId="2072201409" sldId="258"/>
            <ac:spMk id="35" creationId="{78632963-757B-40C2-BB84-FC6107A54DAD}"/>
          </ac:spMkLst>
        </pc:spChg>
        <pc:spChg chg="add">
          <ac:chgData name="Martyna Dużyńska" userId="S::mduzynska@zsp4walbrzych.pl::a818c697-6dc5-48e6-bcd6-fa78754493b2" providerId="AD" clId="Web-{45EE8F4E-D603-1CA6-D7B9-1C44483FA8B3}" dt="2021-03-07T10:31:15.661" v="106"/>
          <ac:spMkLst>
            <pc:docMk/>
            <pc:sldMk cId="2072201409" sldId="258"/>
            <ac:spMk id="37" creationId="{EE0D13DB-D099-4541-888D-DE0186F1C8F0}"/>
          </ac:spMkLst>
        </pc:spChg>
        <pc:spChg chg="add">
          <ac:chgData name="Martyna Dużyńska" userId="S::mduzynska@zsp4walbrzych.pl::a818c697-6dc5-48e6-bcd6-fa78754493b2" providerId="AD" clId="Web-{45EE8F4E-D603-1CA6-D7B9-1C44483FA8B3}" dt="2021-03-07T10:31:15.661" v="106"/>
          <ac:spMkLst>
            <pc:docMk/>
            <pc:sldMk cId="2072201409" sldId="258"/>
            <ac:spMk id="39" creationId="{2853AE55-7E35-44B0-89F1-3F52B262AF33}"/>
          </ac:spMkLst>
        </pc:spChg>
        <pc:spChg chg="add">
          <ac:chgData name="Martyna Dużyńska" userId="S::mduzynska@zsp4walbrzych.pl::a818c697-6dc5-48e6-bcd6-fa78754493b2" providerId="AD" clId="Web-{45EE8F4E-D603-1CA6-D7B9-1C44483FA8B3}" dt="2021-03-07T10:31:15.661" v="106"/>
          <ac:spMkLst>
            <pc:docMk/>
            <pc:sldMk cId="2072201409" sldId="258"/>
            <ac:spMk id="41" creationId="{DBC4BE4D-4B50-4F51-9F85-4B5D60B02D81}"/>
          </ac:spMkLst>
        </pc:spChg>
        <pc:picChg chg="add del mod">
          <ac:chgData name="Martyna Dużyńska" userId="S::mduzynska@zsp4walbrzych.pl::a818c697-6dc5-48e6-bcd6-fa78754493b2" providerId="AD" clId="Web-{45EE8F4E-D603-1CA6-D7B9-1C44483FA8B3}" dt="2021-03-07T10:30:07.769" v="102"/>
          <ac:picMkLst>
            <pc:docMk/>
            <pc:sldMk cId="2072201409" sldId="258"/>
            <ac:picMk id="4" creationId="{1C14EA4E-4B29-43C0-AC9A-D80E80936B02}"/>
          </ac:picMkLst>
        </pc:picChg>
        <pc:picChg chg="add mod ord">
          <ac:chgData name="Martyna Dużyńska" userId="S::mduzynska@zsp4walbrzych.pl::a818c697-6dc5-48e6-bcd6-fa78754493b2" providerId="AD" clId="Web-{45EE8F4E-D603-1CA6-D7B9-1C44483FA8B3}" dt="2021-03-07T10:31:15.661" v="106"/>
          <ac:picMkLst>
            <pc:docMk/>
            <pc:sldMk cId="2072201409" sldId="258"/>
            <ac:picMk id="5" creationId="{74CA0D48-C23F-4332-9941-9437BB4D7283}"/>
          </ac:picMkLst>
        </pc:picChg>
      </pc:sldChg>
      <pc:sldChg chg="addSp delSp modSp new mod setBg">
        <pc:chgData name="Martyna Dużyńska" userId="S::mduzynska@zsp4walbrzych.pl::a818c697-6dc5-48e6-bcd6-fa78754493b2" providerId="AD" clId="Web-{45EE8F4E-D603-1CA6-D7B9-1C44483FA8B3}" dt="2021-03-07T10:41:42.797" v="204" actId="1076"/>
        <pc:sldMkLst>
          <pc:docMk/>
          <pc:sldMk cId="1108732330" sldId="259"/>
        </pc:sldMkLst>
        <pc:spChg chg="add mod">
          <ac:chgData name="Martyna Dużyńska" userId="S::mduzynska@zsp4walbrzych.pl::a818c697-6dc5-48e6-bcd6-fa78754493b2" providerId="AD" clId="Web-{45EE8F4E-D603-1CA6-D7B9-1C44483FA8B3}" dt="2021-03-07T10:41:42.797" v="204" actId="1076"/>
          <ac:spMkLst>
            <pc:docMk/>
            <pc:sldMk cId="1108732330" sldId="259"/>
            <ac:spMk id="2" creationId="{BC3E6CB2-FA2C-4F1B-A798-B32A8BA7B9B3}"/>
          </ac:spMkLst>
        </pc:spChg>
        <pc:spChg chg="add del mod">
          <ac:chgData name="Martyna Dużyńska" userId="S::mduzynska@zsp4walbrzych.pl::a818c697-6dc5-48e6-bcd6-fa78754493b2" providerId="AD" clId="Web-{45EE8F4E-D603-1CA6-D7B9-1C44483FA8B3}" dt="2021-03-07T10:40:54.155" v="199"/>
          <ac:spMkLst>
            <pc:docMk/>
            <pc:sldMk cId="1108732330" sldId="259"/>
            <ac:spMk id="3" creationId="{21930CD6-5CBC-4FD4-912B-B0AF0E1FABC1}"/>
          </ac:spMkLst>
        </pc:spChg>
        <pc:spChg chg="add del">
          <ac:chgData name="Martyna Dużyńska" userId="S::mduzynska@zsp4walbrzych.pl::a818c697-6dc5-48e6-bcd6-fa78754493b2" providerId="AD" clId="Web-{45EE8F4E-D603-1CA6-D7B9-1C44483FA8B3}" dt="2021-03-07T10:41:02.046" v="200"/>
          <ac:spMkLst>
            <pc:docMk/>
            <pc:sldMk cId="1108732330" sldId="259"/>
            <ac:spMk id="9" creationId="{1E94681D-2A4C-4A8D-B9B5-31D440D0328D}"/>
          </ac:spMkLst>
        </pc:spChg>
        <pc:spChg chg="add del">
          <ac:chgData name="Martyna Dużyńska" userId="S::mduzynska@zsp4walbrzych.pl::a818c697-6dc5-48e6-bcd6-fa78754493b2" providerId="AD" clId="Web-{45EE8F4E-D603-1CA6-D7B9-1C44483FA8B3}" dt="2021-03-07T10:41:02.046" v="200"/>
          <ac:spMkLst>
            <pc:docMk/>
            <pc:sldMk cId="1108732330" sldId="259"/>
            <ac:spMk id="11" creationId="{04B7AC44-1B7B-4F09-9AA4-3DFDEC5751A8}"/>
          </ac:spMkLst>
        </pc:spChg>
        <pc:spChg chg="add del">
          <ac:chgData name="Martyna Dużyńska" userId="S::mduzynska@zsp4walbrzych.pl::a818c697-6dc5-48e6-bcd6-fa78754493b2" providerId="AD" clId="Web-{45EE8F4E-D603-1CA6-D7B9-1C44483FA8B3}" dt="2021-03-07T10:41:02.046" v="200"/>
          <ac:spMkLst>
            <pc:docMk/>
            <pc:sldMk cId="1108732330" sldId="259"/>
            <ac:spMk id="13" creationId="{6683E473-94FF-4ACE-9433-1F14799E8907}"/>
          </ac:spMkLst>
        </pc:spChg>
        <pc:spChg chg="add del">
          <ac:chgData name="Martyna Dużyńska" userId="S::mduzynska@zsp4walbrzych.pl::a818c697-6dc5-48e6-bcd6-fa78754493b2" providerId="AD" clId="Web-{45EE8F4E-D603-1CA6-D7B9-1C44483FA8B3}" dt="2021-03-07T10:41:02.046" v="200"/>
          <ac:spMkLst>
            <pc:docMk/>
            <pc:sldMk cId="1108732330" sldId="259"/>
            <ac:spMk id="15" creationId="{D1361653-1899-40D5-AFDF-07D88AD01964}"/>
          </ac:spMkLst>
        </pc:spChg>
        <pc:spChg chg="add del">
          <ac:chgData name="Martyna Dużyńska" userId="S::mduzynska@zsp4walbrzych.pl::a818c697-6dc5-48e6-bcd6-fa78754493b2" providerId="AD" clId="Web-{45EE8F4E-D603-1CA6-D7B9-1C44483FA8B3}" dt="2021-03-07T10:41:02.046" v="200"/>
          <ac:spMkLst>
            <pc:docMk/>
            <pc:sldMk cId="1108732330" sldId="259"/>
            <ac:spMk id="17" creationId="{458F0425-DCEB-462D-A06F-7DFDD2FDF821}"/>
          </ac:spMkLst>
        </pc:spChg>
        <pc:spChg chg="add del">
          <ac:chgData name="Martyna Dużyńska" userId="S::mduzynska@zsp4walbrzych.pl::a818c697-6dc5-48e6-bcd6-fa78754493b2" providerId="AD" clId="Web-{45EE8F4E-D603-1CA6-D7B9-1C44483FA8B3}" dt="2021-03-07T10:41:02.046" v="200"/>
          <ac:spMkLst>
            <pc:docMk/>
            <pc:sldMk cId="1108732330" sldId="259"/>
            <ac:spMk id="19" creationId="{DA70624B-2458-4127-BF8B-A209062ED22A}"/>
          </ac:spMkLst>
        </pc:spChg>
        <pc:spChg chg="add del">
          <ac:chgData name="Martyna Dużyńska" userId="S::mduzynska@zsp4walbrzych.pl::a818c697-6dc5-48e6-bcd6-fa78754493b2" providerId="AD" clId="Web-{45EE8F4E-D603-1CA6-D7B9-1C44483FA8B3}" dt="2021-03-07T10:41:02.046" v="200"/>
          <ac:spMkLst>
            <pc:docMk/>
            <pc:sldMk cId="1108732330" sldId="259"/>
            <ac:spMk id="21" creationId="{CBAE5E18-89E5-4B66-A4ED-71860A61349B}"/>
          </ac:spMkLst>
        </pc:spChg>
        <pc:spChg chg="add">
          <ac:chgData name="Martyna Dużyńska" userId="S::mduzynska@zsp4walbrzych.pl::a818c697-6dc5-48e6-bcd6-fa78754493b2" providerId="AD" clId="Web-{45EE8F4E-D603-1CA6-D7B9-1C44483FA8B3}" dt="2021-03-07T10:41:02.046" v="200"/>
          <ac:spMkLst>
            <pc:docMk/>
            <pc:sldMk cId="1108732330" sldId="259"/>
            <ac:spMk id="26" creationId="{904DB13E-F722-4ED6-BB00-556651E95281}"/>
          </ac:spMkLst>
        </pc:spChg>
        <pc:spChg chg="add">
          <ac:chgData name="Martyna Dużyńska" userId="S::mduzynska@zsp4walbrzych.pl::a818c697-6dc5-48e6-bcd6-fa78754493b2" providerId="AD" clId="Web-{45EE8F4E-D603-1CA6-D7B9-1C44483FA8B3}" dt="2021-03-07T10:41:02.046" v="200"/>
          <ac:spMkLst>
            <pc:docMk/>
            <pc:sldMk cId="1108732330" sldId="259"/>
            <ac:spMk id="28" creationId="{1E8D93C5-28EB-42D0-86CE-D804955653CC}"/>
          </ac:spMkLst>
        </pc:spChg>
        <pc:spChg chg="add">
          <ac:chgData name="Martyna Dużyńska" userId="S::mduzynska@zsp4walbrzych.pl::a818c697-6dc5-48e6-bcd6-fa78754493b2" providerId="AD" clId="Web-{45EE8F4E-D603-1CA6-D7B9-1C44483FA8B3}" dt="2021-03-07T10:41:02.046" v="200"/>
          <ac:spMkLst>
            <pc:docMk/>
            <pc:sldMk cId="1108732330" sldId="259"/>
            <ac:spMk id="30" creationId="{AB1B1E7D-F76D-4744-AF85-239E6998A4C5}"/>
          </ac:spMkLst>
        </pc:spChg>
        <pc:spChg chg="add">
          <ac:chgData name="Martyna Dużyńska" userId="S::mduzynska@zsp4walbrzych.pl::a818c697-6dc5-48e6-bcd6-fa78754493b2" providerId="AD" clId="Web-{45EE8F4E-D603-1CA6-D7B9-1C44483FA8B3}" dt="2021-03-07T10:41:02.046" v="200"/>
          <ac:spMkLst>
            <pc:docMk/>
            <pc:sldMk cId="1108732330" sldId="259"/>
            <ac:spMk id="32" creationId="{3BB65211-00DB-45B6-A223-033B2D19CBE8}"/>
          </ac:spMkLst>
        </pc:spChg>
        <pc:spChg chg="add">
          <ac:chgData name="Martyna Dużyńska" userId="S::mduzynska@zsp4walbrzych.pl::a818c697-6dc5-48e6-bcd6-fa78754493b2" providerId="AD" clId="Web-{45EE8F4E-D603-1CA6-D7B9-1C44483FA8B3}" dt="2021-03-07T10:41:02.046" v="200"/>
          <ac:spMkLst>
            <pc:docMk/>
            <pc:sldMk cId="1108732330" sldId="259"/>
            <ac:spMk id="39" creationId="{C8AC92D2-D6DE-4772-A874-5D65F883FCDB}"/>
          </ac:spMkLst>
        </pc:spChg>
        <pc:spChg chg="add">
          <ac:chgData name="Martyna Dużyńska" userId="S::mduzynska@zsp4walbrzych.pl::a818c697-6dc5-48e6-bcd6-fa78754493b2" providerId="AD" clId="Web-{45EE8F4E-D603-1CA6-D7B9-1C44483FA8B3}" dt="2021-03-07T10:41:02.046" v="200"/>
          <ac:spMkLst>
            <pc:docMk/>
            <pc:sldMk cId="1108732330" sldId="259"/>
            <ac:spMk id="41" creationId="{0F2E3678-25D0-49F9-9BD6-8D4D605650E5}"/>
          </ac:spMkLst>
        </pc:spChg>
        <pc:spChg chg="add">
          <ac:chgData name="Martyna Dużyńska" userId="S::mduzynska@zsp4walbrzych.pl::a818c697-6dc5-48e6-bcd6-fa78754493b2" providerId="AD" clId="Web-{45EE8F4E-D603-1CA6-D7B9-1C44483FA8B3}" dt="2021-03-07T10:41:02.046" v="200"/>
          <ac:spMkLst>
            <pc:docMk/>
            <pc:sldMk cId="1108732330" sldId="259"/>
            <ac:spMk id="43" creationId="{63A45CD5-61B0-48E1-8090-7584418C274A}"/>
          </ac:spMkLst>
        </pc:spChg>
        <pc:grpChg chg="add">
          <ac:chgData name="Martyna Dużyńska" userId="S::mduzynska@zsp4walbrzych.pl::a818c697-6dc5-48e6-bcd6-fa78754493b2" providerId="AD" clId="Web-{45EE8F4E-D603-1CA6-D7B9-1C44483FA8B3}" dt="2021-03-07T10:41:02.046" v="200"/>
          <ac:grpSpMkLst>
            <pc:docMk/>
            <pc:sldMk cId="1108732330" sldId="259"/>
            <ac:grpSpMk id="34" creationId="{E26428D7-C6F3-473D-A360-A3F5C3E8728C}"/>
          </ac:grpSpMkLst>
        </pc:grpChg>
        <pc:picChg chg="add mod ord">
          <ac:chgData name="Martyna Dużyńska" userId="S::mduzynska@zsp4walbrzych.pl::a818c697-6dc5-48e6-bcd6-fa78754493b2" providerId="AD" clId="Web-{45EE8F4E-D603-1CA6-D7B9-1C44483FA8B3}" dt="2021-03-07T10:41:02.046" v="200"/>
          <ac:picMkLst>
            <pc:docMk/>
            <pc:sldMk cId="1108732330" sldId="259"/>
            <ac:picMk id="4" creationId="{42E50CDC-7AFE-41D5-B4A6-16846485A623}"/>
          </ac:picMkLst>
        </pc:picChg>
        <pc:cxnChg chg="add">
          <ac:chgData name="Martyna Dużyńska" userId="S::mduzynska@zsp4walbrzych.pl::a818c697-6dc5-48e6-bcd6-fa78754493b2" providerId="AD" clId="Web-{45EE8F4E-D603-1CA6-D7B9-1C44483FA8B3}" dt="2021-03-07T10:41:02.046" v="200"/>
          <ac:cxnSpMkLst>
            <pc:docMk/>
            <pc:sldMk cId="1108732330" sldId="259"/>
            <ac:cxnSpMk id="45" creationId="{C6D4C1FD-C274-4FA8-939A-09E6498EFC7D}"/>
          </ac:cxnSpMkLst>
        </pc:cxnChg>
        <pc:cxnChg chg="add">
          <ac:chgData name="Martyna Dużyńska" userId="S::mduzynska@zsp4walbrzych.pl::a818c697-6dc5-48e6-bcd6-fa78754493b2" providerId="AD" clId="Web-{45EE8F4E-D603-1CA6-D7B9-1C44483FA8B3}" dt="2021-03-07T10:41:02.046" v="200"/>
          <ac:cxnSpMkLst>
            <pc:docMk/>
            <pc:sldMk cId="1108732330" sldId="259"/>
            <ac:cxnSpMk id="47" creationId="{C13D4426-8AD5-43D7-8033-05DBB3BFE65E}"/>
          </ac:cxnSpMkLst>
        </pc:cxnChg>
        <pc:cxnChg chg="add">
          <ac:chgData name="Martyna Dużyńska" userId="S::mduzynska@zsp4walbrzych.pl::a818c697-6dc5-48e6-bcd6-fa78754493b2" providerId="AD" clId="Web-{45EE8F4E-D603-1CA6-D7B9-1C44483FA8B3}" dt="2021-03-07T10:41:02.046" v="200"/>
          <ac:cxnSpMkLst>
            <pc:docMk/>
            <pc:sldMk cId="1108732330" sldId="259"/>
            <ac:cxnSpMk id="49" creationId="{1EC8029B-C6E2-4459-859A-7539865E0066}"/>
          </ac:cxnSpMkLst>
        </pc:cxnChg>
      </pc:sldChg>
      <pc:sldChg chg="addSp modSp new">
        <pc:chgData name="Martyna Dużyńska" userId="S::mduzynska@zsp4walbrzych.pl::a818c697-6dc5-48e6-bcd6-fa78754493b2" providerId="AD" clId="Web-{45EE8F4E-D603-1CA6-D7B9-1C44483FA8B3}" dt="2021-03-07T11:42:42.414" v="663" actId="20577"/>
        <pc:sldMkLst>
          <pc:docMk/>
          <pc:sldMk cId="3355243751" sldId="260"/>
        </pc:sldMkLst>
        <pc:spChg chg="add mod">
          <ac:chgData name="Martyna Dużyńska" userId="S::mduzynska@zsp4walbrzych.pl::a818c697-6dc5-48e6-bcd6-fa78754493b2" providerId="AD" clId="Web-{45EE8F4E-D603-1CA6-D7B9-1C44483FA8B3}" dt="2021-03-07T11:42:42.414" v="663" actId="20577"/>
          <ac:spMkLst>
            <pc:docMk/>
            <pc:sldMk cId="3355243751" sldId="260"/>
            <ac:spMk id="2" creationId="{89F2A115-2144-4CE7-9736-C5E07A6E988F}"/>
          </ac:spMkLst>
        </pc:spChg>
      </pc:sldChg>
      <pc:sldChg chg="addSp modSp new mod setBg">
        <pc:chgData name="Martyna Dużyńska" userId="S::mduzynska@zsp4walbrzych.pl::a818c697-6dc5-48e6-bcd6-fa78754493b2" providerId="AD" clId="Web-{45EE8F4E-D603-1CA6-D7B9-1C44483FA8B3}" dt="2021-03-07T10:49:06.351" v="346"/>
        <pc:sldMkLst>
          <pc:docMk/>
          <pc:sldMk cId="1139630154" sldId="261"/>
        </pc:sldMkLst>
        <pc:spChg chg="add mod ord">
          <ac:chgData name="Martyna Dużyńska" userId="S::mduzynska@zsp4walbrzych.pl::a818c697-6dc5-48e6-bcd6-fa78754493b2" providerId="AD" clId="Web-{45EE8F4E-D603-1CA6-D7B9-1C44483FA8B3}" dt="2021-03-07T10:49:06.351" v="346"/>
          <ac:spMkLst>
            <pc:docMk/>
            <pc:sldMk cId="1139630154" sldId="261"/>
            <ac:spMk id="2" creationId="{8595C72B-C7DF-4152-9360-92DDCB569900}"/>
          </ac:spMkLst>
        </pc:spChg>
        <pc:spChg chg="add">
          <ac:chgData name="Martyna Dużyńska" userId="S::mduzynska@zsp4walbrzych.pl::a818c697-6dc5-48e6-bcd6-fa78754493b2" providerId="AD" clId="Web-{45EE8F4E-D603-1CA6-D7B9-1C44483FA8B3}" dt="2021-03-07T10:48:14.397" v="339"/>
          <ac:spMkLst>
            <pc:docMk/>
            <pc:sldMk cId="1139630154" sldId="261"/>
            <ac:spMk id="10" creationId="{1E94681D-2A4C-4A8D-B9B5-31D440D0328D}"/>
          </ac:spMkLst>
        </pc:spChg>
        <pc:spChg chg="add">
          <ac:chgData name="Martyna Dużyńska" userId="S::mduzynska@zsp4walbrzych.pl::a818c697-6dc5-48e6-bcd6-fa78754493b2" providerId="AD" clId="Web-{45EE8F4E-D603-1CA6-D7B9-1C44483FA8B3}" dt="2021-03-07T10:48:14.397" v="339"/>
          <ac:spMkLst>
            <pc:docMk/>
            <pc:sldMk cId="1139630154" sldId="261"/>
            <ac:spMk id="12" creationId="{92B795FE-15BF-461D-9F54-2A2BAF8138B3}"/>
          </ac:spMkLst>
        </pc:spChg>
        <pc:spChg chg="add">
          <ac:chgData name="Martyna Dużyńska" userId="S::mduzynska@zsp4walbrzych.pl::a818c697-6dc5-48e6-bcd6-fa78754493b2" providerId="AD" clId="Web-{45EE8F4E-D603-1CA6-D7B9-1C44483FA8B3}" dt="2021-03-07T10:48:14.397" v="339"/>
          <ac:spMkLst>
            <pc:docMk/>
            <pc:sldMk cId="1139630154" sldId="261"/>
            <ac:spMk id="14" creationId="{CB260B1E-F9C9-4E2E-8361-8E735E296545}"/>
          </ac:spMkLst>
        </pc:spChg>
        <pc:spChg chg="add">
          <ac:chgData name="Martyna Dużyńska" userId="S::mduzynska@zsp4walbrzych.pl::a818c697-6dc5-48e6-bcd6-fa78754493b2" providerId="AD" clId="Web-{45EE8F4E-D603-1CA6-D7B9-1C44483FA8B3}" dt="2021-03-07T10:48:14.397" v="339"/>
          <ac:spMkLst>
            <pc:docMk/>
            <pc:sldMk cId="1139630154" sldId="261"/>
            <ac:spMk id="16" creationId="{23EBFBD2-DA69-40F0-9B41-6AA12C08FC85}"/>
          </ac:spMkLst>
        </pc:spChg>
        <pc:spChg chg="add">
          <ac:chgData name="Martyna Dużyńska" userId="S::mduzynska@zsp4walbrzych.pl::a818c697-6dc5-48e6-bcd6-fa78754493b2" providerId="AD" clId="Web-{45EE8F4E-D603-1CA6-D7B9-1C44483FA8B3}" dt="2021-03-07T10:48:14.397" v="339"/>
          <ac:spMkLst>
            <pc:docMk/>
            <pc:sldMk cId="1139630154" sldId="261"/>
            <ac:spMk id="18" creationId="{66E085B8-E6D9-4530-9AE3-4C2B79CE418B}"/>
          </ac:spMkLst>
        </pc:spChg>
        <pc:spChg chg="add">
          <ac:chgData name="Martyna Dużyńska" userId="S::mduzynska@zsp4walbrzych.pl::a818c697-6dc5-48e6-bcd6-fa78754493b2" providerId="AD" clId="Web-{45EE8F4E-D603-1CA6-D7B9-1C44483FA8B3}" dt="2021-03-07T10:48:14.397" v="339"/>
          <ac:spMkLst>
            <pc:docMk/>
            <pc:sldMk cId="1139630154" sldId="261"/>
            <ac:spMk id="20" creationId="{4F2304C2-1AD0-4AFD-93A0-BB1D998E0F97}"/>
          </ac:spMkLst>
        </pc:spChg>
        <pc:picChg chg="add mod">
          <ac:chgData name="Martyna Dużyńska" userId="S::mduzynska@zsp4walbrzych.pl::a818c697-6dc5-48e6-bcd6-fa78754493b2" providerId="AD" clId="Web-{45EE8F4E-D603-1CA6-D7B9-1C44483FA8B3}" dt="2021-03-07T10:48:14.397" v="339"/>
          <ac:picMkLst>
            <pc:docMk/>
            <pc:sldMk cId="1139630154" sldId="261"/>
            <ac:picMk id="3" creationId="{8E48CD8A-9C84-45BA-88D7-E292A67016BE}"/>
          </ac:picMkLst>
        </pc:picChg>
        <pc:picChg chg="add mod ord">
          <ac:chgData name="Martyna Dużyńska" userId="S::mduzynska@zsp4walbrzych.pl::a818c697-6dc5-48e6-bcd6-fa78754493b2" providerId="AD" clId="Web-{45EE8F4E-D603-1CA6-D7B9-1C44483FA8B3}" dt="2021-03-07T10:48:14.397" v="339"/>
          <ac:picMkLst>
            <pc:docMk/>
            <pc:sldMk cId="1139630154" sldId="261"/>
            <ac:picMk id="4" creationId="{6E8BD17B-064A-46F6-8902-1DA4494E1758}"/>
          </ac:picMkLst>
        </pc:picChg>
        <pc:picChg chg="add mod">
          <ac:chgData name="Martyna Dużyńska" userId="S::mduzynska@zsp4walbrzych.pl::a818c697-6dc5-48e6-bcd6-fa78754493b2" providerId="AD" clId="Web-{45EE8F4E-D603-1CA6-D7B9-1C44483FA8B3}" dt="2021-03-07T10:48:14.397" v="339"/>
          <ac:picMkLst>
            <pc:docMk/>
            <pc:sldMk cId="1139630154" sldId="261"/>
            <ac:picMk id="5" creationId="{C7996C3C-F24F-4E6E-B790-2EDA148DBB81}"/>
          </ac:picMkLst>
        </pc:picChg>
      </pc:sldChg>
      <pc:sldChg chg="addSp delSp modSp new mod setBg">
        <pc:chgData name="Martyna Dużyńska" userId="S::mduzynska@zsp4walbrzych.pl::a818c697-6dc5-48e6-bcd6-fa78754493b2" providerId="AD" clId="Web-{45EE8F4E-D603-1CA6-D7B9-1C44483FA8B3}" dt="2021-03-07T11:00:10.472" v="412" actId="20577"/>
        <pc:sldMkLst>
          <pc:docMk/>
          <pc:sldMk cId="3101789981" sldId="262"/>
        </pc:sldMkLst>
        <pc:spChg chg="add mod">
          <ac:chgData name="Martyna Dużyńska" userId="S::mduzynska@zsp4walbrzych.pl::a818c697-6dc5-48e6-bcd6-fa78754493b2" providerId="AD" clId="Web-{45EE8F4E-D603-1CA6-D7B9-1C44483FA8B3}" dt="2021-03-07T11:00:10.472" v="412" actId="20577"/>
          <ac:spMkLst>
            <pc:docMk/>
            <pc:sldMk cId="3101789981" sldId="262"/>
            <ac:spMk id="2" creationId="{7C247A2D-E5E4-41B5-B4FF-628FB8810538}"/>
          </ac:spMkLst>
        </pc:spChg>
        <pc:spChg chg="add del mod">
          <ac:chgData name="Martyna Dużyńska" userId="S::mduzynska@zsp4walbrzych.pl::a818c697-6dc5-48e6-bcd6-fa78754493b2" providerId="AD" clId="Web-{45EE8F4E-D603-1CA6-D7B9-1C44483FA8B3}" dt="2021-03-07T10:53:53.809" v="391"/>
          <ac:spMkLst>
            <pc:docMk/>
            <pc:sldMk cId="3101789981" sldId="262"/>
            <ac:spMk id="3" creationId="{D63B3AC5-C1CF-4414-A1AC-724DBAB5B02B}"/>
          </ac:spMkLst>
        </pc:spChg>
        <pc:spChg chg="add del">
          <ac:chgData name="Martyna Dużyńska" userId="S::mduzynska@zsp4walbrzych.pl::a818c697-6dc5-48e6-bcd6-fa78754493b2" providerId="AD" clId="Web-{45EE8F4E-D603-1CA6-D7B9-1C44483FA8B3}" dt="2021-03-07T10:58:28.955" v="396"/>
          <ac:spMkLst>
            <pc:docMk/>
            <pc:sldMk cId="3101789981" sldId="262"/>
            <ac:spMk id="7" creationId="{904DB13E-F722-4ED6-BB00-556651E95281}"/>
          </ac:spMkLst>
        </pc:spChg>
        <pc:spChg chg="add del">
          <ac:chgData name="Martyna Dużyńska" userId="S::mduzynska@zsp4walbrzych.pl::a818c697-6dc5-48e6-bcd6-fa78754493b2" providerId="AD" clId="Web-{45EE8F4E-D603-1CA6-D7B9-1C44483FA8B3}" dt="2021-03-07T10:58:28.955" v="396"/>
          <ac:spMkLst>
            <pc:docMk/>
            <pc:sldMk cId="3101789981" sldId="262"/>
            <ac:spMk id="9" creationId="{7B58A187-A4B1-42EB-A4C7-8635BA507BCE}"/>
          </ac:spMkLst>
        </pc:spChg>
        <pc:spChg chg="add del">
          <ac:chgData name="Martyna Dużyńska" userId="S::mduzynska@zsp4walbrzych.pl::a818c697-6dc5-48e6-bcd6-fa78754493b2" providerId="AD" clId="Web-{45EE8F4E-D603-1CA6-D7B9-1C44483FA8B3}" dt="2021-03-07T10:58:28.955" v="396"/>
          <ac:spMkLst>
            <pc:docMk/>
            <pc:sldMk cId="3101789981" sldId="262"/>
            <ac:spMk id="11" creationId="{37F14E7F-3054-458C-ACF9-A8DA1757C65C}"/>
          </ac:spMkLst>
        </pc:spChg>
        <pc:spChg chg="add del">
          <ac:chgData name="Martyna Dużyńska" userId="S::mduzynska@zsp4walbrzych.pl::a818c697-6dc5-48e6-bcd6-fa78754493b2" providerId="AD" clId="Web-{45EE8F4E-D603-1CA6-D7B9-1C44483FA8B3}" dt="2021-03-07T10:58:28.955" v="396"/>
          <ac:spMkLst>
            <pc:docMk/>
            <pc:sldMk cId="3101789981" sldId="262"/>
            <ac:spMk id="13" creationId="{93747C1C-97FC-4D70-A6C8-A01FBCF5A9DC}"/>
          </ac:spMkLst>
        </pc:spChg>
        <pc:spChg chg="add del">
          <ac:chgData name="Martyna Dużyńska" userId="S::mduzynska@zsp4walbrzych.pl::a818c697-6dc5-48e6-bcd6-fa78754493b2" providerId="AD" clId="Web-{45EE8F4E-D603-1CA6-D7B9-1C44483FA8B3}" dt="2021-03-07T10:58:28.955" v="396"/>
          <ac:spMkLst>
            <pc:docMk/>
            <pc:sldMk cId="3101789981" sldId="262"/>
            <ac:spMk id="20" creationId="{D071C0CD-5EFD-45A1-AAFD-61C3D4A65188}"/>
          </ac:spMkLst>
        </pc:spChg>
        <pc:spChg chg="add del">
          <ac:chgData name="Martyna Dużyńska" userId="S::mduzynska@zsp4walbrzych.pl::a818c697-6dc5-48e6-bcd6-fa78754493b2" providerId="AD" clId="Web-{45EE8F4E-D603-1CA6-D7B9-1C44483FA8B3}" dt="2021-03-07T10:58:28.955" v="396"/>
          <ac:spMkLst>
            <pc:docMk/>
            <pc:sldMk cId="3101789981" sldId="262"/>
            <ac:spMk id="22" creationId="{8A03302C-20A2-4C4F-9760-E85AE1041385}"/>
          </ac:spMkLst>
        </pc:spChg>
        <pc:spChg chg="add del">
          <ac:chgData name="Martyna Dużyńska" userId="S::mduzynska@zsp4walbrzych.pl::a818c697-6dc5-48e6-bcd6-fa78754493b2" providerId="AD" clId="Web-{45EE8F4E-D603-1CA6-D7B9-1C44483FA8B3}" dt="2021-03-07T10:58:28.955" v="396"/>
          <ac:spMkLst>
            <pc:docMk/>
            <pc:sldMk cId="3101789981" sldId="262"/>
            <ac:spMk id="24" creationId="{D00F093B-0739-4429-B30D-D72924D08871}"/>
          </ac:spMkLst>
        </pc:spChg>
        <pc:spChg chg="add del">
          <ac:chgData name="Martyna Dużyńska" userId="S::mduzynska@zsp4walbrzych.pl::a818c697-6dc5-48e6-bcd6-fa78754493b2" providerId="AD" clId="Web-{45EE8F4E-D603-1CA6-D7B9-1C44483FA8B3}" dt="2021-03-07T10:58:28.955" v="396"/>
          <ac:spMkLst>
            <pc:docMk/>
            <pc:sldMk cId="3101789981" sldId="262"/>
            <ac:spMk id="26" creationId="{1BB92999-6A40-480A-8965-2F20DFB032B5}"/>
          </ac:spMkLst>
        </pc:spChg>
        <pc:spChg chg="add">
          <ac:chgData name="Martyna Dużyńska" userId="S::mduzynska@zsp4walbrzych.pl::a818c697-6dc5-48e6-bcd6-fa78754493b2" providerId="AD" clId="Web-{45EE8F4E-D603-1CA6-D7B9-1C44483FA8B3}" dt="2021-03-07T10:58:28.955" v="396"/>
          <ac:spMkLst>
            <pc:docMk/>
            <pc:sldMk cId="3101789981" sldId="262"/>
            <ac:spMk id="37" creationId="{904DB13E-F722-4ED6-BB00-556651E95281}"/>
          </ac:spMkLst>
        </pc:spChg>
        <pc:spChg chg="add">
          <ac:chgData name="Martyna Dużyńska" userId="S::mduzynska@zsp4walbrzych.pl::a818c697-6dc5-48e6-bcd6-fa78754493b2" providerId="AD" clId="Web-{45EE8F4E-D603-1CA6-D7B9-1C44483FA8B3}" dt="2021-03-07T10:58:28.955" v="396"/>
          <ac:spMkLst>
            <pc:docMk/>
            <pc:sldMk cId="3101789981" sldId="262"/>
            <ac:spMk id="39" creationId="{1419E3D9-C5FB-41A9-B6D2-DFB210BB6211}"/>
          </ac:spMkLst>
        </pc:spChg>
        <pc:spChg chg="add">
          <ac:chgData name="Martyna Dużyńska" userId="S::mduzynska@zsp4walbrzych.pl::a818c697-6dc5-48e6-bcd6-fa78754493b2" providerId="AD" clId="Web-{45EE8F4E-D603-1CA6-D7B9-1C44483FA8B3}" dt="2021-03-07T10:58:28.955" v="396"/>
          <ac:spMkLst>
            <pc:docMk/>
            <pc:sldMk cId="3101789981" sldId="262"/>
            <ac:spMk id="41" creationId="{367909BF-1DF7-4ACE-8F58-6CF719BB27E5}"/>
          </ac:spMkLst>
        </pc:spChg>
        <pc:spChg chg="add">
          <ac:chgData name="Martyna Dużyńska" userId="S::mduzynska@zsp4walbrzych.pl::a818c697-6dc5-48e6-bcd6-fa78754493b2" providerId="AD" clId="Web-{45EE8F4E-D603-1CA6-D7B9-1C44483FA8B3}" dt="2021-03-07T10:58:28.955" v="396"/>
          <ac:spMkLst>
            <pc:docMk/>
            <pc:sldMk cId="3101789981" sldId="262"/>
            <ac:spMk id="43" creationId="{89E8BEDB-0BBC-4F21-9CFB-8530D664C343}"/>
          </ac:spMkLst>
        </pc:spChg>
        <pc:spChg chg="add">
          <ac:chgData name="Martyna Dużyńska" userId="S::mduzynska@zsp4walbrzych.pl::a818c697-6dc5-48e6-bcd6-fa78754493b2" providerId="AD" clId="Web-{45EE8F4E-D603-1CA6-D7B9-1C44483FA8B3}" dt="2021-03-07T10:58:28.955" v="396"/>
          <ac:spMkLst>
            <pc:docMk/>
            <pc:sldMk cId="3101789981" sldId="262"/>
            <ac:spMk id="50" creationId="{420551B3-B4DA-48EE-988C-4FAEAEB5CE98}"/>
          </ac:spMkLst>
        </pc:spChg>
        <pc:spChg chg="add">
          <ac:chgData name="Martyna Dużyńska" userId="S::mduzynska@zsp4walbrzych.pl::a818c697-6dc5-48e6-bcd6-fa78754493b2" providerId="AD" clId="Web-{45EE8F4E-D603-1CA6-D7B9-1C44483FA8B3}" dt="2021-03-07T10:58:28.955" v="396"/>
          <ac:spMkLst>
            <pc:docMk/>
            <pc:sldMk cId="3101789981" sldId="262"/>
            <ac:spMk id="52" creationId="{9D879A56-BA4A-47BE-B8EA-643910D696DB}"/>
          </ac:spMkLst>
        </pc:spChg>
        <pc:spChg chg="add">
          <ac:chgData name="Martyna Dużyńska" userId="S::mduzynska@zsp4walbrzych.pl::a818c697-6dc5-48e6-bcd6-fa78754493b2" providerId="AD" clId="Web-{45EE8F4E-D603-1CA6-D7B9-1C44483FA8B3}" dt="2021-03-07T10:58:28.955" v="396"/>
          <ac:spMkLst>
            <pc:docMk/>
            <pc:sldMk cId="3101789981" sldId="262"/>
            <ac:spMk id="54" creationId="{68E7D62B-6F82-4DD0-9764-C143AEAAC198}"/>
          </ac:spMkLst>
        </pc:spChg>
        <pc:spChg chg="add">
          <ac:chgData name="Martyna Dużyńska" userId="S::mduzynska@zsp4walbrzych.pl::a818c697-6dc5-48e6-bcd6-fa78754493b2" providerId="AD" clId="Web-{45EE8F4E-D603-1CA6-D7B9-1C44483FA8B3}" dt="2021-03-07T10:58:28.955" v="396"/>
          <ac:spMkLst>
            <pc:docMk/>
            <pc:sldMk cId="3101789981" sldId="262"/>
            <ac:spMk id="56" creationId="{9C283B92-B6AF-4FE0-AF35-F51A679051EE}"/>
          </ac:spMkLst>
        </pc:spChg>
        <pc:grpChg chg="add del">
          <ac:chgData name="Martyna Dużyńska" userId="S::mduzynska@zsp4walbrzych.pl::a818c697-6dc5-48e6-bcd6-fa78754493b2" providerId="AD" clId="Web-{45EE8F4E-D603-1CA6-D7B9-1C44483FA8B3}" dt="2021-03-07T10:58:28.955" v="396"/>
          <ac:grpSpMkLst>
            <pc:docMk/>
            <pc:sldMk cId="3101789981" sldId="262"/>
            <ac:grpSpMk id="15" creationId="{E26428D7-C6F3-473D-A360-A3F5C3E8728C}"/>
          </ac:grpSpMkLst>
        </pc:grpChg>
        <pc:grpChg chg="add">
          <ac:chgData name="Martyna Dużyńska" userId="S::mduzynska@zsp4walbrzych.pl::a818c697-6dc5-48e6-bcd6-fa78754493b2" providerId="AD" clId="Web-{45EE8F4E-D603-1CA6-D7B9-1C44483FA8B3}" dt="2021-03-07T10:58:28.955" v="396"/>
          <ac:grpSpMkLst>
            <pc:docMk/>
            <pc:sldMk cId="3101789981" sldId="262"/>
            <ac:grpSpMk id="45" creationId="{E26428D7-C6F3-473D-A360-A3F5C3E8728C}"/>
          </ac:grpSpMkLst>
        </pc:grpChg>
        <pc:picChg chg="add del mod">
          <ac:chgData name="Martyna Dużyńska" userId="S::mduzynska@zsp4walbrzych.pl::a818c697-6dc5-48e6-bcd6-fa78754493b2" providerId="AD" clId="Web-{45EE8F4E-D603-1CA6-D7B9-1C44483FA8B3}" dt="2021-03-07T10:58:05.751" v="393"/>
          <ac:picMkLst>
            <pc:docMk/>
            <pc:sldMk cId="3101789981" sldId="262"/>
            <ac:picMk id="4" creationId="{63416053-515A-4C20-9E9C-EBC5F6A50F44}"/>
          </ac:picMkLst>
        </pc:picChg>
        <pc:picChg chg="add mod">
          <ac:chgData name="Martyna Dużyńska" userId="S::mduzynska@zsp4walbrzych.pl::a818c697-6dc5-48e6-bcd6-fa78754493b2" providerId="AD" clId="Web-{45EE8F4E-D603-1CA6-D7B9-1C44483FA8B3}" dt="2021-03-07T10:58:28.955" v="396"/>
          <ac:picMkLst>
            <pc:docMk/>
            <pc:sldMk cId="3101789981" sldId="262"/>
            <ac:picMk id="5" creationId="{67EC529C-88A6-4938-8A20-490D1319EDF1}"/>
          </ac:picMkLst>
        </pc:picChg>
        <pc:cxnChg chg="add del">
          <ac:chgData name="Martyna Dużyńska" userId="S::mduzynska@zsp4walbrzych.pl::a818c697-6dc5-48e6-bcd6-fa78754493b2" providerId="AD" clId="Web-{45EE8F4E-D603-1CA6-D7B9-1C44483FA8B3}" dt="2021-03-07T10:58:28.955" v="396"/>
          <ac:cxnSpMkLst>
            <pc:docMk/>
            <pc:sldMk cId="3101789981" sldId="262"/>
            <ac:cxnSpMk id="28" creationId="{15573B87-7D61-460C-9ADA-EF63674E3A97}"/>
          </ac:cxnSpMkLst>
        </pc:cxnChg>
        <pc:cxnChg chg="add del">
          <ac:chgData name="Martyna Dużyńska" userId="S::mduzynska@zsp4walbrzych.pl::a818c697-6dc5-48e6-bcd6-fa78754493b2" providerId="AD" clId="Web-{45EE8F4E-D603-1CA6-D7B9-1C44483FA8B3}" dt="2021-03-07T10:58:28.955" v="396"/>
          <ac:cxnSpMkLst>
            <pc:docMk/>
            <pc:sldMk cId="3101789981" sldId="262"/>
            <ac:cxnSpMk id="30" creationId="{0AAF6B7C-985D-4351-9564-8DBDF5BB03EA}"/>
          </ac:cxnSpMkLst>
        </pc:cxnChg>
        <pc:cxnChg chg="add del">
          <ac:chgData name="Martyna Dużyńska" userId="S::mduzynska@zsp4walbrzych.pl::a818c697-6dc5-48e6-bcd6-fa78754493b2" providerId="AD" clId="Web-{45EE8F4E-D603-1CA6-D7B9-1C44483FA8B3}" dt="2021-03-07T10:58:28.955" v="396"/>
          <ac:cxnSpMkLst>
            <pc:docMk/>
            <pc:sldMk cId="3101789981" sldId="262"/>
            <ac:cxnSpMk id="32" creationId="{F88433F4-33AB-4CE1-9DE3-72A8403654F1}"/>
          </ac:cxnSpMkLst>
        </pc:cxnChg>
        <pc:cxnChg chg="add">
          <ac:chgData name="Martyna Dużyńska" userId="S::mduzynska@zsp4walbrzych.pl::a818c697-6dc5-48e6-bcd6-fa78754493b2" providerId="AD" clId="Web-{45EE8F4E-D603-1CA6-D7B9-1C44483FA8B3}" dt="2021-03-07T10:58:28.955" v="396"/>
          <ac:cxnSpMkLst>
            <pc:docMk/>
            <pc:sldMk cId="3101789981" sldId="262"/>
            <ac:cxnSpMk id="58" creationId="{9B60A8CB-176B-4FD6-AD24-9D98027E5CA0}"/>
          </ac:cxnSpMkLst>
        </pc:cxnChg>
        <pc:cxnChg chg="add">
          <ac:chgData name="Martyna Dużyńska" userId="S::mduzynska@zsp4walbrzych.pl::a818c697-6dc5-48e6-bcd6-fa78754493b2" providerId="AD" clId="Web-{45EE8F4E-D603-1CA6-D7B9-1C44483FA8B3}" dt="2021-03-07T10:58:28.955" v="396"/>
          <ac:cxnSpMkLst>
            <pc:docMk/>
            <pc:sldMk cId="3101789981" sldId="262"/>
            <ac:cxnSpMk id="60" creationId="{8171CA5D-A004-471D-81F2-0B1381DE61F0}"/>
          </ac:cxnSpMkLst>
        </pc:cxnChg>
        <pc:cxnChg chg="add">
          <ac:chgData name="Martyna Dużyńska" userId="S::mduzynska@zsp4walbrzych.pl::a818c697-6dc5-48e6-bcd6-fa78754493b2" providerId="AD" clId="Web-{45EE8F4E-D603-1CA6-D7B9-1C44483FA8B3}" dt="2021-03-07T10:58:28.955" v="396"/>
          <ac:cxnSpMkLst>
            <pc:docMk/>
            <pc:sldMk cId="3101789981" sldId="262"/>
            <ac:cxnSpMk id="62" creationId="{0682D131-57BB-442B-BD9B-8F06D2B230E3}"/>
          </ac:cxnSpMkLst>
        </pc:cxnChg>
      </pc:sldChg>
      <pc:sldChg chg="addSp modSp new">
        <pc:chgData name="Martyna Dużyńska" userId="S::mduzynska@zsp4walbrzych.pl::a818c697-6dc5-48e6-bcd6-fa78754493b2" providerId="AD" clId="Web-{45EE8F4E-D603-1CA6-D7B9-1C44483FA8B3}" dt="2021-03-07T11:43:26.025" v="666" actId="20577"/>
        <pc:sldMkLst>
          <pc:docMk/>
          <pc:sldMk cId="2809745156" sldId="263"/>
        </pc:sldMkLst>
        <pc:spChg chg="add mod">
          <ac:chgData name="Martyna Dużyńska" userId="S::mduzynska@zsp4walbrzych.pl::a818c697-6dc5-48e6-bcd6-fa78754493b2" providerId="AD" clId="Web-{45EE8F4E-D603-1CA6-D7B9-1C44483FA8B3}" dt="2021-03-07T11:43:26.025" v="666" actId="20577"/>
          <ac:spMkLst>
            <pc:docMk/>
            <pc:sldMk cId="2809745156" sldId="263"/>
            <ac:spMk id="2" creationId="{F6BEBCA5-C91E-45DC-A8D6-714918928809}"/>
          </ac:spMkLst>
        </pc:spChg>
      </pc:sldChg>
      <pc:sldChg chg="addSp delSp modSp new mod setBg setClrOvrMap">
        <pc:chgData name="Martyna Dużyńska" userId="S::mduzynska@zsp4walbrzych.pl::a818c697-6dc5-48e6-bcd6-fa78754493b2" providerId="AD" clId="Web-{45EE8F4E-D603-1CA6-D7B9-1C44483FA8B3}" dt="2021-03-07T11:11:25.906" v="478" actId="20577"/>
        <pc:sldMkLst>
          <pc:docMk/>
          <pc:sldMk cId="2594830656" sldId="264"/>
        </pc:sldMkLst>
        <pc:spChg chg="add mod ord">
          <ac:chgData name="Martyna Dużyńska" userId="S::mduzynska@zsp4walbrzych.pl::a818c697-6dc5-48e6-bcd6-fa78754493b2" providerId="AD" clId="Web-{45EE8F4E-D603-1CA6-D7B9-1C44483FA8B3}" dt="2021-03-07T11:11:25.906" v="478" actId="20577"/>
          <ac:spMkLst>
            <pc:docMk/>
            <pc:sldMk cId="2594830656" sldId="264"/>
            <ac:spMk id="2" creationId="{30192020-27D2-4298-8D89-07D5FF4A2D14}"/>
          </ac:spMkLst>
        </pc:spChg>
        <pc:spChg chg="add del">
          <ac:chgData name="Martyna Dużyńska" userId="S::mduzynska@zsp4walbrzych.pl::a818c697-6dc5-48e6-bcd6-fa78754493b2" providerId="AD" clId="Web-{45EE8F4E-D603-1CA6-D7B9-1C44483FA8B3}" dt="2021-03-07T11:10:40.874" v="468"/>
          <ac:spMkLst>
            <pc:docMk/>
            <pc:sldMk cId="2594830656" sldId="264"/>
            <ac:spMk id="7" creationId="{1E94681D-2A4C-4A8D-B9B5-31D440D0328D}"/>
          </ac:spMkLst>
        </pc:spChg>
        <pc:spChg chg="add del">
          <ac:chgData name="Martyna Dużyńska" userId="S::mduzynska@zsp4walbrzych.pl::a818c697-6dc5-48e6-bcd6-fa78754493b2" providerId="AD" clId="Web-{45EE8F4E-D603-1CA6-D7B9-1C44483FA8B3}" dt="2021-03-07T11:10:40.874" v="468"/>
          <ac:spMkLst>
            <pc:docMk/>
            <pc:sldMk cId="2594830656" sldId="264"/>
            <ac:spMk id="9" creationId="{88DE9B99-ADEF-4DA4-A716-52D0A8BE5332}"/>
          </ac:spMkLst>
        </pc:spChg>
        <pc:spChg chg="add del">
          <ac:chgData name="Martyna Dużyńska" userId="S::mduzynska@zsp4walbrzych.pl::a818c697-6dc5-48e6-bcd6-fa78754493b2" providerId="AD" clId="Web-{45EE8F4E-D603-1CA6-D7B9-1C44483FA8B3}" dt="2021-03-07T11:10:40.874" v="468"/>
          <ac:spMkLst>
            <pc:docMk/>
            <pc:sldMk cId="2594830656" sldId="264"/>
            <ac:spMk id="11" creationId="{6E20860D-8992-496E-BC22-8450E344BED6}"/>
          </ac:spMkLst>
        </pc:spChg>
        <pc:spChg chg="add del">
          <ac:chgData name="Martyna Dużyńska" userId="S::mduzynska@zsp4walbrzych.pl::a818c697-6dc5-48e6-bcd6-fa78754493b2" providerId="AD" clId="Web-{45EE8F4E-D603-1CA6-D7B9-1C44483FA8B3}" dt="2021-03-07T11:10:40.874" v="468"/>
          <ac:spMkLst>
            <pc:docMk/>
            <pc:sldMk cId="2594830656" sldId="264"/>
            <ac:spMk id="13" creationId="{065FAA58-0EDC-412F-A5F8-01968BE6052E}"/>
          </ac:spMkLst>
        </pc:spChg>
        <pc:spChg chg="add del">
          <ac:chgData name="Martyna Dużyńska" userId="S::mduzynska@zsp4walbrzych.pl::a818c697-6dc5-48e6-bcd6-fa78754493b2" providerId="AD" clId="Web-{45EE8F4E-D603-1CA6-D7B9-1C44483FA8B3}" dt="2021-03-07T11:10:40.874" v="468"/>
          <ac:spMkLst>
            <pc:docMk/>
            <pc:sldMk cId="2594830656" sldId="264"/>
            <ac:spMk id="15" creationId="{C8089CB0-2F03-4E3C-ADBB-570A3BE78F86}"/>
          </ac:spMkLst>
        </pc:spChg>
        <pc:spChg chg="add del">
          <ac:chgData name="Martyna Dużyńska" userId="S::mduzynska@zsp4walbrzych.pl::a818c697-6dc5-48e6-bcd6-fa78754493b2" providerId="AD" clId="Web-{45EE8F4E-D603-1CA6-D7B9-1C44483FA8B3}" dt="2021-03-07T11:10:40.874" v="468"/>
          <ac:spMkLst>
            <pc:docMk/>
            <pc:sldMk cId="2594830656" sldId="264"/>
            <ac:spMk id="17" creationId="{0DBA80B1-3B69-49C0-8AC9-716ABA57F577}"/>
          </ac:spMkLst>
        </pc:spChg>
        <pc:spChg chg="add del">
          <ac:chgData name="Martyna Dużyńska" userId="S::mduzynska@zsp4walbrzych.pl::a818c697-6dc5-48e6-bcd6-fa78754493b2" providerId="AD" clId="Web-{45EE8F4E-D603-1CA6-D7B9-1C44483FA8B3}" dt="2021-03-07T11:10:40.874" v="468"/>
          <ac:spMkLst>
            <pc:docMk/>
            <pc:sldMk cId="2594830656" sldId="264"/>
            <ac:spMk id="19" creationId="{047E1103-B264-49BE-BC2A-F4E40BD33B41}"/>
          </ac:spMkLst>
        </pc:spChg>
        <pc:spChg chg="add del">
          <ac:chgData name="Martyna Dużyńska" userId="S::mduzynska@zsp4walbrzych.pl::a818c697-6dc5-48e6-bcd6-fa78754493b2" providerId="AD" clId="Web-{45EE8F4E-D603-1CA6-D7B9-1C44483FA8B3}" dt="2021-03-07T11:10:40.874" v="468"/>
          <ac:spMkLst>
            <pc:docMk/>
            <pc:sldMk cId="2594830656" sldId="264"/>
            <ac:spMk id="21" creationId="{52DA11B6-B538-4624-9628-98B823D761D5}"/>
          </ac:spMkLst>
        </pc:spChg>
        <pc:spChg chg="add del">
          <ac:chgData name="Martyna Dużyńska" userId="S::mduzynska@zsp4walbrzych.pl::a818c697-6dc5-48e6-bcd6-fa78754493b2" providerId="AD" clId="Web-{45EE8F4E-D603-1CA6-D7B9-1C44483FA8B3}" dt="2021-03-07T11:10:40.874" v="468"/>
          <ac:spMkLst>
            <pc:docMk/>
            <pc:sldMk cId="2594830656" sldId="264"/>
            <ac:spMk id="23" creationId="{CFB1CB5B-67A5-45DB-B8E1-7A09A642E3E4}"/>
          </ac:spMkLst>
        </pc:spChg>
        <pc:spChg chg="add del">
          <ac:chgData name="Martyna Dużyńska" userId="S::mduzynska@zsp4walbrzych.pl::a818c697-6dc5-48e6-bcd6-fa78754493b2" providerId="AD" clId="Web-{45EE8F4E-D603-1CA6-D7B9-1C44483FA8B3}" dt="2021-03-07T11:10:53.765" v="471"/>
          <ac:spMkLst>
            <pc:docMk/>
            <pc:sldMk cId="2594830656" sldId="264"/>
            <ac:spMk id="28" creationId="{1E94681D-2A4C-4A8D-B9B5-31D440D0328D}"/>
          </ac:spMkLst>
        </pc:spChg>
        <pc:spChg chg="add del">
          <ac:chgData name="Martyna Dużyńska" userId="S::mduzynska@zsp4walbrzych.pl::a818c697-6dc5-48e6-bcd6-fa78754493b2" providerId="AD" clId="Web-{45EE8F4E-D603-1CA6-D7B9-1C44483FA8B3}" dt="2021-03-07T11:10:53.765" v="471"/>
          <ac:spMkLst>
            <pc:docMk/>
            <pc:sldMk cId="2594830656" sldId="264"/>
            <ac:spMk id="30" creationId="{FB65ABA3-820C-4D75-9437-9EFA1ADFE134}"/>
          </ac:spMkLst>
        </pc:spChg>
        <pc:spChg chg="add del">
          <ac:chgData name="Martyna Dużyńska" userId="S::mduzynska@zsp4walbrzych.pl::a818c697-6dc5-48e6-bcd6-fa78754493b2" providerId="AD" clId="Web-{45EE8F4E-D603-1CA6-D7B9-1C44483FA8B3}" dt="2021-03-07T11:10:53.765" v="471"/>
          <ac:spMkLst>
            <pc:docMk/>
            <pc:sldMk cId="2594830656" sldId="264"/>
            <ac:spMk id="32" creationId="{036BF2FB-90D8-48DB-BD34-D040CDCFF208}"/>
          </ac:spMkLst>
        </pc:spChg>
        <pc:spChg chg="add del">
          <ac:chgData name="Martyna Dużyńska" userId="S::mduzynska@zsp4walbrzych.pl::a818c697-6dc5-48e6-bcd6-fa78754493b2" providerId="AD" clId="Web-{45EE8F4E-D603-1CA6-D7B9-1C44483FA8B3}" dt="2021-03-07T11:10:53.765" v="471"/>
          <ac:spMkLst>
            <pc:docMk/>
            <pc:sldMk cId="2594830656" sldId="264"/>
            <ac:spMk id="34" creationId="{78632963-757B-40C2-BB84-FC6107A54DAD}"/>
          </ac:spMkLst>
        </pc:spChg>
        <pc:spChg chg="add del">
          <ac:chgData name="Martyna Dużyńska" userId="S::mduzynska@zsp4walbrzych.pl::a818c697-6dc5-48e6-bcd6-fa78754493b2" providerId="AD" clId="Web-{45EE8F4E-D603-1CA6-D7B9-1C44483FA8B3}" dt="2021-03-07T11:10:53.765" v="471"/>
          <ac:spMkLst>
            <pc:docMk/>
            <pc:sldMk cId="2594830656" sldId="264"/>
            <ac:spMk id="36" creationId="{EE0D13DB-D099-4541-888D-DE0186F1C8F0}"/>
          </ac:spMkLst>
        </pc:spChg>
        <pc:spChg chg="add del">
          <ac:chgData name="Martyna Dużyńska" userId="S::mduzynska@zsp4walbrzych.pl::a818c697-6dc5-48e6-bcd6-fa78754493b2" providerId="AD" clId="Web-{45EE8F4E-D603-1CA6-D7B9-1C44483FA8B3}" dt="2021-03-07T11:10:53.765" v="471"/>
          <ac:spMkLst>
            <pc:docMk/>
            <pc:sldMk cId="2594830656" sldId="264"/>
            <ac:spMk id="38" creationId="{2853AE55-7E35-44B0-89F1-3F52B262AF33}"/>
          </ac:spMkLst>
        </pc:spChg>
        <pc:spChg chg="add del">
          <ac:chgData name="Martyna Dużyńska" userId="S::mduzynska@zsp4walbrzych.pl::a818c697-6dc5-48e6-bcd6-fa78754493b2" providerId="AD" clId="Web-{45EE8F4E-D603-1CA6-D7B9-1C44483FA8B3}" dt="2021-03-07T11:10:53.765" v="471"/>
          <ac:spMkLst>
            <pc:docMk/>
            <pc:sldMk cId="2594830656" sldId="264"/>
            <ac:spMk id="40" creationId="{DBC4BE4D-4B50-4F51-9F85-4B5D60B02D81}"/>
          </ac:spMkLst>
        </pc:spChg>
        <pc:spChg chg="add">
          <ac:chgData name="Martyna Dużyńska" userId="S::mduzynska@zsp4walbrzych.pl::a818c697-6dc5-48e6-bcd6-fa78754493b2" providerId="AD" clId="Web-{45EE8F4E-D603-1CA6-D7B9-1C44483FA8B3}" dt="2021-03-07T11:10:53.765" v="471"/>
          <ac:spMkLst>
            <pc:docMk/>
            <pc:sldMk cId="2594830656" sldId="264"/>
            <ac:spMk id="45" creationId="{904DB13E-F722-4ED6-BB00-556651E95281}"/>
          </ac:spMkLst>
        </pc:spChg>
        <pc:spChg chg="add">
          <ac:chgData name="Martyna Dużyńska" userId="S::mduzynska@zsp4walbrzych.pl::a818c697-6dc5-48e6-bcd6-fa78754493b2" providerId="AD" clId="Web-{45EE8F4E-D603-1CA6-D7B9-1C44483FA8B3}" dt="2021-03-07T11:10:53.765" v="471"/>
          <ac:spMkLst>
            <pc:docMk/>
            <pc:sldMk cId="2594830656" sldId="264"/>
            <ac:spMk id="47" creationId="{1E8D93C5-28EB-42D0-86CE-D804955653CC}"/>
          </ac:spMkLst>
        </pc:spChg>
        <pc:spChg chg="add">
          <ac:chgData name="Martyna Dużyńska" userId="S::mduzynska@zsp4walbrzych.pl::a818c697-6dc5-48e6-bcd6-fa78754493b2" providerId="AD" clId="Web-{45EE8F4E-D603-1CA6-D7B9-1C44483FA8B3}" dt="2021-03-07T11:10:53.765" v="471"/>
          <ac:spMkLst>
            <pc:docMk/>
            <pc:sldMk cId="2594830656" sldId="264"/>
            <ac:spMk id="49" creationId="{AB1B1E7D-F76D-4744-AF85-239E6998A4C5}"/>
          </ac:spMkLst>
        </pc:spChg>
        <pc:spChg chg="add">
          <ac:chgData name="Martyna Dużyńska" userId="S::mduzynska@zsp4walbrzych.pl::a818c697-6dc5-48e6-bcd6-fa78754493b2" providerId="AD" clId="Web-{45EE8F4E-D603-1CA6-D7B9-1C44483FA8B3}" dt="2021-03-07T11:10:53.765" v="471"/>
          <ac:spMkLst>
            <pc:docMk/>
            <pc:sldMk cId="2594830656" sldId="264"/>
            <ac:spMk id="51" creationId="{3BB65211-00DB-45B6-A223-033B2D19CBE8}"/>
          </ac:spMkLst>
        </pc:spChg>
        <pc:spChg chg="add">
          <ac:chgData name="Martyna Dużyńska" userId="S::mduzynska@zsp4walbrzych.pl::a818c697-6dc5-48e6-bcd6-fa78754493b2" providerId="AD" clId="Web-{45EE8F4E-D603-1CA6-D7B9-1C44483FA8B3}" dt="2021-03-07T11:10:53.765" v="471"/>
          <ac:spMkLst>
            <pc:docMk/>
            <pc:sldMk cId="2594830656" sldId="264"/>
            <ac:spMk id="58" creationId="{EA4E4267-CAF0-4C38-8DC6-CD3B1A9F046E}"/>
          </ac:spMkLst>
        </pc:spChg>
        <pc:spChg chg="add">
          <ac:chgData name="Martyna Dużyńska" userId="S::mduzynska@zsp4walbrzych.pl::a818c697-6dc5-48e6-bcd6-fa78754493b2" providerId="AD" clId="Web-{45EE8F4E-D603-1CA6-D7B9-1C44483FA8B3}" dt="2021-03-07T11:10:53.765" v="471"/>
          <ac:spMkLst>
            <pc:docMk/>
            <pc:sldMk cId="2594830656" sldId="264"/>
            <ac:spMk id="60" creationId="{0EE3ACC5-126D-4BA4-8B45-7F0B5B839C51}"/>
          </ac:spMkLst>
        </pc:spChg>
        <pc:spChg chg="add">
          <ac:chgData name="Martyna Dużyńska" userId="S::mduzynska@zsp4walbrzych.pl::a818c697-6dc5-48e6-bcd6-fa78754493b2" providerId="AD" clId="Web-{45EE8F4E-D603-1CA6-D7B9-1C44483FA8B3}" dt="2021-03-07T11:10:53.765" v="471"/>
          <ac:spMkLst>
            <pc:docMk/>
            <pc:sldMk cId="2594830656" sldId="264"/>
            <ac:spMk id="62" creationId="{AB2868F7-FE10-4289-A5BD-90763C7A2F5A}"/>
          </ac:spMkLst>
        </pc:spChg>
        <pc:spChg chg="add">
          <ac:chgData name="Martyna Dużyńska" userId="S::mduzynska@zsp4walbrzych.pl::a818c697-6dc5-48e6-bcd6-fa78754493b2" providerId="AD" clId="Web-{45EE8F4E-D603-1CA6-D7B9-1C44483FA8B3}" dt="2021-03-07T11:10:53.765" v="471"/>
          <ac:spMkLst>
            <pc:docMk/>
            <pc:sldMk cId="2594830656" sldId="264"/>
            <ac:spMk id="64" creationId="{BD94142C-10EE-487C-A327-404FDF358F22}"/>
          </ac:spMkLst>
        </pc:spChg>
        <pc:spChg chg="add">
          <ac:chgData name="Martyna Dużyńska" userId="S::mduzynska@zsp4walbrzych.pl::a818c697-6dc5-48e6-bcd6-fa78754493b2" providerId="AD" clId="Web-{45EE8F4E-D603-1CA6-D7B9-1C44483FA8B3}" dt="2021-03-07T11:10:53.765" v="471"/>
          <ac:spMkLst>
            <pc:docMk/>
            <pc:sldMk cId="2594830656" sldId="264"/>
            <ac:spMk id="66" creationId="{5F7FAC2D-7A74-4939-A917-A1A5AF935685}"/>
          </ac:spMkLst>
        </pc:spChg>
        <pc:spChg chg="add">
          <ac:chgData name="Martyna Dużyńska" userId="S::mduzynska@zsp4walbrzych.pl::a818c697-6dc5-48e6-bcd6-fa78754493b2" providerId="AD" clId="Web-{45EE8F4E-D603-1CA6-D7B9-1C44483FA8B3}" dt="2021-03-07T11:10:53.765" v="471"/>
          <ac:spMkLst>
            <pc:docMk/>
            <pc:sldMk cId="2594830656" sldId="264"/>
            <ac:spMk id="68" creationId="{BA53A868-C420-4BAE-9244-EC162AF05CFC}"/>
          </ac:spMkLst>
        </pc:spChg>
        <pc:grpChg chg="add">
          <ac:chgData name="Martyna Dużyńska" userId="S::mduzynska@zsp4walbrzych.pl::a818c697-6dc5-48e6-bcd6-fa78754493b2" providerId="AD" clId="Web-{45EE8F4E-D603-1CA6-D7B9-1C44483FA8B3}" dt="2021-03-07T11:10:53.765" v="471"/>
          <ac:grpSpMkLst>
            <pc:docMk/>
            <pc:sldMk cId="2594830656" sldId="264"/>
            <ac:grpSpMk id="53" creationId="{E26428D7-C6F3-473D-A360-A3F5C3E8728C}"/>
          </ac:grpSpMkLst>
        </pc:grpChg>
        <pc:picChg chg="add del mod">
          <ac:chgData name="Martyna Dużyńska" userId="S::mduzynska@zsp4walbrzych.pl::a818c697-6dc5-48e6-bcd6-fa78754493b2" providerId="AD" clId="Web-{45EE8F4E-D603-1CA6-D7B9-1C44483FA8B3}" dt="2021-03-07T11:09:41.842" v="456"/>
          <ac:picMkLst>
            <pc:docMk/>
            <pc:sldMk cId="2594830656" sldId="264"/>
            <ac:picMk id="3" creationId="{17F627CE-E608-4C37-9924-28332D028BBF}"/>
          </ac:picMkLst>
        </pc:picChg>
        <pc:picChg chg="add mod ord">
          <ac:chgData name="Martyna Dużyńska" userId="S::mduzynska@zsp4walbrzych.pl::a818c697-6dc5-48e6-bcd6-fa78754493b2" providerId="AD" clId="Web-{45EE8F4E-D603-1CA6-D7B9-1C44483FA8B3}" dt="2021-03-07T11:10:53.765" v="471"/>
          <ac:picMkLst>
            <pc:docMk/>
            <pc:sldMk cId="2594830656" sldId="264"/>
            <ac:picMk id="4" creationId="{AC3364C7-AF59-4646-A21C-86F2B61E3F9F}"/>
          </ac:picMkLst>
        </pc:picChg>
        <pc:cxnChg chg="add">
          <ac:chgData name="Martyna Dużyńska" userId="S::mduzynska@zsp4walbrzych.pl::a818c697-6dc5-48e6-bcd6-fa78754493b2" providerId="AD" clId="Web-{45EE8F4E-D603-1CA6-D7B9-1C44483FA8B3}" dt="2021-03-07T11:10:53.765" v="471"/>
          <ac:cxnSpMkLst>
            <pc:docMk/>
            <pc:sldMk cId="2594830656" sldId="264"/>
            <ac:cxnSpMk id="70" creationId="{C2686EF3-81CC-419F-96C3-002A75880309}"/>
          </ac:cxnSpMkLst>
        </pc:cxnChg>
        <pc:cxnChg chg="add">
          <ac:chgData name="Martyna Dużyńska" userId="S::mduzynska@zsp4walbrzych.pl::a818c697-6dc5-48e6-bcd6-fa78754493b2" providerId="AD" clId="Web-{45EE8F4E-D603-1CA6-D7B9-1C44483FA8B3}" dt="2021-03-07T11:10:53.765" v="471"/>
          <ac:cxnSpMkLst>
            <pc:docMk/>
            <pc:sldMk cId="2594830656" sldId="264"/>
            <ac:cxnSpMk id="72" creationId="{F8D93CCA-A85E-4529-A6F0-8BB54D27BCD1}"/>
          </ac:cxnSpMkLst>
        </pc:cxnChg>
        <pc:cxnChg chg="add">
          <ac:chgData name="Martyna Dużyńska" userId="S::mduzynska@zsp4walbrzych.pl::a818c697-6dc5-48e6-bcd6-fa78754493b2" providerId="AD" clId="Web-{45EE8F4E-D603-1CA6-D7B9-1C44483FA8B3}" dt="2021-03-07T11:10:53.765" v="471"/>
          <ac:cxnSpMkLst>
            <pc:docMk/>
            <pc:sldMk cId="2594830656" sldId="264"/>
            <ac:cxnSpMk id="74" creationId="{1ECFA516-C18C-41AE-AFF2-A0D0A59C9E90}"/>
          </ac:cxnSpMkLst>
        </pc:cxnChg>
      </pc:sldChg>
      <pc:sldChg chg="addSp delSp modSp new mod setBg">
        <pc:chgData name="Martyna Dużyńska" userId="S::mduzynska@zsp4walbrzych.pl::a818c697-6dc5-48e6-bcd6-fa78754493b2" providerId="AD" clId="Web-{45EE8F4E-D603-1CA6-D7B9-1C44483FA8B3}" dt="2021-03-07T11:17:30.350" v="517" actId="20577"/>
        <pc:sldMkLst>
          <pc:docMk/>
          <pc:sldMk cId="3182326238" sldId="265"/>
        </pc:sldMkLst>
        <pc:spChg chg="add mod ord">
          <ac:chgData name="Martyna Dużyńska" userId="S::mduzynska@zsp4walbrzych.pl::a818c697-6dc5-48e6-bcd6-fa78754493b2" providerId="AD" clId="Web-{45EE8F4E-D603-1CA6-D7B9-1C44483FA8B3}" dt="2021-03-07T11:17:30.350" v="517" actId="20577"/>
          <ac:spMkLst>
            <pc:docMk/>
            <pc:sldMk cId="3182326238" sldId="265"/>
            <ac:spMk id="2" creationId="{3A79CD39-401D-4970-9C85-29896B18CEF2}"/>
          </ac:spMkLst>
        </pc:spChg>
        <pc:spChg chg="add">
          <ac:chgData name="Martyna Dużyńska" userId="S::mduzynska@zsp4walbrzych.pl::a818c697-6dc5-48e6-bcd6-fa78754493b2" providerId="AD" clId="Web-{45EE8F4E-D603-1CA6-D7B9-1C44483FA8B3}" dt="2021-03-07T11:14:41.175" v="497"/>
          <ac:spMkLst>
            <pc:docMk/>
            <pc:sldMk cId="3182326238" sldId="265"/>
            <ac:spMk id="6" creationId="{1E94681D-2A4C-4A8D-B9B5-31D440D0328D}"/>
          </ac:spMkLst>
        </pc:spChg>
        <pc:spChg chg="add">
          <ac:chgData name="Martyna Dużyńska" userId="S::mduzynska@zsp4walbrzych.pl::a818c697-6dc5-48e6-bcd6-fa78754493b2" providerId="AD" clId="Web-{45EE8F4E-D603-1CA6-D7B9-1C44483FA8B3}" dt="2021-03-07T11:14:41.175" v="497"/>
          <ac:spMkLst>
            <pc:docMk/>
            <pc:sldMk cId="3182326238" sldId="265"/>
            <ac:spMk id="7" creationId="{ACC34E14-7009-4770-92C3-8FA9DFFCC133}"/>
          </ac:spMkLst>
        </pc:spChg>
        <pc:spChg chg="add">
          <ac:chgData name="Martyna Dużyńska" userId="S::mduzynska@zsp4walbrzych.pl::a818c697-6dc5-48e6-bcd6-fa78754493b2" providerId="AD" clId="Web-{45EE8F4E-D603-1CA6-D7B9-1C44483FA8B3}" dt="2021-03-07T11:14:41.175" v="497"/>
          <ac:spMkLst>
            <pc:docMk/>
            <pc:sldMk cId="3182326238" sldId="265"/>
            <ac:spMk id="8" creationId="{B7F09AB8-ED40-4351-A581-146415B87E8B}"/>
          </ac:spMkLst>
        </pc:spChg>
        <pc:spChg chg="add del">
          <ac:chgData name="Martyna Dużyńska" userId="S::mduzynska@zsp4walbrzych.pl::a818c697-6dc5-48e6-bcd6-fa78754493b2" providerId="AD" clId="Web-{45EE8F4E-D603-1CA6-D7B9-1C44483FA8B3}" dt="2021-03-07T11:14:41.159" v="496"/>
          <ac:spMkLst>
            <pc:docMk/>
            <pc:sldMk cId="3182326238" sldId="265"/>
            <ac:spMk id="9" creationId="{1E94681D-2A4C-4A8D-B9B5-31D440D0328D}"/>
          </ac:spMkLst>
        </pc:spChg>
        <pc:spChg chg="add">
          <ac:chgData name="Martyna Dużyńska" userId="S::mduzynska@zsp4walbrzych.pl::a818c697-6dc5-48e6-bcd6-fa78754493b2" providerId="AD" clId="Web-{45EE8F4E-D603-1CA6-D7B9-1C44483FA8B3}" dt="2021-03-07T11:14:41.175" v="497"/>
          <ac:spMkLst>
            <pc:docMk/>
            <pc:sldMk cId="3182326238" sldId="265"/>
            <ac:spMk id="10" creationId="{CD7B8A97-A55C-4B63-9224-277C84F4B6BD}"/>
          </ac:spMkLst>
        </pc:spChg>
        <pc:spChg chg="add del">
          <ac:chgData name="Martyna Dużyńska" userId="S::mduzynska@zsp4walbrzych.pl::a818c697-6dc5-48e6-bcd6-fa78754493b2" providerId="AD" clId="Web-{45EE8F4E-D603-1CA6-D7B9-1C44483FA8B3}" dt="2021-03-07T11:14:41.159" v="496"/>
          <ac:spMkLst>
            <pc:docMk/>
            <pc:sldMk cId="3182326238" sldId="265"/>
            <ac:spMk id="11" creationId="{ACC34E14-7009-4770-92C3-8FA9DFFCC133}"/>
          </ac:spMkLst>
        </pc:spChg>
        <pc:spChg chg="add">
          <ac:chgData name="Martyna Dużyńska" userId="S::mduzynska@zsp4walbrzych.pl::a818c697-6dc5-48e6-bcd6-fa78754493b2" providerId="AD" clId="Web-{45EE8F4E-D603-1CA6-D7B9-1C44483FA8B3}" dt="2021-03-07T11:14:41.175" v="497"/>
          <ac:spMkLst>
            <pc:docMk/>
            <pc:sldMk cId="3182326238" sldId="265"/>
            <ac:spMk id="12" creationId="{64E8C82B-29EE-43B6-90D9-4C3463486DBF}"/>
          </ac:spMkLst>
        </pc:spChg>
        <pc:spChg chg="add del">
          <ac:chgData name="Martyna Dużyńska" userId="S::mduzynska@zsp4walbrzych.pl::a818c697-6dc5-48e6-bcd6-fa78754493b2" providerId="AD" clId="Web-{45EE8F4E-D603-1CA6-D7B9-1C44483FA8B3}" dt="2021-03-07T11:14:41.159" v="496"/>
          <ac:spMkLst>
            <pc:docMk/>
            <pc:sldMk cId="3182326238" sldId="265"/>
            <ac:spMk id="13" creationId="{B7F09AB8-ED40-4351-A581-146415B87E8B}"/>
          </ac:spMkLst>
        </pc:spChg>
        <pc:spChg chg="add">
          <ac:chgData name="Martyna Dużyńska" userId="S::mduzynska@zsp4walbrzych.pl::a818c697-6dc5-48e6-bcd6-fa78754493b2" providerId="AD" clId="Web-{45EE8F4E-D603-1CA6-D7B9-1C44483FA8B3}" dt="2021-03-07T11:14:41.175" v="497"/>
          <ac:spMkLst>
            <pc:docMk/>
            <pc:sldMk cId="3182326238" sldId="265"/>
            <ac:spMk id="14" creationId="{C6E2D67D-01A2-4277-8EA0-1560E7E95275}"/>
          </ac:spMkLst>
        </pc:spChg>
        <pc:spChg chg="add del">
          <ac:chgData name="Martyna Dużyńska" userId="S::mduzynska@zsp4walbrzych.pl::a818c697-6dc5-48e6-bcd6-fa78754493b2" providerId="AD" clId="Web-{45EE8F4E-D603-1CA6-D7B9-1C44483FA8B3}" dt="2021-03-07T11:14:41.159" v="496"/>
          <ac:spMkLst>
            <pc:docMk/>
            <pc:sldMk cId="3182326238" sldId="265"/>
            <ac:spMk id="15" creationId="{77B2BA5B-1894-4AF7-A31A-68B310384EB4}"/>
          </ac:spMkLst>
        </pc:spChg>
        <pc:spChg chg="add">
          <ac:chgData name="Martyna Dużyńska" userId="S::mduzynska@zsp4walbrzych.pl::a818c697-6dc5-48e6-bcd6-fa78754493b2" providerId="AD" clId="Web-{45EE8F4E-D603-1CA6-D7B9-1C44483FA8B3}" dt="2021-03-07T11:14:41.175" v="497"/>
          <ac:spMkLst>
            <pc:docMk/>
            <pc:sldMk cId="3182326238" sldId="265"/>
            <ac:spMk id="16" creationId="{66A5D548-4865-4D5F-97A6-2D8C1657B26C}"/>
          </ac:spMkLst>
        </pc:spChg>
        <pc:spChg chg="add del">
          <ac:chgData name="Martyna Dużyńska" userId="S::mduzynska@zsp4walbrzych.pl::a818c697-6dc5-48e6-bcd6-fa78754493b2" providerId="AD" clId="Web-{45EE8F4E-D603-1CA6-D7B9-1C44483FA8B3}" dt="2021-03-07T11:14:41.159" v="496"/>
          <ac:spMkLst>
            <pc:docMk/>
            <pc:sldMk cId="3182326238" sldId="265"/>
            <ac:spMk id="17" creationId="{3F8292AA-2164-4B18-AEBD-CC13F4CA6F02}"/>
          </ac:spMkLst>
        </pc:spChg>
        <pc:spChg chg="add">
          <ac:chgData name="Martyna Dużyńska" userId="S::mduzynska@zsp4walbrzych.pl::a818c697-6dc5-48e6-bcd6-fa78754493b2" providerId="AD" clId="Web-{45EE8F4E-D603-1CA6-D7B9-1C44483FA8B3}" dt="2021-03-07T11:14:41.175" v="497"/>
          <ac:spMkLst>
            <pc:docMk/>
            <pc:sldMk cId="3182326238" sldId="265"/>
            <ac:spMk id="18" creationId="{EFFB280C-BA0C-49DC-926F-5BB41ADF0A23}"/>
          </ac:spMkLst>
        </pc:spChg>
        <pc:spChg chg="add del">
          <ac:chgData name="Martyna Dużyńska" userId="S::mduzynska@zsp4walbrzych.pl::a818c697-6dc5-48e6-bcd6-fa78754493b2" providerId="AD" clId="Web-{45EE8F4E-D603-1CA6-D7B9-1C44483FA8B3}" dt="2021-03-07T11:14:41.159" v="496"/>
          <ac:spMkLst>
            <pc:docMk/>
            <pc:sldMk cId="3182326238" sldId="265"/>
            <ac:spMk id="19" creationId="{492E3DD6-EE3F-4714-B087-11DF4E1FBC37}"/>
          </ac:spMkLst>
        </pc:spChg>
        <pc:spChg chg="add del">
          <ac:chgData name="Martyna Dużyńska" userId="S::mduzynska@zsp4walbrzych.pl::a818c697-6dc5-48e6-bcd6-fa78754493b2" providerId="AD" clId="Web-{45EE8F4E-D603-1CA6-D7B9-1C44483FA8B3}" dt="2021-03-07T11:14:41.159" v="496"/>
          <ac:spMkLst>
            <pc:docMk/>
            <pc:sldMk cId="3182326238" sldId="265"/>
            <ac:spMk id="21" creationId="{25B8B2C1-56D3-48CF-B950-1C2F68E19831}"/>
          </ac:spMkLst>
        </pc:spChg>
        <pc:spChg chg="add del">
          <ac:chgData name="Martyna Dużyńska" userId="S::mduzynska@zsp4walbrzych.pl::a818c697-6dc5-48e6-bcd6-fa78754493b2" providerId="AD" clId="Web-{45EE8F4E-D603-1CA6-D7B9-1C44483FA8B3}" dt="2021-03-07T11:14:41.159" v="496"/>
          <ac:spMkLst>
            <pc:docMk/>
            <pc:sldMk cId="3182326238" sldId="265"/>
            <ac:spMk id="23" creationId="{4D37A8D7-D2CC-4162-895A-C3ECA645FB09}"/>
          </ac:spMkLst>
        </pc:spChg>
        <pc:picChg chg="add mod">
          <ac:chgData name="Martyna Dużyńska" userId="S::mduzynska@zsp4walbrzych.pl::a818c697-6dc5-48e6-bcd6-fa78754493b2" providerId="AD" clId="Web-{45EE8F4E-D603-1CA6-D7B9-1C44483FA8B3}" dt="2021-03-07T11:14:41.175" v="497"/>
          <ac:picMkLst>
            <pc:docMk/>
            <pc:sldMk cId="3182326238" sldId="265"/>
            <ac:picMk id="3" creationId="{3DB87F9F-4EF9-4778-97F2-EE3E996EB655}"/>
          </ac:picMkLst>
        </pc:picChg>
        <pc:picChg chg="add mod">
          <ac:chgData name="Martyna Dużyńska" userId="S::mduzynska@zsp4walbrzych.pl::a818c697-6dc5-48e6-bcd6-fa78754493b2" providerId="AD" clId="Web-{45EE8F4E-D603-1CA6-D7B9-1C44483FA8B3}" dt="2021-03-07T11:14:41.175" v="497"/>
          <ac:picMkLst>
            <pc:docMk/>
            <pc:sldMk cId="3182326238" sldId="265"/>
            <ac:picMk id="4" creationId="{55B04E1E-690E-4E34-8F71-1BFAAE9DCF39}"/>
          </ac:picMkLst>
        </pc:picChg>
      </pc:sldChg>
      <pc:sldChg chg="addSp delSp modSp new mod setBg setClrOvrMap">
        <pc:chgData name="Martyna Dużyńska" userId="S::mduzynska@zsp4walbrzych.pl::a818c697-6dc5-48e6-bcd6-fa78754493b2" providerId="AD" clId="Web-{45EE8F4E-D603-1CA6-D7B9-1C44483FA8B3}" dt="2021-03-07T11:34:48.496" v="627" actId="20577"/>
        <pc:sldMkLst>
          <pc:docMk/>
          <pc:sldMk cId="4254013453" sldId="266"/>
        </pc:sldMkLst>
        <pc:spChg chg="add mod ord">
          <ac:chgData name="Martyna Dużyńska" userId="S::mduzynska@zsp4walbrzych.pl::a818c697-6dc5-48e6-bcd6-fa78754493b2" providerId="AD" clId="Web-{45EE8F4E-D603-1CA6-D7B9-1C44483FA8B3}" dt="2021-03-07T11:34:48.496" v="627" actId="20577"/>
          <ac:spMkLst>
            <pc:docMk/>
            <pc:sldMk cId="4254013453" sldId="266"/>
            <ac:spMk id="2" creationId="{A287281A-2489-4D85-AAC4-98480295E195}"/>
          </ac:spMkLst>
        </pc:spChg>
        <pc:spChg chg="add">
          <ac:chgData name="Martyna Dużyńska" userId="S::mduzynska@zsp4walbrzych.pl::a818c697-6dc5-48e6-bcd6-fa78754493b2" providerId="AD" clId="Web-{45EE8F4E-D603-1CA6-D7B9-1C44483FA8B3}" dt="2021-03-07T11:20:03.791" v="541"/>
          <ac:spMkLst>
            <pc:docMk/>
            <pc:sldMk cId="4254013453" sldId="266"/>
            <ac:spMk id="5" creationId="{904DB13E-F722-4ED6-BB00-556651E95281}"/>
          </ac:spMkLst>
        </pc:spChg>
        <pc:spChg chg="add">
          <ac:chgData name="Martyna Dużyńska" userId="S::mduzynska@zsp4walbrzych.pl::a818c697-6dc5-48e6-bcd6-fa78754493b2" providerId="AD" clId="Web-{45EE8F4E-D603-1CA6-D7B9-1C44483FA8B3}" dt="2021-03-07T11:20:03.791" v="541"/>
          <ac:spMkLst>
            <pc:docMk/>
            <pc:sldMk cId="4254013453" sldId="266"/>
            <ac:spMk id="6" creationId="{1419E3D9-C5FB-41A9-B6D2-DFB210BB6211}"/>
          </ac:spMkLst>
        </pc:spChg>
        <pc:spChg chg="add">
          <ac:chgData name="Martyna Dużyńska" userId="S::mduzynska@zsp4walbrzych.pl::a818c697-6dc5-48e6-bcd6-fa78754493b2" providerId="AD" clId="Web-{45EE8F4E-D603-1CA6-D7B9-1C44483FA8B3}" dt="2021-03-07T11:20:03.791" v="541"/>
          <ac:spMkLst>
            <pc:docMk/>
            <pc:sldMk cId="4254013453" sldId="266"/>
            <ac:spMk id="7" creationId="{367909BF-1DF7-4ACE-8F58-6CF719BB27E5}"/>
          </ac:spMkLst>
        </pc:spChg>
        <pc:spChg chg="add del">
          <ac:chgData name="Martyna Dużyńska" userId="S::mduzynska@zsp4walbrzych.pl::a818c697-6dc5-48e6-bcd6-fa78754493b2" providerId="AD" clId="Web-{45EE8F4E-D603-1CA6-D7B9-1C44483FA8B3}" dt="2021-03-07T11:18:45.149" v="535"/>
          <ac:spMkLst>
            <pc:docMk/>
            <pc:sldMk cId="4254013453" sldId="266"/>
            <ac:spMk id="8" creationId="{1E94681D-2A4C-4A8D-B9B5-31D440D0328D}"/>
          </ac:spMkLst>
        </pc:spChg>
        <pc:spChg chg="add">
          <ac:chgData name="Martyna Dużyńska" userId="S::mduzynska@zsp4walbrzych.pl::a818c697-6dc5-48e6-bcd6-fa78754493b2" providerId="AD" clId="Web-{45EE8F4E-D603-1CA6-D7B9-1C44483FA8B3}" dt="2021-03-07T11:20:03.791" v="541"/>
          <ac:spMkLst>
            <pc:docMk/>
            <pc:sldMk cId="4254013453" sldId="266"/>
            <ac:spMk id="9" creationId="{89E8BEDB-0BBC-4F21-9CFB-8530D664C343}"/>
          </ac:spMkLst>
        </pc:spChg>
        <pc:spChg chg="add del">
          <ac:chgData name="Martyna Dużyńska" userId="S::mduzynska@zsp4walbrzych.pl::a818c697-6dc5-48e6-bcd6-fa78754493b2" providerId="AD" clId="Web-{45EE8F4E-D603-1CA6-D7B9-1C44483FA8B3}" dt="2021-03-07T11:18:45.149" v="535"/>
          <ac:spMkLst>
            <pc:docMk/>
            <pc:sldMk cId="4254013453" sldId="266"/>
            <ac:spMk id="10" creationId="{FB65ABA3-820C-4D75-9437-9EFA1ADFE134}"/>
          </ac:spMkLst>
        </pc:spChg>
        <pc:spChg chg="add del">
          <ac:chgData name="Martyna Dużyńska" userId="S::mduzynska@zsp4walbrzych.pl::a818c697-6dc5-48e6-bcd6-fa78754493b2" providerId="AD" clId="Web-{45EE8F4E-D603-1CA6-D7B9-1C44483FA8B3}" dt="2021-03-07T11:18:45.149" v="535"/>
          <ac:spMkLst>
            <pc:docMk/>
            <pc:sldMk cId="4254013453" sldId="266"/>
            <ac:spMk id="12" creationId="{036BF2FB-90D8-48DB-BD34-D040CDCFF208}"/>
          </ac:spMkLst>
        </pc:spChg>
        <pc:spChg chg="add del">
          <ac:chgData name="Martyna Dużyńska" userId="S::mduzynska@zsp4walbrzych.pl::a818c697-6dc5-48e6-bcd6-fa78754493b2" providerId="AD" clId="Web-{45EE8F4E-D603-1CA6-D7B9-1C44483FA8B3}" dt="2021-03-07T11:18:45.149" v="535"/>
          <ac:spMkLst>
            <pc:docMk/>
            <pc:sldMk cId="4254013453" sldId="266"/>
            <ac:spMk id="14" creationId="{B6EE7E08-B389-43E5-B019-1B0A8ACBBD93}"/>
          </ac:spMkLst>
        </pc:spChg>
        <pc:spChg chg="add del">
          <ac:chgData name="Martyna Dużyńska" userId="S::mduzynska@zsp4walbrzych.pl::a818c697-6dc5-48e6-bcd6-fa78754493b2" providerId="AD" clId="Web-{45EE8F4E-D603-1CA6-D7B9-1C44483FA8B3}" dt="2021-03-07T11:18:45.149" v="535"/>
          <ac:spMkLst>
            <pc:docMk/>
            <pc:sldMk cId="4254013453" sldId="266"/>
            <ac:spMk id="16" creationId="{E60D94A5-8A09-4BAB-8F7C-69BC34C54DDE}"/>
          </ac:spMkLst>
        </pc:spChg>
        <pc:spChg chg="add del">
          <ac:chgData name="Martyna Dużyńska" userId="S::mduzynska@zsp4walbrzych.pl::a818c697-6dc5-48e6-bcd6-fa78754493b2" providerId="AD" clId="Web-{45EE8F4E-D603-1CA6-D7B9-1C44483FA8B3}" dt="2021-03-07T11:18:45.149" v="535"/>
          <ac:spMkLst>
            <pc:docMk/>
            <pc:sldMk cId="4254013453" sldId="266"/>
            <ac:spMk id="18" creationId="{7A1AE32B-3A6E-4C5E-8FEB-73861B9A26B5}"/>
          </ac:spMkLst>
        </pc:spChg>
        <pc:spChg chg="add">
          <ac:chgData name="Martyna Dużyńska" userId="S::mduzynska@zsp4walbrzych.pl::a818c697-6dc5-48e6-bcd6-fa78754493b2" providerId="AD" clId="Web-{45EE8F4E-D603-1CA6-D7B9-1C44483FA8B3}" dt="2021-03-07T11:20:03.791" v="541"/>
          <ac:spMkLst>
            <pc:docMk/>
            <pc:sldMk cId="4254013453" sldId="266"/>
            <ac:spMk id="21" creationId="{420551B3-B4DA-48EE-988C-4FAEAEB5CE98}"/>
          </ac:spMkLst>
        </pc:spChg>
        <pc:spChg chg="add">
          <ac:chgData name="Martyna Dużyńska" userId="S::mduzynska@zsp4walbrzych.pl::a818c697-6dc5-48e6-bcd6-fa78754493b2" providerId="AD" clId="Web-{45EE8F4E-D603-1CA6-D7B9-1C44483FA8B3}" dt="2021-03-07T11:20:03.791" v="541"/>
          <ac:spMkLst>
            <pc:docMk/>
            <pc:sldMk cId="4254013453" sldId="266"/>
            <ac:spMk id="23" creationId="{2644B391-9BFE-445C-A9EC-F544BB85FBC7}"/>
          </ac:spMkLst>
        </pc:spChg>
        <pc:spChg chg="add">
          <ac:chgData name="Martyna Dużyńska" userId="S::mduzynska@zsp4walbrzych.pl::a818c697-6dc5-48e6-bcd6-fa78754493b2" providerId="AD" clId="Web-{45EE8F4E-D603-1CA6-D7B9-1C44483FA8B3}" dt="2021-03-07T11:20:03.791" v="541"/>
          <ac:spMkLst>
            <pc:docMk/>
            <pc:sldMk cId="4254013453" sldId="266"/>
            <ac:spMk id="25" creationId="{80F26E69-87D9-4655-AE7B-280A87AA3CAD}"/>
          </ac:spMkLst>
        </pc:spChg>
        <pc:grpChg chg="add">
          <ac:chgData name="Martyna Dużyńska" userId="S::mduzynska@zsp4walbrzych.pl::a818c697-6dc5-48e6-bcd6-fa78754493b2" providerId="AD" clId="Web-{45EE8F4E-D603-1CA6-D7B9-1C44483FA8B3}" dt="2021-03-07T11:20:03.791" v="541"/>
          <ac:grpSpMkLst>
            <pc:docMk/>
            <pc:sldMk cId="4254013453" sldId="266"/>
            <ac:grpSpMk id="11" creationId="{E26428D7-C6F3-473D-A360-A3F5C3E8728C}"/>
          </ac:grpSpMkLst>
        </pc:grpChg>
        <pc:picChg chg="add mod">
          <ac:chgData name="Martyna Dużyńska" userId="S::mduzynska@zsp4walbrzych.pl::a818c697-6dc5-48e6-bcd6-fa78754493b2" providerId="AD" clId="Web-{45EE8F4E-D603-1CA6-D7B9-1C44483FA8B3}" dt="2021-03-07T11:20:03.791" v="541"/>
          <ac:picMkLst>
            <pc:docMk/>
            <pc:sldMk cId="4254013453" sldId="266"/>
            <ac:picMk id="3" creationId="{B1EF5773-CBED-4229-9523-A87AB2880A51}"/>
          </ac:picMkLst>
        </pc:picChg>
        <pc:picChg chg="add del">
          <ac:chgData name="Martyna Dużyńska" userId="S::mduzynska@zsp4walbrzych.pl::a818c697-6dc5-48e6-bcd6-fa78754493b2" providerId="AD" clId="Web-{45EE8F4E-D603-1CA6-D7B9-1C44483FA8B3}" dt="2021-03-07T11:18:45.149" v="535"/>
          <ac:picMkLst>
            <pc:docMk/>
            <pc:sldMk cId="4254013453" sldId="266"/>
            <ac:picMk id="4" creationId="{5C3529F2-30C2-4B68-A235-AD5CE93E07A1}"/>
          </ac:picMkLst>
        </pc:picChg>
      </pc:sldChg>
      <pc:sldChg chg="addSp delSp modSp new mod setBg">
        <pc:chgData name="Martyna Dużyńska" userId="S::mduzynska@zsp4walbrzych.pl::a818c697-6dc5-48e6-bcd6-fa78754493b2" providerId="AD" clId="Web-{45EE8F4E-D603-1CA6-D7B9-1C44483FA8B3}" dt="2021-03-07T11:28:15.410" v="579" actId="20577"/>
        <pc:sldMkLst>
          <pc:docMk/>
          <pc:sldMk cId="1117361170" sldId="267"/>
        </pc:sldMkLst>
        <pc:spChg chg="add mod">
          <ac:chgData name="Martyna Dużyńska" userId="S::mduzynska@zsp4walbrzych.pl::a818c697-6dc5-48e6-bcd6-fa78754493b2" providerId="AD" clId="Web-{45EE8F4E-D603-1CA6-D7B9-1C44483FA8B3}" dt="2021-03-07T11:28:15.410" v="579" actId="20577"/>
          <ac:spMkLst>
            <pc:docMk/>
            <pc:sldMk cId="1117361170" sldId="267"/>
            <ac:spMk id="2" creationId="{721E6979-B17A-4657-9695-184819569F5B}"/>
          </ac:spMkLst>
        </pc:spChg>
        <pc:spChg chg="add">
          <ac:chgData name="Martyna Dużyńska" userId="S::mduzynska@zsp4walbrzych.pl::a818c697-6dc5-48e6-bcd6-fa78754493b2" providerId="AD" clId="Web-{45EE8F4E-D603-1CA6-D7B9-1C44483FA8B3}" dt="2021-03-07T11:26:09.578" v="562"/>
          <ac:spMkLst>
            <pc:docMk/>
            <pc:sldMk cId="1117361170" sldId="267"/>
            <ac:spMk id="10" creationId="{1E94681D-2A4C-4A8D-B9B5-31D440D0328D}"/>
          </ac:spMkLst>
        </pc:spChg>
        <pc:spChg chg="add">
          <ac:chgData name="Martyna Dużyńska" userId="S::mduzynska@zsp4walbrzych.pl::a818c697-6dc5-48e6-bcd6-fa78754493b2" providerId="AD" clId="Web-{45EE8F4E-D603-1CA6-D7B9-1C44483FA8B3}" dt="2021-03-07T11:26:09.578" v="562"/>
          <ac:spMkLst>
            <pc:docMk/>
            <pc:sldMk cId="1117361170" sldId="267"/>
            <ac:spMk id="12" creationId="{ACC34E14-7009-4770-92C3-8FA9DFFCC133}"/>
          </ac:spMkLst>
        </pc:spChg>
        <pc:spChg chg="add">
          <ac:chgData name="Martyna Dużyńska" userId="S::mduzynska@zsp4walbrzych.pl::a818c697-6dc5-48e6-bcd6-fa78754493b2" providerId="AD" clId="Web-{45EE8F4E-D603-1CA6-D7B9-1C44483FA8B3}" dt="2021-03-07T11:26:09.578" v="562"/>
          <ac:spMkLst>
            <pc:docMk/>
            <pc:sldMk cId="1117361170" sldId="267"/>
            <ac:spMk id="14" creationId="{B7F09AB8-ED40-4351-A581-146415B87E8B}"/>
          </ac:spMkLst>
        </pc:spChg>
        <pc:spChg chg="add">
          <ac:chgData name="Martyna Dużyńska" userId="S::mduzynska@zsp4walbrzych.pl::a818c697-6dc5-48e6-bcd6-fa78754493b2" providerId="AD" clId="Web-{45EE8F4E-D603-1CA6-D7B9-1C44483FA8B3}" dt="2021-03-07T11:26:09.578" v="562"/>
          <ac:spMkLst>
            <pc:docMk/>
            <pc:sldMk cId="1117361170" sldId="267"/>
            <ac:spMk id="16" creationId="{1EE8F117-D5DC-4AF4-AD72-FB7A93BAA4F4}"/>
          </ac:spMkLst>
        </pc:spChg>
        <pc:picChg chg="add mod">
          <ac:chgData name="Martyna Dużyńska" userId="S::mduzynska@zsp4walbrzych.pl::a818c697-6dc5-48e6-bcd6-fa78754493b2" providerId="AD" clId="Web-{45EE8F4E-D603-1CA6-D7B9-1C44483FA8B3}" dt="2021-03-07T11:26:09.578" v="562"/>
          <ac:picMkLst>
            <pc:docMk/>
            <pc:sldMk cId="1117361170" sldId="267"/>
            <ac:picMk id="3" creationId="{BD670691-C7EB-4959-9466-3DC800DF3AD7}"/>
          </ac:picMkLst>
        </pc:picChg>
        <pc:picChg chg="add del mod">
          <ac:chgData name="Martyna Dużyńska" userId="S::mduzynska@zsp4walbrzych.pl::a818c697-6dc5-48e6-bcd6-fa78754493b2" providerId="AD" clId="Web-{45EE8F4E-D603-1CA6-D7B9-1C44483FA8B3}" dt="2021-03-07T11:24:28.905" v="559"/>
          <ac:picMkLst>
            <pc:docMk/>
            <pc:sldMk cId="1117361170" sldId="267"/>
            <ac:picMk id="4" creationId="{87899669-AAEB-46BB-863A-433198826C81}"/>
          </ac:picMkLst>
        </pc:picChg>
        <pc:picChg chg="add mod">
          <ac:chgData name="Martyna Dużyńska" userId="S::mduzynska@zsp4walbrzych.pl::a818c697-6dc5-48e6-bcd6-fa78754493b2" providerId="AD" clId="Web-{45EE8F4E-D603-1CA6-D7B9-1C44483FA8B3}" dt="2021-03-07T11:26:09.578" v="562"/>
          <ac:picMkLst>
            <pc:docMk/>
            <pc:sldMk cId="1117361170" sldId="267"/>
            <ac:picMk id="5" creationId="{B3052CAA-122F-4B11-8805-A5A5767619B8}"/>
          </ac:picMkLst>
        </pc:picChg>
      </pc:sldChg>
      <pc:sldChg chg="addSp modSp new mod setBg setClrOvrMap">
        <pc:chgData name="Martyna Dużyńska" userId="S::mduzynska@zsp4walbrzych.pl::a818c697-6dc5-48e6-bcd6-fa78754493b2" providerId="AD" clId="Web-{45EE8F4E-D603-1CA6-D7B9-1C44483FA8B3}" dt="2021-03-07T11:34:29.745" v="624" actId="20577"/>
        <pc:sldMkLst>
          <pc:docMk/>
          <pc:sldMk cId="3439737618" sldId="268"/>
        </pc:sldMkLst>
        <pc:spChg chg="add mod ord">
          <ac:chgData name="Martyna Dużyńska" userId="S::mduzynska@zsp4walbrzych.pl::a818c697-6dc5-48e6-bcd6-fa78754493b2" providerId="AD" clId="Web-{45EE8F4E-D603-1CA6-D7B9-1C44483FA8B3}" dt="2021-03-07T11:34:29.745" v="624" actId="20577"/>
          <ac:spMkLst>
            <pc:docMk/>
            <pc:sldMk cId="3439737618" sldId="268"/>
            <ac:spMk id="2" creationId="{76F300F6-76EA-4233-B79D-42566457CD26}"/>
          </ac:spMkLst>
        </pc:spChg>
        <pc:spChg chg="add">
          <ac:chgData name="Martyna Dużyńska" userId="S::mduzynska@zsp4walbrzych.pl::a818c697-6dc5-48e6-bcd6-fa78754493b2" providerId="AD" clId="Web-{45EE8F4E-D603-1CA6-D7B9-1C44483FA8B3}" dt="2021-03-07T11:34:09.120" v="619"/>
          <ac:spMkLst>
            <pc:docMk/>
            <pc:sldMk cId="3439737618" sldId="268"/>
            <ac:spMk id="8" creationId="{904DB13E-F722-4ED6-BB00-556651E95281}"/>
          </ac:spMkLst>
        </pc:spChg>
        <pc:spChg chg="add">
          <ac:chgData name="Martyna Dużyńska" userId="S::mduzynska@zsp4walbrzych.pl::a818c697-6dc5-48e6-bcd6-fa78754493b2" providerId="AD" clId="Web-{45EE8F4E-D603-1CA6-D7B9-1C44483FA8B3}" dt="2021-03-07T11:34:09.120" v="619"/>
          <ac:spMkLst>
            <pc:docMk/>
            <pc:sldMk cId="3439737618" sldId="268"/>
            <ac:spMk id="10" creationId="{1419E3D9-C5FB-41A9-B6D2-DFB210BB6211}"/>
          </ac:spMkLst>
        </pc:spChg>
        <pc:spChg chg="add">
          <ac:chgData name="Martyna Dużyńska" userId="S::mduzynska@zsp4walbrzych.pl::a818c697-6dc5-48e6-bcd6-fa78754493b2" providerId="AD" clId="Web-{45EE8F4E-D603-1CA6-D7B9-1C44483FA8B3}" dt="2021-03-07T11:34:09.120" v="619"/>
          <ac:spMkLst>
            <pc:docMk/>
            <pc:sldMk cId="3439737618" sldId="268"/>
            <ac:spMk id="12" creationId="{367909BF-1DF7-4ACE-8F58-6CF719BB27E5}"/>
          </ac:spMkLst>
        </pc:spChg>
        <pc:spChg chg="add">
          <ac:chgData name="Martyna Dużyńska" userId="S::mduzynska@zsp4walbrzych.pl::a818c697-6dc5-48e6-bcd6-fa78754493b2" providerId="AD" clId="Web-{45EE8F4E-D603-1CA6-D7B9-1C44483FA8B3}" dt="2021-03-07T11:34:09.120" v="619"/>
          <ac:spMkLst>
            <pc:docMk/>
            <pc:sldMk cId="3439737618" sldId="268"/>
            <ac:spMk id="14" creationId="{89E8BEDB-0BBC-4F21-9CFB-8530D664C343}"/>
          </ac:spMkLst>
        </pc:spChg>
        <pc:spChg chg="add">
          <ac:chgData name="Martyna Dużyńska" userId="S::mduzynska@zsp4walbrzych.pl::a818c697-6dc5-48e6-bcd6-fa78754493b2" providerId="AD" clId="Web-{45EE8F4E-D603-1CA6-D7B9-1C44483FA8B3}" dt="2021-03-07T11:34:09.120" v="619"/>
          <ac:spMkLst>
            <pc:docMk/>
            <pc:sldMk cId="3439737618" sldId="268"/>
            <ac:spMk id="21" creationId="{420551B3-B4DA-48EE-988C-4FAEAEB5CE98}"/>
          </ac:spMkLst>
        </pc:spChg>
        <pc:spChg chg="add">
          <ac:chgData name="Martyna Dużyńska" userId="S::mduzynska@zsp4walbrzych.pl::a818c697-6dc5-48e6-bcd6-fa78754493b2" providerId="AD" clId="Web-{45EE8F4E-D603-1CA6-D7B9-1C44483FA8B3}" dt="2021-03-07T11:34:09.120" v="619"/>
          <ac:spMkLst>
            <pc:docMk/>
            <pc:sldMk cId="3439737618" sldId="268"/>
            <ac:spMk id="23" creationId="{2644B391-9BFE-445C-A9EC-F544BB85FBC7}"/>
          </ac:spMkLst>
        </pc:spChg>
        <pc:spChg chg="add">
          <ac:chgData name="Martyna Dużyńska" userId="S::mduzynska@zsp4walbrzych.pl::a818c697-6dc5-48e6-bcd6-fa78754493b2" providerId="AD" clId="Web-{45EE8F4E-D603-1CA6-D7B9-1C44483FA8B3}" dt="2021-03-07T11:34:09.120" v="619"/>
          <ac:spMkLst>
            <pc:docMk/>
            <pc:sldMk cId="3439737618" sldId="268"/>
            <ac:spMk id="25" creationId="{80F26E69-87D9-4655-AE7B-280A87AA3CAD}"/>
          </ac:spMkLst>
        </pc:spChg>
        <pc:grpChg chg="add">
          <ac:chgData name="Martyna Dużyńska" userId="S::mduzynska@zsp4walbrzych.pl::a818c697-6dc5-48e6-bcd6-fa78754493b2" providerId="AD" clId="Web-{45EE8F4E-D603-1CA6-D7B9-1C44483FA8B3}" dt="2021-03-07T11:34:09.120" v="619"/>
          <ac:grpSpMkLst>
            <pc:docMk/>
            <pc:sldMk cId="3439737618" sldId="268"/>
            <ac:grpSpMk id="16" creationId="{E26428D7-C6F3-473D-A360-A3F5C3E8728C}"/>
          </ac:grpSpMkLst>
        </pc:grpChg>
        <pc:picChg chg="add mod">
          <ac:chgData name="Martyna Dużyńska" userId="S::mduzynska@zsp4walbrzych.pl::a818c697-6dc5-48e6-bcd6-fa78754493b2" providerId="AD" clId="Web-{45EE8F4E-D603-1CA6-D7B9-1C44483FA8B3}" dt="2021-03-07T11:34:09.120" v="619"/>
          <ac:picMkLst>
            <pc:docMk/>
            <pc:sldMk cId="3439737618" sldId="268"/>
            <ac:picMk id="3" creationId="{E0BD80B7-9472-4FC4-A6D6-67C6CCB120D2}"/>
          </ac:picMkLst>
        </pc:picChg>
      </pc:sldChg>
      <pc:sldChg chg="addSp modSp new mod setBg">
        <pc:chgData name="Martyna Dużyńska" userId="S::mduzynska@zsp4walbrzych.pl::a818c697-6dc5-48e6-bcd6-fa78754493b2" providerId="AD" clId="Web-{45EE8F4E-D603-1CA6-D7B9-1C44483FA8B3}" dt="2021-03-07T11:41:35.864" v="661" actId="20577"/>
        <pc:sldMkLst>
          <pc:docMk/>
          <pc:sldMk cId="2786517914" sldId="269"/>
        </pc:sldMkLst>
        <pc:spChg chg="add mod ord">
          <ac:chgData name="Martyna Dużyńska" userId="S::mduzynska@zsp4walbrzych.pl::a818c697-6dc5-48e6-bcd6-fa78754493b2" providerId="AD" clId="Web-{45EE8F4E-D603-1CA6-D7B9-1C44483FA8B3}" dt="2021-03-07T11:41:35.864" v="661" actId="20577"/>
          <ac:spMkLst>
            <pc:docMk/>
            <pc:sldMk cId="2786517914" sldId="269"/>
            <ac:spMk id="2" creationId="{3ABD04E3-9D29-4D4F-8338-FD3673F7C826}"/>
          </ac:spMkLst>
        </pc:spChg>
        <pc:spChg chg="add">
          <ac:chgData name="Martyna Dużyńska" userId="S::mduzynska@zsp4walbrzych.pl::a818c697-6dc5-48e6-bcd6-fa78754493b2" providerId="AD" clId="Web-{45EE8F4E-D603-1CA6-D7B9-1C44483FA8B3}" dt="2021-03-07T11:39:32.814" v="643"/>
          <ac:spMkLst>
            <pc:docMk/>
            <pc:sldMk cId="2786517914" sldId="269"/>
            <ac:spMk id="11" creationId="{1E94681D-2A4C-4A8D-B9B5-31D440D0328D}"/>
          </ac:spMkLst>
        </pc:spChg>
        <pc:spChg chg="add">
          <ac:chgData name="Martyna Dużyńska" userId="S::mduzynska@zsp4walbrzych.pl::a818c697-6dc5-48e6-bcd6-fa78754493b2" providerId="AD" clId="Web-{45EE8F4E-D603-1CA6-D7B9-1C44483FA8B3}" dt="2021-03-07T11:39:32.814" v="643"/>
          <ac:spMkLst>
            <pc:docMk/>
            <pc:sldMk cId="2786517914" sldId="269"/>
            <ac:spMk id="13" creationId="{19CF644A-39C3-4BC5-8E14-0618F2363D1C}"/>
          </ac:spMkLst>
        </pc:spChg>
        <pc:spChg chg="add">
          <ac:chgData name="Martyna Dużyńska" userId="S::mduzynska@zsp4walbrzych.pl::a818c697-6dc5-48e6-bcd6-fa78754493b2" providerId="AD" clId="Web-{45EE8F4E-D603-1CA6-D7B9-1C44483FA8B3}" dt="2021-03-07T11:39:32.814" v="643"/>
          <ac:spMkLst>
            <pc:docMk/>
            <pc:sldMk cId="2786517914" sldId="269"/>
            <ac:spMk id="15" creationId="{0253FACD-DB58-4A15-8813-A5E203040C06}"/>
          </ac:spMkLst>
        </pc:spChg>
        <pc:spChg chg="add">
          <ac:chgData name="Martyna Dużyńska" userId="S::mduzynska@zsp4walbrzych.pl::a818c697-6dc5-48e6-bcd6-fa78754493b2" providerId="AD" clId="Web-{45EE8F4E-D603-1CA6-D7B9-1C44483FA8B3}" dt="2021-03-07T11:39:32.814" v="643"/>
          <ac:spMkLst>
            <pc:docMk/>
            <pc:sldMk cId="2786517914" sldId="269"/>
            <ac:spMk id="17" creationId="{6359C4A9-5E60-471C-830B-8875C59BA338}"/>
          </ac:spMkLst>
        </pc:spChg>
        <pc:spChg chg="add">
          <ac:chgData name="Martyna Dużyńska" userId="S::mduzynska@zsp4walbrzych.pl::a818c697-6dc5-48e6-bcd6-fa78754493b2" providerId="AD" clId="Web-{45EE8F4E-D603-1CA6-D7B9-1C44483FA8B3}" dt="2021-03-07T11:39:32.814" v="643"/>
          <ac:spMkLst>
            <pc:docMk/>
            <pc:sldMk cId="2786517914" sldId="269"/>
            <ac:spMk id="19" creationId="{EC23BFAB-D9E7-42FB-88CA-21BF19F39777}"/>
          </ac:spMkLst>
        </pc:spChg>
        <pc:spChg chg="add">
          <ac:chgData name="Martyna Dużyńska" userId="S::mduzynska@zsp4walbrzych.pl::a818c697-6dc5-48e6-bcd6-fa78754493b2" providerId="AD" clId="Web-{45EE8F4E-D603-1CA6-D7B9-1C44483FA8B3}" dt="2021-03-07T11:39:32.814" v="643"/>
          <ac:spMkLst>
            <pc:docMk/>
            <pc:sldMk cId="2786517914" sldId="269"/>
            <ac:spMk id="21" creationId="{85D7AE96-093D-45DC-8519-AD795CD80E53}"/>
          </ac:spMkLst>
        </pc:spChg>
        <pc:picChg chg="add mod ord">
          <ac:chgData name="Martyna Dużyńska" userId="S::mduzynska@zsp4walbrzych.pl::a818c697-6dc5-48e6-bcd6-fa78754493b2" providerId="AD" clId="Web-{45EE8F4E-D603-1CA6-D7B9-1C44483FA8B3}" dt="2021-03-07T11:39:32.814" v="643"/>
          <ac:picMkLst>
            <pc:docMk/>
            <pc:sldMk cId="2786517914" sldId="269"/>
            <ac:picMk id="3" creationId="{BFFFD7A4-050E-496C-B992-B90248731D86}"/>
          </ac:picMkLst>
        </pc:picChg>
        <pc:picChg chg="add mod">
          <ac:chgData name="Martyna Dużyńska" userId="S::mduzynska@zsp4walbrzych.pl::a818c697-6dc5-48e6-bcd6-fa78754493b2" providerId="AD" clId="Web-{45EE8F4E-D603-1CA6-D7B9-1C44483FA8B3}" dt="2021-03-07T11:39:32.814" v="643"/>
          <ac:picMkLst>
            <pc:docMk/>
            <pc:sldMk cId="2786517914" sldId="269"/>
            <ac:picMk id="4" creationId="{B6888009-F85A-4270-B4AB-C67B0A913810}"/>
          </ac:picMkLst>
        </pc:picChg>
        <pc:picChg chg="add mod">
          <ac:chgData name="Martyna Dużyńska" userId="S::mduzynska@zsp4walbrzych.pl::a818c697-6dc5-48e6-bcd6-fa78754493b2" providerId="AD" clId="Web-{45EE8F4E-D603-1CA6-D7B9-1C44483FA8B3}" dt="2021-03-07T11:39:32.814" v="643"/>
          <ac:picMkLst>
            <pc:docMk/>
            <pc:sldMk cId="2786517914" sldId="269"/>
            <ac:picMk id="5" creationId="{84083AA6-5DF4-4E9C-88DB-AA1D7AF40ABA}"/>
          </ac:picMkLst>
        </pc:picChg>
        <pc:picChg chg="add mod">
          <ac:chgData name="Martyna Dużyńska" userId="S::mduzynska@zsp4walbrzych.pl::a818c697-6dc5-48e6-bcd6-fa78754493b2" providerId="AD" clId="Web-{45EE8F4E-D603-1CA6-D7B9-1C44483FA8B3}" dt="2021-03-07T11:39:32.814" v="643"/>
          <ac:picMkLst>
            <pc:docMk/>
            <pc:sldMk cId="2786517914" sldId="269"/>
            <ac:picMk id="6" creationId="{2DC6E794-2CB7-43B2-959C-373978EFC083}"/>
          </ac:picMkLst>
        </pc:picChg>
      </pc:sldChg>
      <pc:sldChg chg="addSp delSp modSp new mod setBg">
        <pc:chgData name="Martyna Dużyńska" userId="S::mduzynska@zsp4walbrzych.pl::a818c697-6dc5-48e6-bcd6-fa78754493b2" providerId="AD" clId="Web-{45EE8F4E-D603-1CA6-D7B9-1C44483FA8B3}" dt="2021-03-07T11:58:13.775" v="749" actId="1076"/>
        <pc:sldMkLst>
          <pc:docMk/>
          <pc:sldMk cId="1240329150" sldId="270"/>
        </pc:sldMkLst>
        <pc:spChg chg="add mod ord">
          <ac:chgData name="Martyna Dużyńska" userId="S::mduzynska@zsp4walbrzych.pl::a818c697-6dc5-48e6-bcd6-fa78754493b2" providerId="AD" clId="Web-{45EE8F4E-D603-1CA6-D7B9-1C44483FA8B3}" dt="2021-03-07T11:55:32.100" v="724" actId="20577"/>
          <ac:spMkLst>
            <pc:docMk/>
            <pc:sldMk cId="1240329150" sldId="270"/>
            <ac:spMk id="2" creationId="{7C80BE9E-39EF-421D-A73E-199DAECD51FF}"/>
          </ac:spMkLst>
        </pc:spChg>
        <pc:spChg chg="add del">
          <ac:chgData name="Martyna Dużyńska" userId="S::mduzynska@zsp4walbrzych.pl::a818c697-6dc5-48e6-bcd6-fa78754493b2" providerId="AD" clId="Web-{45EE8F4E-D603-1CA6-D7B9-1C44483FA8B3}" dt="2021-03-07T11:51:36.252" v="702"/>
          <ac:spMkLst>
            <pc:docMk/>
            <pc:sldMk cId="1240329150" sldId="270"/>
            <ac:spMk id="5" creationId="{1E94681D-2A4C-4A8D-B9B5-31D440D0328D}"/>
          </ac:spMkLst>
        </pc:spChg>
        <pc:spChg chg="add del">
          <ac:chgData name="Martyna Dużyńska" userId="S::mduzynska@zsp4walbrzych.pl::a818c697-6dc5-48e6-bcd6-fa78754493b2" providerId="AD" clId="Web-{45EE8F4E-D603-1CA6-D7B9-1C44483FA8B3}" dt="2021-03-07T11:51:36.252" v="702"/>
          <ac:spMkLst>
            <pc:docMk/>
            <pc:sldMk cId="1240329150" sldId="270"/>
            <ac:spMk id="6" creationId="{FB65ABA3-820C-4D75-9437-9EFA1ADFE134}"/>
          </ac:spMkLst>
        </pc:spChg>
        <pc:spChg chg="add del">
          <ac:chgData name="Martyna Dużyńska" userId="S::mduzynska@zsp4walbrzych.pl::a818c697-6dc5-48e6-bcd6-fa78754493b2" providerId="AD" clId="Web-{45EE8F4E-D603-1CA6-D7B9-1C44483FA8B3}" dt="2021-03-07T11:51:36.252" v="702"/>
          <ac:spMkLst>
            <pc:docMk/>
            <pc:sldMk cId="1240329150" sldId="270"/>
            <ac:spMk id="7" creationId="{036BF2FB-90D8-48DB-BD34-D040CDCFF208}"/>
          </ac:spMkLst>
        </pc:spChg>
        <pc:spChg chg="add del">
          <ac:chgData name="Martyna Dużyńska" userId="S::mduzynska@zsp4walbrzych.pl::a818c697-6dc5-48e6-bcd6-fa78754493b2" providerId="AD" clId="Web-{45EE8F4E-D603-1CA6-D7B9-1C44483FA8B3}" dt="2021-03-07T11:50:09.454" v="693"/>
          <ac:spMkLst>
            <pc:docMk/>
            <pc:sldMk cId="1240329150" sldId="270"/>
            <ac:spMk id="8" creationId="{1E94681D-2A4C-4A8D-B9B5-31D440D0328D}"/>
          </ac:spMkLst>
        </pc:spChg>
        <pc:spChg chg="add del">
          <ac:chgData name="Martyna Dużyńska" userId="S::mduzynska@zsp4walbrzych.pl::a818c697-6dc5-48e6-bcd6-fa78754493b2" providerId="AD" clId="Web-{45EE8F4E-D603-1CA6-D7B9-1C44483FA8B3}" dt="2021-03-07T11:51:36.252" v="702"/>
          <ac:spMkLst>
            <pc:docMk/>
            <pc:sldMk cId="1240329150" sldId="270"/>
            <ac:spMk id="9" creationId="{78632963-757B-40C2-BB84-FC6107A54DAD}"/>
          </ac:spMkLst>
        </pc:spChg>
        <pc:spChg chg="add del">
          <ac:chgData name="Martyna Dużyńska" userId="S::mduzynska@zsp4walbrzych.pl::a818c697-6dc5-48e6-bcd6-fa78754493b2" providerId="AD" clId="Web-{45EE8F4E-D603-1CA6-D7B9-1C44483FA8B3}" dt="2021-03-07T11:50:09.454" v="693"/>
          <ac:spMkLst>
            <pc:docMk/>
            <pc:sldMk cId="1240329150" sldId="270"/>
            <ac:spMk id="10" creationId="{04B7AC44-1B7B-4F09-9AA4-3DFDEC5751A8}"/>
          </ac:spMkLst>
        </pc:spChg>
        <pc:spChg chg="add del">
          <ac:chgData name="Martyna Dużyńska" userId="S::mduzynska@zsp4walbrzych.pl::a818c697-6dc5-48e6-bcd6-fa78754493b2" providerId="AD" clId="Web-{45EE8F4E-D603-1CA6-D7B9-1C44483FA8B3}" dt="2021-03-07T11:51:36.252" v="702"/>
          <ac:spMkLst>
            <pc:docMk/>
            <pc:sldMk cId="1240329150" sldId="270"/>
            <ac:spMk id="11" creationId="{2853AE55-7E35-44B0-89F1-3F52B262AF33}"/>
          </ac:spMkLst>
        </pc:spChg>
        <pc:spChg chg="add del">
          <ac:chgData name="Martyna Dużyńska" userId="S::mduzynska@zsp4walbrzych.pl::a818c697-6dc5-48e6-bcd6-fa78754493b2" providerId="AD" clId="Web-{45EE8F4E-D603-1CA6-D7B9-1C44483FA8B3}" dt="2021-03-07T11:50:09.454" v="693"/>
          <ac:spMkLst>
            <pc:docMk/>
            <pc:sldMk cId="1240329150" sldId="270"/>
            <ac:spMk id="12" creationId="{6683E473-94FF-4ACE-9433-1F14799E8907}"/>
          </ac:spMkLst>
        </pc:spChg>
        <pc:spChg chg="add del">
          <ac:chgData name="Martyna Dużyńska" userId="S::mduzynska@zsp4walbrzych.pl::a818c697-6dc5-48e6-bcd6-fa78754493b2" providerId="AD" clId="Web-{45EE8F4E-D603-1CA6-D7B9-1C44483FA8B3}" dt="2021-03-07T11:51:36.252" v="702"/>
          <ac:spMkLst>
            <pc:docMk/>
            <pc:sldMk cId="1240329150" sldId="270"/>
            <ac:spMk id="13" creationId="{DBC4BE4D-4B50-4F51-9F85-4B5D60B02D81}"/>
          </ac:spMkLst>
        </pc:spChg>
        <pc:spChg chg="add del">
          <ac:chgData name="Martyna Dużyńska" userId="S::mduzynska@zsp4walbrzych.pl::a818c697-6dc5-48e6-bcd6-fa78754493b2" providerId="AD" clId="Web-{45EE8F4E-D603-1CA6-D7B9-1C44483FA8B3}" dt="2021-03-07T11:50:09.454" v="693"/>
          <ac:spMkLst>
            <pc:docMk/>
            <pc:sldMk cId="1240329150" sldId="270"/>
            <ac:spMk id="14" creationId="{282E2A95-1A08-4118-83C6-B1CA5648E075}"/>
          </ac:spMkLst>
        </pc:spChg>
        <pc:spChg chg="add del">
          <ac:chgData name="Martyna Dużyńska" userId="S::mduzynska@zsp4walbrzych.pl::a818c697-6dc5-48e6-bcd6-fa78754493b2" providerId="AD" clId="Web-{45EE8F4E-D603-1CA6-D7B9-1C44483FA8B3}" dt="2021-03-07T11:50:09.454" v="693"/>
          <ac:spMkLst>
            <pc:docMk/>
            <pc:sldMk cId="1240329150" sldId="270"/>
            <ac:spMk id="16" creationId="{68DC0EC7-60EA-4BD3-BC04-D547DE1B2891}"/>
          </ac:spMkLst>
        </pc:spChg>
        <pc:spChg chg="add">
          <ac:chgData name="Martyna Dużyńska" userId="S::mduzynska@zsp4walbrzych.pl::a818c697-6dc5-48e6-bcd6-fa78754493b2" providerId="AD" clId="Web-{45EE8F4E-D603-1CA6-D7B9-1C44483FA8B3}" dt="2021-03-07T11:54:05.395" v="708"/>
          <ac:spMkLst>
            <pc:docMk/>
            <pc:sldMk cId="1240329150" sldId="270"/>
            <ac:spMk id="17" creationId="{1E94681D-2A4C-4A8D-B9B5-31D440D0328D}"/>
          </ac:spMkLst>
        </pc:spChg>
        <pc:spChg chg="add del">
          <ac:chgData name="Martyna Dużyńska" userId="S::mduzynska@zsp4walbrzych.pl::a818c697-6dc5-48e6-bcd6-fa78754493b2" providerId="AD" clId="Web-{45EE8F4E-D603-1CA6-D7B9-1C44483FA8B3}" dt="2021-03-07T11:50:09.454" v="693"/>
          <ac:spMkLst>
            <pc:docMk/>
            <pc:sldMk cId="1240329150" sldId="270"/>
            <ac:spMk id="18" creationId="{2FFEFC7E-85EE-4AC9-A351-FBEB13A1D622}"/>
          </ac:spMkLst>
        </pc:spChg>
        <pc:spChg chg="add mod">
          <ac:chgData name="Martyna Dużyńska" userId="S::mduzynska@zsp4walbrzych.pl::a818c697-6dc5-48e6-bcd6-fa78754493b2" providerId="AD" clId="Web-{45EE8F4E-D603-1CA6-D7B9-1C44483FA8B3}" dt="2021-03-07T11:58:13.775" v="749" actId="1076"/>
          <ac:spMkLst>
            <pc:docMk/>
            <pc:sldMk cId="1240329150" sldId="270"/>
            <ac:spMk id="19" creationId="{B0136A05-4AA7-4588-8DCD-BC7BADF7656D}"/>
          </ac:spMkLst>
        </pc:spChg>
        <pc:spChg chg="add del">
          <ac:chgData name="Martyna Dużyńska" userId="S::mduzynska@zsp4walbrzych.pl::a818c697-6dc5-48e6-bcd6-fa78754493b2" providerId="AD" clId="Web-{45EE8F4E-D603-1CA6-D7B9-1C44483FA8B3}" dt="2021-03-07T11:50:09.454" v="693"/>
          <ac:spMkLst>
            <pc:docMk/>
            <pc:sldMk cId="1240329150" sldId="270"/>
            <ac:spMk id="20" creationId="{CB2511BB-FC4C-45F3-94EB-661D6806C942}"/>
          </ac:spMkLst>
        </pc:spChg>
        <pc:spChg chg="add">
          <ac:chgData name="Martyna Dużyńska" userId="S::mduzynska@zsp4walbrzych.pl::a818c697-6dc5-48e6-bcd6-fa78754493b2" providerId="AD" clId="Web-{45EE8F4E-D603-1CA6-D7B9-1C44483FA8B3}" dt="2021-03-07T11:54:05.395" v="708"/>
          <ac:spMkLst>
            <pc:docMk/>
            <pc:sldMk cId="1240329150" sldId="270"/>
            <ac:spMk id="22" creationId="{04B7AC44-1B7B-4F09-9AA4-3DFDEC5751A8}"/>
          </ac:spMkLst>
        </pc:spChg>
        <pc:spChg chg="add">
          <ac:chgData name="Martyna Dużyńska" userId="S::mduzynska@zsp4walbrzych.pl::a818c697-6dc5-48e6-bcd6-fa78754493b2" providerId="AD" clId="Web-{45EE8F4E-D603-1CA6-D7B9-1C44483FA8B3}" dt="2021-03-07T11:54:05.395" v="708"/>
          <ac:spMkLst>
            <pc:docMk/>
            <pc:sldMk cId="1240329150" sldId="270"/>
            <ac:spMk id="24" creationId="{6683E473-94FF-4ACE-9433-1F14799E8907}"/>
          </ac:spMkLst>
        </pc:spChg>
        <pc:spChg chg="add">
          <ac:chgData name="Martyna Dużyńska" userId="S::mduzynska@zsp4walbrzych.pl::a818c697-6dc5-48e6-bcd6-fa78754493b2" providerId="AD" clId="Web-{45EE8F4E-D603-1CA6-D7B9-1C44483FA8B3}" dt="2021-03-07T11:54:05.395" v="708"/>
          <ac:spMkLst>
            <pc:docMk/>
            <pc:sldMk cId="1240329150" sldId="270"/>
            <ac:spMk id="26" creationId="{0BBB6B01-5B73-410C-B70E-8CF2FA470D11}"/>
          </ac:spMkLst>
        </pc:spChg>
        <pc:spChg chg="add">
          <ac:chgData name="Martyna Dużyńska" userId="S::mduzynska@zsp4walbrzych.pl::a818c697-6dc5-48e6-bcd6-fa78754493b2" providerId="AD" clId="Web-{45EE8F4E-D603-1CA6-D7B9-1C44483FA8B3}" dt="2021-03-07T11:54:05.395" v="708"/>
          <ac:spMkLst>
            <pc:docMk/>
            <pc:sldMk cId="1240329150" sldId="270"/>
            <ac:spMk id="28" creationId="{8712F587-12D0-435C-8E3F-F44C36EE71B8}"/>
          </ac:spMkLst>
        </pc:spChg>
        <pc:picChg chg="add del mod">
          <ac:chgData name="Martyna Dużyńska" userId="S::mduzynska@zsp4walbrzych.pl::a818c697-6dc5-48e6-bcd6-fa78754493b2" providerId="AD" clId="Web-{45EE8F4E-D603-1CA6-D7B9-1C44483FA8B3}" dt="2021-03-07T11:51:39.018" v="703"/>
          <ac:picMkLst>
            <pc:docMk/>
            <pc:sldMk cId="1240329150" sldId="270"/>
            <ac:picMk id="3" creationId="{1563B796-7E2B-44FC-B085-919FCB24D0F1}"/>
          </ac:picMkLst>
        </pc:picChg>
        <pc:picChg chg="add del mod">
          <ac:chgData name="Martyna Dużyńska" userId="S::mduzynska@zsp4walbrzych.pl::a818c697-6dc5-48e6-bcd6-fa78754493b2" providerId="AD" clId="Web-{45EE8F4E-D603-1CA6-D7B9-1C44483FA8B3}" dt="2021-03-07T11:52:08.893" v="705"/>
          <ac:picMkLst>
            <pc:docMk/>
            <pc:sldMk cId="1240329150" sldId="270"/>
            <ac:picMk id="4" creationId="{726F55CC-4FE6-4CE4-A3B8-11B383C21F31}"/>
          </ac:picMkLst>
        </pc:picChg>
        <pc:picChg chg="add mod">
          <ac:chgData name="Martyna Dużyńska" userId="S::mduzynska@zsp4walbrzych.pl::a818c697-6dc5-48e6-bcd6-fa78754493b2" providerId="AD" clId="Web-{45EE8F4E-D603-1CA6-D7B9-1C44483FA8B3}" dt="2021-03-07T11:54:05.395" v="708"/>
          <ac:picMkLst>
            <pc:docMk/>
            <pc:sldMk cId="1240329150" sldId="270"/>
            <ac:picMk id="15" creationId="{D42D12B4-6535-4F06-B7BB-85C8E83A90DB}"/>
          </ac:picMkLst>
        </pc:picChg>
      </pc:sldChg>
      <pc:sldChg chg="addSp delSp modSp new mod setBg">
        <pc:chgData name="Martyna Dużyńska" userId="S::mduzynska@zsp4walbrzych.pl::a818c697-6dc5-48e6-bcd6-fa78754493b2" providerId="AD" clId="Web-{45EE8F4E-D603-1CA6-D7B9-1C44483FA8B3}" dt="2021-03-07T12:10:31.460" v="837" actId="1076"/>
        <pc:sldMkLst>
          <pc:docMk/>
          <pc:sldMk cId="2741527381" sldId="271"/>
        </pc:sldMkLst>
        <pc:spChg chg="add mod ord">
          <ac:chgData name="Martyna Dużyńska" userId="S::mduzynska@zsp4walbrzych.pl::a818c697-6dc5-48e6-bcd6-fa78754493b2" providerId="AD" clId="Web-{45EE8F4E-D603-1CA6-D7B9-1C44483FA8B3}" dt="2021-03-07T12:10:31.460" v="837" actId="1076"/>
          <ac:spMkLst>
            <pc:docMk/>
            <pc:sldMk cId="2741527381" sldId="271"/>
            <ac:spMk id="2" creationId="{48F79534-9359-4B5F-A666-754908E6614C}"/>
          </ac:spMkLst>
        </pc:spChg>
        <pc:spChg chg="add mod">
          <ac:chgData name="Martyna Dużyńska" userId="S::mduzynska@zsp4walbrzych.pl::a818c697-6dc5-48e6-bcd6-fa78754493b2" providerId="AD" clId="Web-{45EE8F4E-D603-1CA6-D7B9-1C44483FA8B3}" dt="2021-03-07T12:08:52.286" v="813" actId="1076"/>
          <ac:spMkLst>
            <pc:docMk/>
            <pc:sldMk cId="2741527381" sldId="271"/>
            <ac:spMk id="4" creationId="{7A727477-85FE-4CF2-A3E3-56BA94FB758D}"/>
          </ac:spMkLst>
        </pc:spChg>
        <pc:spChg chg="add">
          <ac:chgData name="Martyna Dużyńska" userId="S::mduzynska@zsp4walbrzych.pl::a818c697-6dc5-48e6-bcd6-fa78754493b2" providerId="AD" clId="Web-{45EE8F4E-D603-1CA6-D7B9-1C44483FA8B3}" dt="2021-03-07T12:07:31.128" v="781"/>
          <ac:spMkLst>
            <pc:docMk/>
            <pc:sldMk cId="2741527381" sldId="271"/>
            <ac:spMk id="5" creationId="{1E94681D-2A4C-4A8D-B9B5-31D440D0328D}"/>
          </ac:spMkLst>
        </pc:spChg>
        <pc:spChg chg="add">
          <ac:chgData name="Martyna Dużyńska" userId="S::mduzynska@zsp4walbrzych.pl::a818c697-6dc5-48e6-bcd6-fa78754493b2" providerId="AD" clId="Web-{45EE8F4E-D603-1CA6-D7B9-1C44483FA8B3}" dt="2021-03-07T12:07:31.128" v="781"/>
          <ac:spMkLst>
            <pc:docMk/>
            <pc:sldMk cId="2741527381" sldId="271"/>
            <ac:spMk id="6" creationId="{FB65ABA3-820C-4D75-9437-9EFA1ADFE134}"/>
          </ac:spMkLst>
        </pc:spChg>
        <pc:spChg chg="add">
          <ac:chgData name="Martyna Dużyńska" userId="S::mduzynska@zsp4walbrzych.pl::a818c697-6dc5-48e6-bcd6-fa78754493b2" providerId="AD" clId="Web-{45EE8F4E-D603-1CA6-D7B9-1C44483FA8B3}" dt="2021-03-07T12:07:31.128" v="781"/>
          <ac:spMkLst>
            <pc:docMk/>
            <pc:sldMk cId="2741527381" sldId="271"/>
            <ac:spMk id="7" creationId="{036BF2FB-90D8-48DB-BD34-D040CDCFF208}"/>
          </ac:spMkLst>
        </pc:spChg>
        <pc:spChg chg="add del">
          <ac:chgData name="Martyna Dużyńska" userId="S::mduzynska@zsp4walbrzych.pl::a818c697-6dc5-48e6-bcd6-fa78754493b2" providerId="AD" clId="Web-{45EE8F4E-D603-1CA6-D7B9-1C44483FA8B3}" dt="2021-03-07T12:07:31.113" v="780"/>
          <ac:spMkLst>
            <pc:docMk/>
            <pc:sldMk cId="2741527381" sldId="271"/>
            <ac:spMk id="8" creationId="{1E94681D-2A4C-4A8D-B9B5-31D440D0328D}"/>
          </ac:spMkLst>
        </pc:spChg>
        <pc:spChg chg="add">
          <ac:chgData name="Martyna Dużyńska" userId="S::mduzynska@zsp4walbrzych.pl::a818c697-6dc5-48e6-bcd6-fa78754493b2" providerId="AD" clId="Web-{45EE8F4E-D603-1CA6-D7B9-1C44483FA8B3}" dt="2021-03-07T12:07:31.128" v="781"/>
          <ac:spMkLst>
            <pc:docMk/>
            <pc:sldMk cId="2741527381" sldId="271"/>
            <ac:spMk id="9" creationId="{78632963-757B-40C2-BB84-FC6107A54DAD}"/>
          </ac:spMkLst>
        </pc:spChg>
        <pc:spChg chg="add del">
          <ac:chgData name="Martyna Dużyńska" userId="S::mduzynska@zsp4walbrzych.pl::a818c697-6dc5-48e6-bcd6-fa78754493b2" providerId="AD" clId="Web-{45EE8F4E-D603-1CA6-D7B9-1C44483FA8B3}" dt="2021-03-07T12:07:31.113" v="780"/>
          <ac:spMkLst>
            <pc:docMk/>
            <pc:sldMk cId="2741527381" sldId="271"/>
            <ac:spMk id="10" creationId="{FB65ABA3-820C-4D75-9437-9EFA1ADFE134}"/>
          </ac:spMkLst>
        </pc:spChg>
        <pc:spChg chg="add">
          <ac:chgData name="Martyna Dużyńska" userId="S::mduzynska@zsp4walbrzych.pl::a818c697-6dc5-48e6-bcd6-fa78754493b2" providerId="AD" clId="Web-{45EE8F4E-D603-1CA6-D7B9-1C44483FA8B3}" dt="2021-03-07T12:07:31.128" v="781"/>
          <ac:spMkLst>
            <pc:docMk/>
            <pc:sldMk cId="2741527381" sldId="271"/>
            <ac:spMk id="11" creationId="{EE0D13DB-D099-4541-888D-DE0186F1C8F0}"/>
          </ac:spMkLst>
        </pc:spChg>
        <pc:spChg chg="add del">
          <ac:chgData name="Martyna Dużyńska" userId="S::mduzynska@zsp4walbrzych.pl::a818c697-6dc5-48e6-bcd6-fa78754493b2" providerId="AD" clId="Web-{45EE8F4E-D603-1CA6-D7B9-1C44483FA8B3}" dt="2021-03-07T12:07:31.113" v="780"/>
          <ac:spMkLst>
            <pc:docMk/>
            <pc:sldMk cId="2741527381" sldId="271"/>
            <ac:spMk id="12" creationId="{036BF2FB-90D8-48DB-BD34-D040CDCFF208}"/>
          </ac:spMkLst>
        </pc:spChg>
        <pc:spChg chg="add">
          <ac:chgData name="Martyna Dużyńska" userId="S::mduzynska@zsp4walbrzych.pl::a818c697-6dc5-48e6-bcd6-fa78754493b2" providerId="AD" clId="Web-{45EE8F4E-D603-1CA6-D7B9-1C44483FA8B3}" dt="2021-03-07T12:07:31.128" v="781"/>
          <ac:spMkLst>
            <pc:docMk/>
            <pc:sldMk cId="2741527381" sldId="271"/>
            <ac:spMk id="13" creationId="{2853AE55-7E35-44B0-89F1-3F52B262AF33}"/>
          </ac:spMkLst>
        </pc:spChg>
        <pc:spChg chg="add del">
          <ac:chgData name="Martyna Dużyńska" userId="S::mduzynska@zsp4walbrzych.pl::a818c697-6dc5-48e6-bcd6-fa78754493b2" providerId="AD" clId="Web-{45EE8F4E-D603-1CA6-D7B9-1C44483FA8B3}" dt="2021-03-07T12:07:31.113" v="780"/>
          <ac:spMkLst>
            <pc:docMk/>
            <pc:sldMk cId="2741527381" sldId="271"/>
            <ac:spMk id="14" creationId="{B6EE7E08-B389-43E5-B019-1B0A8ACBBD93}"/>
          </ac:spMkLst>
        </pc:spChg>
        <pc:spChg chg="add del">
          <ac:chgData name="Martyna Dużyńska" userId="S::mduzynska@zsp4walbrzych.pl::a818c697-6dc5-48e6-bcd6-fa78754493b2" providerId="AD" clId="Web-{45EE8F4E-D603-1CA6-D7B9-1C44483FA8B3}" dt="2021-03-07T12:07:31.113" v="780"/>
          <ac:spMkLst>
            <pc:docMk/>
            <pc:sldMk cId="2741527381" sldId="271"/>
            <ac:spMk id="16" creationId="{E60D94A5-8A09-4BAB-8F7C-69BC34C54DDE}"/>
          </ac:spMkLst>
        </pc:spChg>
        <pc:spChg chg="add del">
          <ac:chgData name="Martyna Dużyńska" userId="S::mduzynska@zsp4walbrzych.pl::a818c697-6dc5-48e6-bcd6-fa78754493b2" providerId="AD" clId="Web-{45EE8F4E-D603-1CA6-D7B9-1C44483FA8B3}" dt="2021-03-07T12:07:31.113" v="780"/>
          <ac:spMkLst>
            <pc:docMk/>
            <pc:sldMk cId="2741527381" sldId="271"/>
            <ac:spMk id="18" creationId="{7A1AE32B-3A6E-4C5E-8FEB-73861B9A26B5}"/>
          </ac:spMkLst>
        </pc:spChg>
        <pc:spChg chg="add">
          <ac:chgData name="Martyna Dużyńska" userId="S::mduzynska@zsp4walbrzych.pl::a818c697-6dc5-48e6-bcd6-fa78754493b2" providerId="AD" clId="Web-{45EE8F4E-D603-1CA6-D7B9-1C44483FA8B3}" dt="2021-03-07T12:07:31.128" v="781"/>
          <ac:spMkLst>
            <pc:docMk/>
            <pc:sldMk cId="2741527381" sldId="271"/>
            <ac:spMk id="20" creationId="{DBC4BE4D-4B50-4F51-9F85-4B5D60B02D81}"/>
          </ac:spMkLst>
        </pc:spChg>
        <pc:picChg chg="add mod">
          <ac:chgData name="Martyna Dużyńska" userId="S::mduzynska@zsp4walbrzych.pl::a818c697-6dc5-48e6-bcd6-fa78754493b2" providerId="AD" clId="Web-{45EE8F4E-D603-1CA6-D7B9-1C44483FA8B3}" dt="2021-03-07T12:07:31.128" v="781"/>
          <ac:picMkLst>
            <pc:docMk/>
            <pc:sldMk cId="2741527381" sldId="271"/>
            <ac:picMk id="3" creationId="{49828E7A-95AD-41A4-A713-C2B04DF188E1}"/>
          </ac:picMkLst>
        </pc:picChg>
      </pc:sldChg>
      <pc:sldChg chg="addSp modSp new mod setBg">
        <pc:chgData name="Martyna Dużyńska" userId="S::mduzynska@zsp4walbrzych.pl::a818c697-6dc5-48e6-bcd6-fa78754493b2" providerId="AD" clId="Web-{45EE8F4E-D603-1CA6-D7B9-1C44483FA8B3}" dt="2021-03-07T12:27:13.258" v="983" actId="20577"/>
        <pc:sldMkLst>
          <pc:docMk/>
          <pc:sldMk cId="726453094" sldId="272"/>
        </pc:sldMkLst>
        <pc:spChg chg="add mod ord">
          <ac:chgData name="Martyna Dużyńska" userId="S::mduzynska@zsp4walbrzych.pl::a818c697-6dc5-48e6-bcd6-fa78754493b2" providerId="AD" clId="Web-{45EE8F4E-D603-1CA6-D7B9-1C44483FA8B3}" dt="2021-03-07T12:27:13.258" v="983" actId="20577"/>
          <ac:spMkLst>
            <pc:docMk/>
            <pc:sldMk cId="726453094" sldId="272"/>
            <ac:spMk id="2" creationId="{69491660-23EB-47A1-B613-C843A4E0C290}"/>
          </ac:spMkLst>
        </pc:spChg>
        <pc:spChg chg="add">
          <ac:chgData name="Martyna Dużyńska" userId="S::mduzynska@zsp4walbrzych.pl::a818c697-6dc5-48e6-bcd6-fa78754493b2" providerId="AD" clId="Web-{45EE8F4E-D603-1CA6-D7B9-1C44483FA8B3}" dt="2021-03-07T12:24:59.615" v="958"/>
          <ac:spMkLst>
            <pc:docMk/>
            <pc:sldMk cId="726453094" sldId="272"/>
            <ac:spMk id="8" creationId="{1E94681D-2A4C-4A8D-B9B5-31D440D0328D}"/>
          </ac:spMkLst>
        </pc:spChg>
        <pc:spChg chg="add">
          <ac:chgData name="Martyna Dużyńska" userId="S::mduzynska@zsp4walbrzych.pl::a818c697-6dc5-48e6-bcd6-fa78754493b2" providerId="AD" clId="Web-{45EE8F4E-D603-1CA6-D7B9-1C44483FA8B3}" dt="2021-03-07T12:24:59.615" v="958"/>
          <ac:spMkLst>
            <pc:docMk/>
            <pc:sldMk cId="726453094" sldId="272"/>
            <ac:spMk id="10" creationId="{FB65ABA3-820C-4D75-9437-9EFA1ADFE134}"/>
          </ac:spMkLst>
        </pc:spChg>
        <pc:spChg chg="add">
          <ac:chgData name="Martyna Dużyńska" userId="S::mduzynska@zsp4walbrzych.pl::a818c697-6dc5-48e6-bcd6-fa78754493b2" providerId="AD" clId="Web-{45EE8F4E-D603-1CA6-D7B9-1C44483FA8B3}" dt="2021-03-07T12:24:59.615" v="958"/>
          <ac:spMkLst>
            <pc:docMk/>
            <pc:sldMk cId="726453094" sldId="272"/>
            <ac:spMk id="12" creationId="{036BF2FB-90D8-48DB-BD34-D040CDCFF208}"/>
          </ac:spMkLst>
        </pc:spChg>
        <pc:spChg chg="add">
          <ac:chgData name="Martyna Dużyńska" userId="S::mduzynska@zsp4walbrzych.pl::a818c697-6dc5-48e6-bcd6-fa78754493b2" providerId="AD" clId="Web-{45EE8F4E-D603-1CA6-D7B9-1C44483FA8B3}" dt="2021-03-07T12:24:59.615" v="958"/>
          <ac:spMkLst>
            <pc:docMk/>
            <pc:sldMk cId="726453094" sldId="272"/>
            <ac:spMk id="14" creationId="{78632963-757B-40C2-BB84-FC6107A54DAD}"/>
          </ac:spMkLst>
        </pc:spChg>
        <pc:spChg chg="add">
          <ac:chgData name="Martyna Dużyńska" userId="S::mduzynska@zsp4walbrzych.pl::a818c697-6dc5-48e6-bcd6-fa78754493b2" providerId="AD" clId="Web-{45EE8F4E-D603-1CA6-D7B9-1C44483FA8B3}" dt="2021-03-07T12:24:59.615" v="958"/>
          <ac:spMkLst>
            <pc:docMk/>
            <pc:sldMk cId="726453094" sldId="272"/>
            <ac:spMk id="16" creationId="{EE0D13DB-D099-4541-888D-DE0186F1C8F0}"/>
          </ac:spMkLst>
        </pc:spChg>
        <pc:spChg chg="add">
          <ac:chgData name="Martyna Dużyńska" userId="S::mduzynska@zsp4walbrzych.pl::a818c697-6dc5-48e6-bcd6-fa78754493b2" providerId="AD" clId="Web-{45EE8F4E-D603-1CA6-D7B9-1C44483FA8B3}" dt="2021-03-07T12:24:59.615" v="958"/>
          <ac:spMkLst>
            <pc:docMk/>
            <pc:sldMk cId="726453094" sldId="272"/>
            <ac:spMk id="18" creationId="{2853AE55-7E35-44B0-89F1-3F52B262AF33}"/>
          </ac:spMkLst>
        </pc:spChg>
        <pc:spChg chg="add">
          <ac:chgData name="Martyna Dużyńska" userId="S::mduzynska@zsp4walbrzych.pl::a818c697-6dc5-48e6-bcd6-fa78754493b2" providerId="AD" clId="Web-{45EE8F4E-D603-1CA6-D7B9-1C44483FA8B3}" dt="2021-03-07T12:24:59.615" v="958"/>
          <ac:spMkLst>
            <pc:docMk/>
            <pc:sldMk cId="726453094" sldId="272"/>
            <ac:spMk id="20" creationId="{DBC4BE4D-4B50-4F51-9F85-4B5D60B02D81}"/>
          </ac:spMkLst>
        </pc:spChg>
        <pc:picChg chg="add mod">
          <ac:chgData name="Martyna Dużyńska" userId="S::mduzynska@zsp4walbrzych.pl::a818c697-6dc5-48e6-bcd6-fa78754493b2" providerId="AD" clId="Web-{45EE8F4E-D603-1CA6-D7B9-1C44483FA8B3}" dt="2021-03-07T12:24:59.615" v="958"/>
          <ac:picMkLst>
            <pc:docMk/>
            <pc:sldMk cId="726453094" sldId="272"/>
            <ac:picMk id="3" creationId="{90F13310-6623-408F-8661-70D35056A64D}"/>
          </ac:picMkLst>
        </pc:picChg>
      </pc:sldChg>
      <pc:sldChg chg="addSp modSp new mod setBg setClrOvrMap">
        <pc:chgData name="Martyna Dużyńska" userId="S::mduzynska@zsp4walbrzych.pl::a818c697-6dc5-48e6-bcd6-fa78754493b2" providerId="AD" clId="Web-{45EE8F4E-D603-1CA6-D7B9-1C44483FA8B3}" dt="2021-03-07T12:29:56.074" v="1006" actId="20577"/>
        <pc:sldMkLst>
          <pc:docMk/>
          <pc:sldMk cId="4162290984" sldId="273"/>
        </pc:sldMkLst>
        <pc:spChg chg="add mod ord">
          <ac:chgData name="Martyna Dużyńska" userId="S::mduzynska@zsp4walbrzych.pl::a818c697-6dc5-48e6-bcd6-fa78754493b2" providerId="AD" clId="Web-{45EE8F4E-D603-1CA6-D7B9-1C44483FA8B3}" dt="2021-03-07T12:29:56.074" v="1006" actId="20577"/>
          <ac:spMkLst>
            <pc:docMk/>
            <pc:sldMk cId="4162290984" sldId="273"/>
            <ac:spMk id="2" creationId="{E2D94A4E-BFA0-40A8-8E38-17AD8863E521}"/>
          </ac:spMkLst>
        </pc:spChg>
        <pc:spChg chg="add">
          <ac:chgData name="Martyna Dużyńska" userId="S::mduzynska@zsp4walbrzych.pl::a818c697-6dc5-48e6-bcd6-fa78754493b2" providerId="AD" clId="Web-{45EE8F4E-D603-1CA6-D7B9-1C44483FA8B3}" dt="2021-03-07T12:29:33.542" v="1002"/>
          <ac:spMkLst>
            <pc:docMk/>
            <pc:sldMk cId="4162290984" sldId="273"/>
            <ac:spMk id="8" creationId="{904DB13E-F722-4ED6-BB00-556651E95281}"/>
          </ac:spMkLst>
        </pc:spChg>
        <pc:spChg chg="add">
          <ac:chgData name="Martyna Dużyńska" userId="S::mduzynska@zsp4walbrzych.pl::a818c697-6dc5-48e6-bcd6-fa78754493b2" providerId="AD" clId="Web-{45EE8F4E-D603-1CA6-D7B9-1C44483FA8B3}" dt="2021-03-07T12:29:33.542" v="1002"/>
          <ac:spMkLst>
            <pc:docMk/>
            <pc:sldMk cId="4162290984" sldId="273"/>
            <ac:spMk id="10" creationId="{1419E3D9-C5FB-41A9-B6D2-DFB210BB6211}"/>
          </ac:spMkLst>
        </pc:spChg>
        <pc:spChg chg="add">
          <ac:chgData name="Martyna Dużyńska" userId="S::mduzynska@zsp4walbrzych.pl::a818c697-6dc5-48e6-bcd6-fa78754493b2" providerId="AD" clId="Web-{45EE8F4E-D603-1CA6-D7B9-1C44483FA8B3}" dt="2021-03-07T12:29:33.542" v="1002"/>
          <ac:spMkLst>
            <pc:docMk/>
            <pc:sldMk cId="4162290984" sldId="273"/>
            <ac:spMk id="12" creationId="{367909BF-1DF7-4ACE-8F58-6CF719BB27E5}"/>
          </ac:spMkLst>
        </pc:spChg>
        <pc:spChg chg="add">
          <ac:chgData name="Martyna Dużyńska" userId="S::mduzynska@zsp4walbrzych.pl::a818c697-6dc5-48e6-bcd6-fa78754493b2" providerId="AD" clId="Web-{45EE8F4E-D603-1CA6-D7B9-1C44483FA8B3}" dt="2021-03-07T12:29:33.542" v="1002"/>
          <ac:spMkLst>
            <pc:docMk/>
            <pc:sldMk cId="4162290984" sldId="273"/>
            <ac:spMk id="14" creationId="{89E8BEDB-0BBC-4F21-9CFB-8530D664C343}"/>
          </ac:spMkLst>
        </pc:spChg>
        <pc:spChg chg="add">
          <ac:chgData name="Martyna Dużyńska" userId="S::mduzynska@zsp4walbrzych.pl::a818c697-6dc5-48e6-bcd6-fa78754493b2" providerId="AD" clId="Web-{45EE8F4E-D603-1CA6-D7B9-1C44483FA8B3}" dt="2021-03-07T12:29:33.542" v="1002"/>
          <ac:spMkLst>
            <pc:docMk/>
            <pc:sldMk cId="4162290984" sldId="273"/>
            <ac:spMk id="21" creationId="{420551B3-B4DA-48EE-988C-4FAEAEB5CE98}"/>
          </ac:spMkLst>
        </pc:spChg>
        <pc:spChg chg="add">
          <ac:chgData name="Martyna Dużyńska" userId="S::mduzynska@zsp4walbrzych.pl::a818c697-6dc5-48e6-bcd6-fa78754493b2" providerId="AD" clId="Web-{45EE8F4E-D603-1CA6-D7B9-1C44483FA8B3}" dt="2021-03-07T12:29:33.542" v="1002"/>
          <ac:spMkLst>
            <pc:docMk/>
            <pc:sldMk cId="4162290984" sldId="273"/>
            <ac:spMk id="23" creationId="{2644B391-9BFE-445C-A9EC-F544BB85FBC7}"/>
          </ac:spMkLst>
        </pc:spChg>
        <pc:spChg chg="add">
          <ac:chgData name="Martyna Dużyńska" userId="S::mduzynska@zsp4walbrzych.pl::a818c697-6dc5-48e6-bcd6-fa78754493b2" providerId="AD" clId="Web-{45EE8F4E-D603-1CA6-D7B9-1C44483FA8B3}" dt="2021-03-07T12:29:33.542" v="1002"/>
          <ac:spMkLst>
            <pc:docMk/>
            <pc:sldMk cId="4162290984" sldId="273"/>
            <ac:spMk id="25" creationId="{80F26E69-87D9-4655-AE7B-280A87AA3CAD}"/>
          </ac:spMkLst>
        </pc:spChg>
        <pc:grpChg chg="add">
          <ac:chgData name="Martyna Dużyńska" userId="S::mduzynska@zsp4walbrzych.pl::a818c697-6dc5-48e6-bcd6-fa78754493b2" providerId="AD" clId="Web-{45EE8F4E-D603-1CA6-D7B9-1C44483FA8B3}" dt="2021-03-07T12:29:33.542" v="1002"/>
          <ac:grpSpMkLst>
            <pc:docMk/>
            <pc:sldMk cId="4162290984" sldId="273"/>
            <ac:grpSpMk id="16" creationId="{E26428D7-C6F3-473D-A360-A3F5C3E8728C}"/>
          </ac:grpSpMkLst>
        </pc:grpChg>
        <pc:picChg chg="add mod">
          <ac:chgData name="Martyna Dużyńska" userId="S::mduzynska@zsp4walbrzych.pl::a818c697-6dc5-48e6-bcd6-fa78754493b2" providerId="AD" clId="Web-{45EE8F4E-D603-1CA6-D7B9-1C44483FA8B3}" dt="2021-03-07T12:29:33.542" v="1002"/>
          <ac:picMkLst>
            <pc:docMk/>
            <pc:sldMk cId="4162290984" sldId="273"/>
            <ac:picMk id="3" creationId="{CC75C203-996B-4008-B80D-3A0AB56E7F98}"/>
          </ac:picMkLst>
        </pc:picChg>
      </pc:sldChg>
      <pc:sldChg chg="addSp delSp modSp new mod setBg">
        <pc:chgData name="Martyna Dużyńska" userId="S::mduzynska@zsp4walbrzych.pl::a818c697-6dc5-48e6-bcd6-fa78754493b2" providerId="AD" clId="Web-{45EE8F4E-D603-1CA6-D7B9-1C44483FA8B3}" dt="2021-03-07T12:34:15.050" v="1042" actId="20577"/>
        <pc:sldMkLst>
          <pc:docMk/>
          <pc:sldMk cId="2296091654" sldId="274"/>
        </pc:sldMkLst>
        <pc:spChg chg="add mod ord">
          <ac:chgData name="Martyna Dużyńska" userId="S::mduzynska@zsp4walbrzych.pl::a818c697-6dc5-48e6-bcd6-fa78754493b2" providerId="AD" clId="Web-{45EE8F4E-D603-1CA6-D7B9-1C44483FA8B3}" dt="2021-03-07T12:34:15.050" v="1042" actId="20577"/>
          <ac:spMkLst>
            <pc:docMk/>
            <pc:sldMk cId="2296091654" sldId="274"/>
            <ac:spMk id="2" creationId="{99968C06-6955-4D8B-8445-C41E2E507839}"/>
          </ac:spMkLst>
        </pc:spChg>
        <pc:spChg chg="add del">
          <ac:chgData name="Martyna Dużyńska" userId="S::mduzynska@zsp4walbrzych.pl::a818c697-6dc5-48e6-bcd6-fa78754493b2" providerId="AD" clId="Web-{45EE8F4E-D603-1CA6-D7B9-1C44483FA8B3}" dt="2021-03-07T12:32:52.061" v="1028"/>
          <ac:spMkLst>
            <pc:docMk/>
            <pc:sldMk cId="2296091654" sldId="274"/>
            <ac:spMk id="8" creationId="{1E94681D-2A4C-4A8D-B9B5-31D440D0328D}"/>
          </ac:spMkLst>
        </pc:spChg>
        <pc:spChg chg="add del">
          <ac:chgData name="Martyna Dużyńska" userId="S::mduzynska@zsp4walbrzych.pl::a818c697-6dc5-48e6-bcd6-fa78754493b2" providerId="AD" clId="Web-{45EE8F4E-D603-1CA6-D7B9-1C44483FA8B3}" dt="2021-03-07T12:32:52.061" v="1028"/>
          <ac:spMkLst>
            <pc:docMk/>
            <pc:sldMk cId="2296091654" sldId="274"/>
            <ac:spMk id="10" creationId="{FB65ABA3-820C-4D75-9437-9EFA1ADFE134}"/>
          </ac:spMkLst>
        </pc:spChg>
        <pc:spChg chg="add del">
          <ac:chgData name="Martyna Dużyńska" userId="S::mduzynska@zsp4walbrzych.pl::a818c697-6dc5-48e6-bcd6-fa78754493b2" providerId="AD" clId="Web-{45EE8F4E-D603-1CA6-D7B9-1C44483FA8B3}" dt="2021-03-07T12:32:52.061" v="1028"/>
          <ac:spMkLst>
            <pc:docMk/>
            <pc:sldMk cId="2296091654" sldId="274"/>
            <ac:spMk id="12" creationId="{036BF2FB-90D8-48DB-BD34-D040CDCFF208}"/>
          </ac:spMkLst>
        </pc:spChg>
        <pc:spChg chg="add del">
          <ac:chgData name="Martyna Dużyńska" userId="S::mduzynska@zsp4walbrzych.pl::a818c697-6dc5-48e6-bcd6-fa78754493b2" providerId="AD" clId="Web-{45EE8F4E-D603-1CA6-D7B9-1C44483FA8B3}" dt="2021-03-07T12:32:52.061" v="1028"/>
          <ac:spMkLst>
            <pc:docMk/>
            <pc:sldMk cId="2296091654" sldId="274"/>
            <ac:spMk id="14" creationId="{B6EE7E08-B389-43E5-B019-1B0A8ACBBD93}"/>
          </ac:spMkLst>
        </pc:spChg>
        <pc:spChg chg="add del">
          <ac:chgData name="Martyna Dużyńska" userId="S::mduzynska@zsp4walbrzych.pl::a818c697-6dc5-48e6-bcd6-fa78754493b2" providerId="AD" clId="Web-{45EE8F4E-D603-1CA6-D7B9-1C44483FA8B3}" dt="2021-03-07T12:32:52.061" v="1028"/>
          <ac:spMkLst>
            <pc:docMk/>
            <pc:sldMk cId="2296091654" sldId="274"/>
            <ac:spMk id="16" creationId="{E60D94A5-8A09-4BAB-8F7C-69BC34C54DDE}"/>
          </ac:spMkLst>
        </pc:spChg>
        <pc:spChg chg="add del">
          <ac:chgData name="Martyna Dużyńska" userId="S::mduzynska@zsp4walbrzych.pl::a818c697-6dc5-48e6-bcd6-fa78754493b2" providerId="AD" clId="Web-{45EE8F4E-D603-1CA6-D7B9-1C44483FA8B3}" dt="2021-03-07T12:32:52.061" v="1028"/>
          <ac:spMkLst>
            <pc:docMk/>
            <pc:sldMk cId="2296091654" sldId="274"/>
            <ac:spMk id="18" creationId="{7A1AE32B-3A6E-4C5E-8FEB-73861B9A26B5}"/>
          </ac:spMkLst>
        </pc:spChg>
        <pc:spChg chg="add">
          <ac:chgData name="Martyna Dużyńska" userId="S::mduzynska@zsp4walbrzych.pl::a818c697-6dc5-48e6-bcd6-fa78754493b2" providerId="AD" clId="Web-{45EE8F4E-D603-1CA6-D7B9-1C44483FA8B3}" dt="2021-03-07T12:32:52.061" v="1028"/>
          <ac:spMkLst>
            <pc:docMk/>
            <pc:sldMk cId="2296091654" sldId="274"/>
            <ac:spMk id="23" creationId="{1E94681D-2A4C-4A8D-B9B5-31D440D0328D}"/>
          </ac:spMkLst>
        </pc:spChg>
        <pc:spChg chg="add">
          <ac:chgData name="Martyna Dużyńska" userId="S::mduzynska@zsp4walbrzych.pl::a818c697-6dc5-48e6-bcd6-fa78754493b2" providerId="AD" clId="Web-{45EE8F4E-D603-1CA6-D7B9-1C44483FA8B3}" dt="2021-03-07T12:32:52.061" v="1028"/>
          <ac:spMkLst>
            <pc:docMk/>
            <pc:sldMk cId="2296091654" sldId="274"/>
            <ac:spMk id="25" creationId="{FB65ABA3-820C-4D75-9437-9EFA1ADFE134}"/>
          </ac:spMkLst>
        </pc:spChg>
        <pc:spChg chg="add">
          <ac:chgData name="Martyna Dużyńska" userId="S::mduzynska@zsp4walbrzych.pl::a818c697-6dc5-48e6-bcd6-fa78754493b2" providerId="AD" clId="Web-{45EE8F4E-D603-1CA6-D7B9-1C44483FA8B3}" dt="2021-03-07T12:32:52.061" v="1028"/>
          <ac:spMkLst>
            <pc:docMk/>
            <pc:sldMk cId="2296091654" sldId="274"/>
            <ac:spMk id="27" creationId="{036BF2FB-90D8-48DB-BD34-D040CDCFF208}"/>
          </ac:spMkLst>
        </pc:spChg>
        <pc:spChg chg="add">
          <ac:chgData name="Martyna Dużyńska" userId="S::mduzynska@zsp4walbrzych.pl::a818c697-6dc5-48e6-bcd6-fa78754493b2" providerId="AD" clId="Web-{45EE8F4E-D603-1CA6-D7B9-1C44483FA8B3}" dt="2021-03-07T12:32:52.061" v="1028"/>
          <ac:spMkLst>
            <pc:docMk/>
            <pc:sldMk cId="2296091654" sldId="274"/>
            <ac:spMk id="29" creationId="{78632963-757B-40C2-BB84-FC6107A54DAD}"/>
          </ac:spMkLst>
        </pc:spChg>
        <pc:spChg chg="add">
          <ac:chgData name="Martyna Dużyńska" userId="S::mduzynska@zsp4walbrzych.pl::a818c697-6dc5-48e6-bcd6-fa78754493b2" providerId="AD" clId="Web-{45EE8F4E-D603-1CA6-D7B9-1C44483FA8B3}" dt="2021-03-07T12:32:52.061" v="1028"/>
          <ac:spMkLst>
            <pc:docMk/>
            <pc:sldMk cId="2296091654" sldId="274"/>
            <ac:spMk id="31" creationId="{2853AE55-7E35-44B0-89F1-3F52B262AF33}"/>
          </ac:spMkLst>
        </pc:spChg>
        <pc:spChg chg="add">
          <ac:chgData name="Martyna Dużyńska" userId="S::mduzynska@zsp4walbrzych.pl::a818c697-6dc5-48e6-bcd6-fa78754493b2" providerId="AD" clId="Web-{45EE8F4E-D603-1CA6-D7B9-1C44483FA8B3}" dt="2021-03-07T12:32:52.061" v="1028"/>
          <ac:spMkLst>
            <pc:docMk/>
            <pc:sldMk cId="2296091654" sldId="274"/>
            <ac:spMk id="33" creationId="{DBC4BE4D-4B50-4F51-9F85-4B5D60B02D81}"/>
          </ac:spMkLst>
        </pc:spChg>
        <pc:picChg chg="add mod">
          <ac:chgData name="Martyna Dużyńska" userId="S::mduzynska@zsp4walbrzych.pl::a818c697-6dc5-48e6-bcd6-fa78754493b2" providerId="AD" clId="Web-{45EE8F4E-D603-1CA6-D7B9-1C44483FA8B3}" dt="2021-03-07T12:32:52.061" v="1028"/>
          <ac:picMkLst>
            <pc:docMk/>
            <pc:sldMk cId="2296091654" sldId="274"/>
            <ac:picMk id="3" creationId="{CB844C22-0383-44CF-B794-0A5F7DC4C609}"/>
          </ac:picMkLst>
        </pc:picChg>
      </pc:sldChg>
      <pc:sldChg chg="addSp delSp modSp new mod setBg">
        <pc:chgData name="Martyna Dużyńska" userId="S::mduzynska@zsp4walbrzych.pl::a818c697-6dc5-48e6-bcd6-fa78754493b2" providerId="AD" clId="Web-{45EE8F4E-D603-1CA6-D7B9-1C44483FA8B3}" dt="2021-03-07T12:41:28.745" v="1093"/>
        <pc:sldMkLst>
          <pc:docMk/>
          <pc:sldMk cId="818989576" sldId="275"/>
        </pc:sldMkLst>
        <pc:spChg chg="add mod">
          <ac:chgData name="Martyna Dużyńska" userId="S::mduzynska@zsp4walbrzych.pl::a818c697-6dc5-48e6-bcd6-fa78754493b2" providerId="AD" clId="Web-{45EE8F4E-D603-1CA6-D7B9-1C44483FA8B3}" dt="2021-03-07T12:41:28.745" v="1093"/>
          <ac:spMkLst>
            <pc:docMk/>
            <pc:sldMk cId="818989576" sldId="275"/>
            <ac:spMk id="2" creationId="{061FF46E-CB8D-4CEC-BDB2-9C6AAD87A0DC}"/>
          </ac:spMkLst>
        </pc:spChg>
        <pc:spChg chg="add del">
          <ac:chgData name="Martyna Dużyńska" userId="S::mduzynska@zsp4walbrzych.pl::a818c697-6dc5-48e6-bcd6-fa78754493b2" providerId="AD" clId="Web-{45EE8F4E-D603-1CA6-D7B9-1C44483FA8B3}" dt="2021-03-07T12:41:28.745" v="1093"/>
          <ac:spMkLst>
            <pc:docMk/>
            <pc:sldMk cId="818989576" sldId="275"/>
            <ac:spMk id="9" creationId="{1E94681D-2A4C-4A8D-B9B5-31D440D0328D}"/>
          </ac:spMkLst>
        </pc:spChg>
        <pc:spChg chg="add del">
          <ac:chgData name="Martyna Dużyńska" userId="S::mduzynska@zsp4walbrzych.pl::a818c697-6dc5-48e6-bcd6-fa78754493b2" providerId="AD" clId="Web-{45EE8F4E-D603-1CA6-D7B9-1C44483FA8B3}" dt="2021-03-07T12:41:28.745" v="1093"/>
          <ac:spMkLst>
            <pc:docMk/>
            <pc:sldMk cId="818989576" sldId="275"/>
            <ac:spMk id="11" creationId="{ACC34E14-7009-4770-92C3-8FA9DFFCC133}"/>
          </ac:spMkLst>
        </pc:spChg>
        <pc:spChg chg="add del">
          <ac:chgData name="Martyna Dużyńska" userId="S::mduzynska@zsp4walbrzych.pl::a818c697-6dc5-48e6-bcd6-fa78754493b2" providerId="AD" clId="Web-{45EE8F4E-D603-1CA6-D7B9-1C44483FA8B3}" dt="2021-03-07T12:41:28.745" v="1093"/>
          <ac:spMkLst>
            <pc:docMk/>
            <pc:sldMk cId="818989576" sldId="275"/>
            <ac:spMk id="13" creationId="{B7F09AB8-ED40-4351-A581-146415B87E8B}"/>
          </ac:spMkLst>
        </pc:spChg>
        <pc:spChg chg="add del">
          <ac:chgData name="Martyna Dużyńska" userId="S::mduzynska@zsp4walbrzych.pl::a818c697-6dc5-48e6-bcd6-fa78754493b2" providerId="AD" clId="Web-{45EE8F4E-D603-1CA6-D7B9-1C44483FA8B3}" dt="2021-03-07T12:41:28.745" v="1093"/>
          <ac:spMkLst>
            <pc:docMk/>
            <pc:sldMk cId="818989576" sldId="275"/>
            <ac:spMk id="15" creationId="{23EBFBD2-DA69-40F0-9B41-6AA12C08FC85}"/>
          </ac:spMkLst>
        </pc:spChg>
        <pc:spChg chg="add del">
          <ac:chgData name="Martyna Dużyńska" userId="S::mduzynska@zsp4walbrzych.pl::a818c697-6dc5-48e6-bcd6-fa78754493b2" providerId="AD" clId="Web-{45EE8F4E-D603-1CA6-D7B9-1C44483FA8B3}" dt="2021-03-07T12:41:28.745" v="1093"/>
          <ac:spMkLst>
            <pc:docMk/>
            <pc:sldMk cId="818989576" sldId="275"/>
            <ac:spMk id="17" creationId="{66E085B8-E6D9-4530-9AE3-4C2B79CE418B}"/>
          </ac:spMkLst>
        </pc:spChg>
        <pc:spChg chg="add del">
          <ac:chgData name="Martyna Dużyńska" userId="S::mduzynska@zsp4walbrzych.pl::a818c697-6dc5-48e6-bcd6-fa78754493b2" providerId="AD" clId="Web-{45EE8F4E-D603-1CA6-D7B9-1C44483FA8B3}" dt="2021-03-07T12:41:28.745" v="1093"/>
          <ac:spMkLst>
            <pc:docMk/>
            <pc:sldMk cId="818989576" sldId="275"/>
            <ac:spMk id="19" creationId="{4F2304C2-1AD0-4AFD-93A0-BB1D998E0F97}"/>
          </ac:spMkLst>
        </pc:spChg>
        <pc:spChg chg="add">
          <ac:chgData name="Martyna Dużyńska" userId="S::mduzynska@zsp4walbrzych.pl::a818c697-6dc5-48e6-bcd6-fa78754493b2" providerId="AD" clId="Web-{45EE8F4E-D603-1CA6-D7B9-1C44483FA8B3}" dt="2021-03-07T12:41:28.745" v="1093"/>
          <ac:spMkLst>
            <pc:docMk/>
            <pc:sldMk cId="818989576" sldId="275"/>
            <ac:spMk id="24" creationId="{1E94681D-2A4C-4A8D-B9B5-31D440D0328D}"/>
          </ac:spMkLst>
        </pc:spChg>
        <pc:spChg chg="add">
          <ac:chgData name="Martyna Dużyńska" userId="S::mduzynska@zsp4walbrzych.pl::a818c697-6dc5-48e6-bcd6-fa78754493b2" providerId="AD" clId="Web-{45EE8F4E-D603-1CA6-D7B9-1C44483FA8B3}" dt="2021-03-07T12:41:28.745" v="1093"/>
          <ac:spMkLst>
            <pc:docMk/>
            <pc:sldMk cId="818989576" sldId="275"/>
            <ac:spMk id="26" creationId="{ACC34E14-7009-4770-92C3-8FA9DFFCC133}"/>
          </ac:spMkLst>
        </pc:spChg>
        <pc:spChg chg="add">
          <ac:chgData name="Martyna Dużyńska" userId="S::mduzynska@zsp4walbrzych.pl::a818c697-6dc5-48e6-bcd6-fa78754493b2" providerId="AD" clId="Web-{45EE8F4E-D603-1CA6-D7B9-1C44483FA8B3}" dt="2021-03-07T12:41:28.745" v="1093"/>
          <ac:spMkLst>
            <pc:docMk/>
            <pc:sldMk cId="818989576" sldId="275"/>
            <ac:spMk id="28" creationId="{B7F09AB8-ED40-4351-A581-146415B87E8B}"/>
          </ac:spMkLst>
        </pc:spChg>
        <pc:spChg chg="add">
          <ac:chgData name="Martyna Dużyńska" userId="S::mduzynska@zsp4walbrzych.pl::a818c697-6dc5-48e6-bcd6-fa78754493b2" providerId="AD" clId="Web-{45EE8F4E-D603-1CA6-D7B9-1C44483FA8B3}" dt="2021-03-07T12:41:28.745" v="1093"/>
          <ac:spMkLst>
            <pc:docMk/>
            <pc:sldMk cId="818989576" sldId="275"/>
            <ac:spMk id="30" creationId="{11657BF2-BFFB-4FF0-9FE2-4D7F7A7C9D50}"/>
          </ac:spMkLst>
        </pc:spChg>
        <pc:spChg chg="add">
          <ac:chgData name="Martyna Dużyńska" userId="S::mduzynska@zsp4walbrzych.pl::a818c697-6dc5-48e6-bcd6-fa78754493b2" providerId="AD" clId="Web-{45EE8F4E-D603-1CA6-D7B9-1C44483FA8B3}" dt="2021-03-07T12:41:28.745" v="1093"/>
          <ac:spMkLst>
            <pc:docMk/>
            <pc:sldMk cId="818989576" sldId="275"/>
            <ac:spMk id="32" creationId="{25397171-E233-4F26-9A8C-29C436537DC4}"/>
          </ac:spMkLst>
        </pc:spChg>
        <pc:spChg chg="add">
          <ac:chgData name="Martyna Dużyńska" userId="S::mduzynska@zsp4walbrzych.pl::a818c697-6dc5-48e6-bcd6-fa78754493b2" providerId="AD" clId="Web-{45EE8F4E-D603-1CA6-D7B9-1C44483FA8B3}" dt="2021-03-07T12:41:28.745" v="1093"/>
          <ac:spMkLst>
            <pc:docMk/>
            <pc:sldMk cId="818989576" sldId="275"/>
            <ac:spMk id="34" creationId="{EA830B9C-C9EB-4D80-9552-AE9DE30758C9}"/>
          </ac:spMkLst>
        </pc:spChg>
        <pc:picChg chg="add mod">
          <ac:chgData name="Martyna Dużyńska" userId="S::mduzynska@zsp4walbrzych.pl::a818c697-6dc5-48e6-bcd6-fa78754493b2" providerId="AD" clId="Web-{45EE8F4E-D603-1CA6-D7B9-1C44483FA8B3}" dt="2021-03-07T12:41:28.745" v="1093"/>
          <ac:picMkLst>
            <pc:docMk/>
            <pc:sldMk cId="818989576" sldId="275"/>
            <ac:picMk id="3" creationId="{D38E1A70-6601-4137-853B-D84A9C710AB9}"/>
          </ac:picMkLst>
        </pc:picChg>
        <pc:picChg chg="add mod">
          <ac:chgData name="Martyna Dużyńska" userId="S::mduzynska@zsp4walbrzych.pl::a818c697-6dc5-48e6-bcd6-fa78754493b2" providerId="AD" clId="Web-{45EE8F4E-D603-1CA6-D7B9-1C44483FA8B3}" dt="2021-03-07T12:41:28.745" v="1093"/>
          <ac:picMkLst>
            <pc:docMk/>
            <pc:sldMk cId="818989576" sldId="275"/>
            <ac:picMk id="4" creationId="{9B3AB87C-056A-41DB-991C-00E3F0DFDC90}"/>
          </ac:picMkLst>
        </pc:picChg>
      </pc:sldChg>
      <pc:sldMasterChg chg="del delSldLayout">
        <pc:chgData name="Martyna Dużyńska" userId="S::mduzynska@zsp4walbrzych.pl::a818c697-6dc5-48e6-bcd6-fa78754493b2" providerId="AD" clId="Web-{45EE8F4E-D603-1CA6-D7B9-1C44483FA8B3}" dt="2021-03-07T10:16:37.083" v="0"/>
        <pc:sldMasterMkLst>
          <pc:docMk/>
          <pc:sldMasterMk cId="2005631500" sldId="2147483669"/>
        </pc:sldMasterMkLst>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462914621" sldId="2147483670"/>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605987726" sldId="2147483671"/>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567565622" sldId="2147483672"/>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054816900" sldId="2147483673"/>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31369611" sldId="2147483674"/>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1249581289" sldId="2147483675"/>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444546408" sldId="2147483676"/>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3940937144" sldId="2147483677"/>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3901478780" sldId="2147483678"/>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767951600" sldId="2147483679"/>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1137308463" sldId="2147483680"/>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1732458177" sldId="2147483681"/>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3876021316" sldId="2147483682"/>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297723188" sldId="2147483683"/>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3581184212" sldId="2147483684"/>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3252536465" sldId="2147483685"/>
          </pc:sldLayoutMkLst>
        </pc:sldLayoutChg>
        <pc:sldLayoutChg chg="del">
          <pc:chgData name="Martyna Dużyńska" userId="S::mduzynska@zsp4walbrzych.pl::a818c697-6dc5-48e6-bcd6-fa78754493b2" providerId="AD" clId="Web-{45EE8F4E-D603-1CA6-D7B9-1C44483FA8B3}" dt="2021-03-07T10:16:37.083" v="0"/>
          <pc:sldLayoutMkLst>
            <pc:docMk/>
            <pc:sldMasterMk cId="2005631500" sldId="2147483669"/>
            <pc:sldLayoutMk cId="2016648625" sldId="2147483686"/>
          </pc:sldLayoutMkLst>
        </pc:sldLayoutChg>
      </pc:sldMasterChg>
      <pc:sldMasterChg chg="add del addSldLayout delSldLayout">
        <pc:chgData name="Martyna Dużyńska" userId="S::mduzynska@zsp4walbrzych.pl::a818c697-6dc5-48e6-bcd6-fa78754493b2" providerId="AD" clId="Web-{45EE8F4E-D603-1CA6-D7B9-1C44483FA8B3}" dt="2021-03-07T10:19:04.992" v="23"/>
        <pc:sldMasterMkLst>
          <pc:docMk/>
          <pc:sldMasterMk cId="1817220522" sldId="2147483733"/>
        </pc:sldMasterMkLst>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1484006082" sldId="2147483722"/>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2658579168" sldId="2147483723"/>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2472111306" sldId="2147483724"/>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4175002241" sldId="2147483725"/>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4229304488" sldId="2147483726"/>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2057367873" sldId="2147483727"/>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3618725215" sldId="2147483728"/>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3277167981" sldId="2147483729"/>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1032187527" sldId="2147483730"/>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2403928476" sldId="2147483731"/>
          </pc:sldLayoutMkLst>
        </pc:sldLayoutChg>
        <pc:sldLayoutChg chg="add del">
          <pc:chgData name="Martyna Dużyńska" userId="S::mduzynska@zsp4walbrzych.pl::a818c697-6dc5-48e6-bcd6-fa78754493b2" providerId="AD" clId="Web-{45EE8F4E-D603-1CA6-D7B9-1C44483FA8B3}" dt="2021-03-07T10:19:04.992" v="23"/>
          <pc:sldLayoutMkLst>
            <pc:docMk/>
            <pc:sldMasterMk cId="1817220522" sldId="2147483733"/>
            <pc:sldLayoutMk cId="2719099311" sldId="2147483732"/>
          </pc:sldLayoutMkLst>
        </pc:sldLayoutChg>
      </pc:sldMasterChg>
      <pc:sldMasterChg chg="add addSldLayout">
        <pc:chgData name="Martyna Dużyńska" userId="S::mduzynska@zsp4walbrzych.pl::a818c697-6dc5-48e6-bcd6-fa78754493b2" providerId="AD" clId="Web-{45EE8F4E-D603-1CA6-D7B9-1C44483FA8B3}" dt="2021-03-07T10:19:04.992" v="23"/>
        <pc:sldMasterMkLst>
          <pc:docMk/>
          <pc:sldMasterMk cId="1472449807" sldId="2147483773"/>
        </pc:sldMasterMkLst>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848549150" sldId="2147483762"/>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13217342" sldId="2147483763"/>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3593449528" sldId="2147483764"/>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877241169" sldId="2147483765"/>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2721786448" sldId="2147483766"/>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2836190593" sldId="2147483767"/>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2759542217" sldId="2147483768"/>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1891450879" sldId="2147483769"/>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1661014871" sldId="2147483770"/>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2077259617" sldId="2147483771"/>
          </pc:sldLayoutMkLst>
        </pc:sldLayoutChg>
        <pc:sldLayoutChg chg="add">
          <pc:chgData name="Martyna Dużyńska" userId="S::mduzynska@zsp4walbrzych.pl::a818c697-6dc5-48e6-bcd6-fa78754493b2" providerId="AD" clId="Web-{45EE8F4E-D603-1CA6-D7B9-1C44483FA8B3}" dt="2021-03-07T10:19:04.992" v="23"/>
          <pc:sldLayoutMkLst>
            <pc:docMk/>
            <pc:sldMasterMk cId="1472449807" sldId="2147483773"/>
            <pc:sldLayoutMk cId="4182940595" sldId="2147483772"/>
          </pc:sldLayoutMkLst>
        </pc:sldLayoutChg>
      </pc:sldMasterChg>
    </pc:docChg>
  </pc:docChgLst>
  <pc:docChgLst>
    <pc:chgData name="Martyna Dużyńska" userId="S::mduzynska@zsp4walbrzych.pl::a818c697-6dc5-48e6-bcd6-fa78754493b2" providerId="AD" clId="Web-{906C5D49-5841-4D94-883B-442E9C0F0BDE}"/>
    <pc:docChg chg="modSld addMainMaster delMainMaster">
      <pc:chgData name="Martyna Dużyńska" userId="S::mduzynska@zsp4walbrzych.pl::a818c697-6dc5-48e6-bcd6-fa78754493b2" providerId="AD" clId="Web-{906C5D49-5841-4D94-883B-442E9C0F0BDE}" dt="2021-03-07T10:14:01.507" v="52"/>
      <pc:docMkLst>
        <pc:docMk/>
      </pc:docMkLst>
      <pc:sldChg chg="addSp delSp modSp mod setBg modClrScheme setClrOvrMap chgLayout">
        <pc:chgData name="Martyna Dużyńska" userId="S::mduzynska@zsp4walbrzych.pl::a818c697-6dc5-48e6-bcd6-fa78754493b2" providerId="AD" clId="Web-{906C5D49-5841-4D94-883B-442E9C0F0BDE}" dt="2021-03-07T10:14:01.507" v="52"/>
        <pc:sldMkLst>
          <pc:docMk/>
          <pc:sldMk cId="518148425" sldId="256"/>
        </pc:sldMkLst>
        <pc:spChg chg="mod">
          <ac:chgData name="Martyna Dużyńska" userId="S::mduzynska@zsp4walbrzych.pl::a818c697-6dc5-48e6-bcd6-fa78754493b2" providerId="AD" clId="Web-{906C5D49-5841-4D94-883B-442E9C0F0BDE}" dt="2021-03-07T10:14:01.507" v="52"/>
          <ac:spMkLst>
            <pc:docMk/>
            <pc:sldMk cId="518148425" sldId="256"/>
            <ac:spMk id="2" creationId="{00000000-0000-0000-0000-000000000000}"/>
          </ac:spMkLst>
        </pc:spChg>
        <pc:spChg chg="mod">
          <ac:chgData name="Martyna Dużyńska" userId="S::mduzynska@zsp4walbrzych.pl::a818c697-6dc5-48e6-bcd6-fa78754493b2" providerId="AD" clId="Web-{906C5D49-5841-4D94-883B-442E9C0F0BDE}" dt="2021-03-07T10:14:01.507" v="52"/>
          <ac:spMkLst>
            <pc:docMk/>
            <pc:sldMk cId="518148425" sldId="256"/>
            <ac:spMk id="3" creationId="{00000000-0000-0000-0000-000000000000}"/>
          </ac:spMkLst>
        </pc:spChg>
        <pc:spChg chg="add del">
          <ac:chgData name="Martyna Dużyńska" userId="S::mduzynska@zsp4walbrzych.pl::a818c697-6dc5-48e6-bcd6-fa78754493b2" providerId="AD" clId="Web-{906C5D49-5841-4D94-883B-442E9C0F0BDE}" dt="2021-03-07T10:14:01.507" v="52"/>
          <ac:spMkLst>
            <pc:docMk/>
            <pc:sldMk cId="518148425" sldId="256"/>
            <ac:spMk id="6" creationId="{C9B7F88A-EE9B-4C9D-9477-42E234662242}"/>
          </ac:spMkLst>
        </pc:spChg>
        <pc:spChg chg="add del">
          <ac:chgData name="Martyna Dużyńska" userId="S::mduzynska@zsp4walbrzych.pl::a818c697-6dc5-48e6-bcd6-fa78754493b2" providerId="AD" clId="Web-{906C5D49-5841-4D94-883B-442E9C0F0BDE}" dt="2021-03-07T10:14:01.507" v="52"/>
          <ac:spMkLst>
            <pc:docMk/>
            <pc:sldMk cId="518148425" sldId="256"/>
            <ac:spMk id="7" creationId="{7319A1DD-F557-4EC6-8A8C-F7617B4CD678}"/>
          </ac:spMkLst>
        </pc:spChg>
        <pc:spChg chg="add del">
          <ac:chgData name="Martyna Dużyńska" userId="S::mduzynska@zsp4walbrzych.pl::a818c697-6dc5-48e6-bcd6-fa78754493b2" providerId="AD" clId="Web-{906C5D49-5841-4D94-883B-442E9C0F0BDE}" dt="2021-03-07T10:13:45.256" v="48"/>
          <ac:spMkLst>
            <pc:docMk/>
            <pc:sldMk cId="518148425" sldId="256"/>
            <ac:spMk id="9" creationId="{E91DC736-0EF8-4F87-9146-EBF1D2EE4D3D}"/>
          </ac:spMkLst>
        </pc:spChg>
        <pc:spChg chg="add del">
          <ac:chgData name="Martyna Dużyńska" userId="S::mduzynska@zsp4walbrzych.pl::a818c697-6dc5-48e6-bcd6-fa78754493b2" providerId="AD" clId="Web-{906C5D49-5841-4D94-883B-442E9C0F0BDE}" dt="2021-03-07T10:14:01.507" v="52"/>
          <ac:spMkLst>
            <pc:docMk/>
            <pc:sldMk cId="518148425" sldId="256"/>
            <ac:spMk id="10" creationId="{D50218C5-E017-43D2-8345-FD9FBF0C991E}"/>
          </ac:spMkLst>
        </pc:spChg>
        <pc:spChg chg="add del">
          <ac:chgData name="Martyna Dużyńska" userId="S::mduzynska@zsp4walbrzych.pl::a818c697-6dc5-48e6-bcd6-fa78754493b2" providerId="AD" clId="Web-{906C5D49-5841-4D94-883B-442E9C0F0BDE}" dt="2021-03-07T10:13:45.256" v="48"/>
          <ac:spMkLst>
            <pc:docMk/>
            <pc:sldMk cId="518148425" sldId="256"/>
            <ac:spMk id="11" creationId="{097CD68E-23E3-4007-8847-CD0944C4F7BE}"/>
          </ac:spMkLst>
        </pc:spChg>
        <pc:spChg chg="add del">
          <ac:chgData name="Martyna Dużyńska" userId="S::mduzynska@zsp4walbrzych.pl::a818c697-6dc5-48e6-bcd6-fa78754493b2" providerId="AD" clId="Web-{906C5D49-5841-4D94-883B-442E9C0F0BDE}" dt="2021-03-07T10:13:45.256" v="48"/>
          <ac:spMkLst>
            <pc:docMk/>
            <pc:sldMk cId="518148425" sldId="256"/>
            <ac:spMk id="13" creationId="{AF2F604E-43BE-4DC3-B983-E071523364F8}"/>
          </ac:spMkLst>
        </pc:spChg>
        <pc:spChg chg="add del">
          <ac:chgData name="Martyna Dużyńska" userId="S::mduzynska@zsp4walbrzych.pl::a818c697-6dc5-48e6-bcd6-fa78754493b2" providerId="AD" clId="Web-{906C5D49-5841-4D94-883B-442E9C0F0BDE}" dt="2021-03-07T10:13:45.256" v="48"/>
          <ac:spMkLst>
            <pc:docMk/>
            <pc:sldMk cId="518148425" sldId="256"/>
            <ac:spMk id="15" creationId="{08C9B587-E65E-4B52-B37C-ABEBB6E87928}"/>
          </ac:spMkLst>
        </pc:spChg>
        <pc:picChg chg="add mod ord">
          <ac:chgData name="Martyna Dużyńska" userId="S::mduzynska@zsp4walbrzych.pl::a818c697-6dc5-48e6-bcd6-fa78754493b2" providerId="AD" clId="Web-{906C5D49-5841-4D94-883B-442E9C0F0BDE}" dt="2021-03-07T10:14:01.507" v="52"/>
          <ac:picMkLst>
            <pc:docMk/>
            <pc:sldMk cId="518148425" sldId="256"/>
            <ac:picMk id="4" creationId="{7C2E120A-6D7F-4FFE-8D7F-702075C64150}"/>
          </ac:picMkLst>
        </pc:picChg>
        <pc:cxnChg chg="add del">
          <ac:chgData name="Martyna Dużyńska" userId="S::mduzynska@zsp4walbrzych.pl::a818c697-6dc5-48e6-bcd6-fa78754493b2" providerId="AD" clId="Web-{906C5D49-5841-4D94-883B-442E9C0F0BDE}" dt="2021-03-07T10:14:01.507" v="52"/>
          <ac:cxnSpMkLst>
            <pc:docMk/>
            <pc:sldMk cId="518148425" sldId="256"/>
            <ac:cxnSpMk id="8" creationId="{D28A9C89-B313-458F-9C85-515930A51A93}"/>
          </ac:cxnSpMkLst>
        </pc:cxnChg>
      </pc:sldChg>
      <pc:sldMasterChg chg="add del addSldLayout delSldLayout">
        <pc:chgData name="Martyna Dużyńska" userId="S::mduzynska@zsp4walbrzych.pl::a818c697-6dc5-48e6-bcd6-fa78754493b2" providerId="AD" clId="Web-{906C5D49-5841-4D94-883B-442E9C0F0BDE}" dt="2021-03-07T10:14:01.507" v="52"/>
        <pc:sldMasterMkLst>
          <pc:docMk/>
          <pc:sldMasterMk cId="2005631500" sldId="2147483669"/>
        </pc:sldMasterMkLst>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462914621" sldId="2147483670"/>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605987726" sldId="2147483671"/>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567565622" sldId="2147483672"/>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054816900" sldId="2147483673"/>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31369611" sldId="2147483674"/>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1249581289" sldId="2147483675"/>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444546408" sldId="2147483676"/>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3940937144" sldId="2147483677"/>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3901478780" sldId="2147483678"/>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767951600" sldId="2147483679"/>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1137308463" sldId="2147483680"/>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1732458177" sldId="2147483681"/>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3876021316" sldId="2147483682"/>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297723188" sldId="2147483683"/>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3581184212" sldId="2147483684"/>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3252536465" sldId="2147483685"/>
          </pc:sldLayoutMkLst>
        </pc:sldLayoutChg>
        <pc:sldLayoutChg chg="add del">
          <pc:chgData name="Martyna Dużyńska" userId="S::mduzynska@zsp4walbrzych.pl::a818c697-6dc5-48e6-bcd6-fa78754493b2" providerId="AD" clId="Web-{906C5D49-5841-4D94-883B-442E9C0F0BDE}" dt="2021-03-07T10:14:01.507" v="52"/>
          <pc:sldLayoutMkLst>
            <pc:docMk/>
            <pc:sldMasterMk cId="2005631500" sldId="2147483669"/>
            <pc:sldLayoutMk cId="2016648625" sldId="2147483686"/>
          </pc:sldLayoutMkLst>
        </pc:sldLayoutChg>
      </pc:sldMasterChg>
      <pc:sldMasterChg chg="add del addSldLayout delSldLayout">
        <pc:chgData name="Martyna Dużyńska" userId="S::mduzynska@zsp4walbrzych.pl::a818c697-6dc5-48e6-bcd6-fa78754493b2" providerId="AD" clId="Web-{906C5D49-5841-4D94-883B-442E9C0F0BDE}" dt="2021-03-07T10:14:01.507" v="52"/>
        <pc:sldMasterMkLst>
          <pc:docMk/>
          <pc:sldMasterMk cId="3558593957" sldId="2147483759"/>
        </pc:sldMasterMkLst>
        <pc:sldLayoutChg chg="add del">
          <pc:chgData name="Martyna Dużyńska" userId="S::mduzynska@zsp4walbrzych.pl::a818c697-6dc5-48e6-bcd6-fa78754493b2" providerId="AD" clId="Web-{906C5D49-5841-4D94-883B-442E9C0F0BDE}" dt="2021-03-07T10:14:01.507" v="52"/>
          <pc:sldLayoutMkLst>
            <pc:docMk/>
            <pc:sldMasterMk cId="3558593957" sldId="2147483759"/>
            <pc:sldLayoutMk cId="3051561025" sldId="2147483754"/>
          </pc:sldLayoutMkLst>
        </pc:sldLayoutChg>
      </pc:sldMasterChg>
      <pc:sldMasterChg chg="add del addSldLayout delSldLayout">
        <pc:chgData name="Martyna Dużyńska" userId="S::mduzynska@zsp4walbrzych.pl::a818c697-6dc5-48e6-bcd6-fa78754493b2" providerId="AD" clId="Web-{906C5D49-5841-4D94-883B-442E9C0F0BDE}" dt="2021-03-07T10:13:45.256" v="48"/>
        <pc:sldMasterMkLst>
          <pc:docMk/>
          <pc:sldMasterMk cId="966258193" sldId="2147483772"/>
        </pc:sldMasterMkLst>
        <pc:sldLayoutChg chg="add del">
          <pc:chgData name="Martyna Dużyńska" userId="S::mduzynska@zsp4walbrzych.pl::a818c697-6dc5-48e6-bcd6-fa78754493b2" providerId="AD" clId="Web-{906C5D49-5841-4D94-883B-442E9C0F0BDE}" dt="2021-03-07T10:13:45.256" v="48"/>
          <pc:sldLayoutMkLst>
            <pc:docMk/>
            <pc:sldMasterMk cId="966258193" sldId="2147483772"/>
            <pc:sldLayoutMk cId="2424224252" sldId="214748376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3/7/2021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9145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1786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3619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6101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3/7/2021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7725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8294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4854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954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1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3/7/2021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9344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3/7/2021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724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3/7/2021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4724498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62" r:id="rId5"/>
    <p:sldLayoutId id="2147483768"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trawa, kolorowy&#10;&#10;Opis wygenerowany automatycznie">
            <a:extLst>
              <a:ext uri="{FF2B5EF4-FFF2-40B4-BE49-F238E27FC236}">
                <a16:creationId xmlns:a16="http://schemas.microsoft.com/office/drawing/2014/main" id="{7C2E120A-6D7F-4FFE-8D7F-702075C64150}"/>
              </a:ext>
            </a:extLst>
          </p:cNvPr>
          <p:cNvPicPr>
            <a:picLocks noChangeAspect="1"/>
          </p:cNvPicPr>
          <p:nvPr/>
        </p:nvPicPr>
        <p:blipFill rotWithShape="1">
          <a:blip r:embed="rId2"/>
          <a:srcRect t="17049"/>
          <a:stretch/>
        </p:blipFill>
        <p:spPr>
          <a:xfrm>
            <a:off x="-1" y="10"/>
            <a:ext cx="12192000" cy="4551026"/>
          </a:xfrm>
          <a:prstGeom prst="rect">
            <a:avLst/>
          </a:prstGeom>
        </p:spPr>
      </p:pic>
      <p:sp>
        <p:nvSpPr>
          <p:cNvPr id="19" name="Rectangle 1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1" name="Rectangle 2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ytuł 1"/>
          <p:cNvSpPr>
            <a:spLocks noGrp="1"/>
          </p:cNvSpPr>
          <p:nvPr>
            <p:ph type="ctrTitle"/>
          </p:nvPr>
        </p:nvSpPr>
        <p:spPr>
          <a:xfrm>
            <a:off x="372723" y="4956811"/>
            <a:ext cx="11439414" cy="897439"/>
          </a:xfrm>
        </p:spPr>
        <p:txBody>
          <a:bodyPr vert="horz" lIns="91440" tIns="45720" rIns="91440" bIns="45720" rtlCol="0" anchor="ctr">
            <a:noAutofit/>
          </a:bodyPr>
          <a:lstStyle/>
          <a:p>
            <a:r>
              <a:rPr lang="pl-PL" sz="4400" dirty="0">
                <a:solidFill>
                  <a:schemeClr val="tx1"/>
                </a:solidFill>
                <a:latin typeface="Times New Roman"/>
                <a:cs typeface="Times New Roman"/>
              </a:rPr>
              <a:t>WIELKANOC</a:t>
            </a:r>
            <a:br>
              <a:rPr lang="pl-PL" sz="4400" dirty="0">
                <a:latin typeface="Times New Roman"/>
                <a:cs typeface="Times New Roman"/>
              </a:rPr>
            </a:br>
            <a:r>
              <a:rPr lang="pl-PL" sz="4400" dirty="0">
                <a:solidFill>
                  <a:schemeClr val="tx1"/>
                </a:solidFill>
                <a:latin typeface="Times New Roman"/>
                <a:cs typeface="Times New Roman"/>
              </a:rPr>
              <a:t> W KRAJACH NIEMIECKOJĘZYCZNYCH</a:t>
            </a:r>
          </a:p>
        </p:txBody>
      </p:sp>
      <p:sp>
        <p:nvSpPr>
          <p:cNvPr id="3" name="Podtytuł 2"/>
          <p:cNvSpPr>
            <a:spLocks noGrp="1"/>
          </p:cNvSpPr>
          <p:nvPr>
            <p:ph type="subTitle" idx="1"/>
          </p:nvPr>
        </p:nvSpPr>
        <p:spPr>
          <a:xfrm>
            <a:off x="764275" y="5998661"/>
            <a:ext cx="10656310" cy="425961"/>
          </a:xfrm>
        </p:spPr>
        <p:txBody>
          <a:bodyPr vert="horz" lIns="91440" tIns="45720" rIns="91440" bIns="45720" rtlCol="0" anchor="t">
            <a:noAutofit/>
          </a:bodyPr>
          <a:lstStyle/>
          <a:p>
            <a:pPr>
              <a:lnSpc>
                <a:spcPct val="90000"/>
              </a:lnSpc>
              <a:spcAft>
                <a:spcPts val="600"/>
              </a:spcAft>
            </a:pPr>
            <a:r>
              <a:rPr lang="pl-PL" dirty="0">
                <a:solidFill>
                  <a:schemeClr val="tx1"/>
                </a:solidFill>
                <a:latin typeface="Times New Roman"/>
                <a:ea typeface="+mn-lt"/>
                <a:cs typeface="+mn-lt"/>
              </a:rPr>
              <a:t>Czym różnią się tradycje wielkanocne w krajach niemieckojęzycznych od naszych, polskich?</a:t>
            </a:r>
            <a:endParaRPr lang="pl-PL" dirty="0">
              <a:solidFill>
                <a:schemeClr val="tx1"/>
              </a:solidFill>
              <a:latin typeface="Times New Roman"/>
              <a:cs typeface="Times New Roman"/>
            </a:endParaRPr>
          </a:p>
          <a:p>
            <a:pPr>
              <a:lnSpc>
                <a:spcPct val="90000"/>
              </a:lnSpc>
              <a:spcAft>
                <a:spcPts val="600"/>
              </a:spcAft>
            </a:pPr>
            <a:r>
              <a:rPr lang="pl-PL" dirty="0">
                <a:solidFill>
                  <a:schemeClr val="tx1"/>
                </a:solidFill>
                <a:latin typeface="Times New Roman"/>
                <a:cs typeface="Times New Roman"/>
              </a:rPr>
              <a:t>MARTYNA DUŻYŃSKA KL VII A</a:t>
            </a:r>
          </a:p>
          <a:p>
            <a:pPr>
              <a:lnSpc>
                <a:spcPct val="90000"/>
              </a:lnSpc>
              <a:spcAft>
                <a:spcPts val="600"/>
              </a:spcAft>
            </a:pPr>
            <a:endParaRPr lang="pl-PL" sz="600">
              <a:solidFill>
                <a:schemeClr val="tx1"/>
              </a:solidFill>
            </a:endParaRPr>
          </a:p>
        </p:txBody>
      </p:sp>
    </p:spTree>
    <p:extLst>
      <p:ext uri="{BB962C8B-B14F-4D97-AF65-F5344CB8AC3E}">
        <p14:creationId xmlns:p14="http://schemas.microsoft.com/office/powerpoint/2010/main" val="5181484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12">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0" name="Rectangle 14">
            <a:extLst>
              <a:ext uri="{FF2B5EF4-FFF2-40B4-BE49-F238E27FC236}">
                <a16:creationId xmlns:a16="http://schemas.microsoft.com/office/drawing/2014/main" id="{CD7B8A97-A55C-4B63-9224-277C84F4B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zewnętrzne&#10;&#10;Opis wygenerowany automatycznie">
            <a:extLst>
              <a:ext uri="{FF2B5EF4-FFF2-40B4-BE49-F238E27FC236}">
                <a16:creationId xmlns:a16="http://schemas.microsoft.com/office/drawing/2014/main" id="{3DB87F9F-4EF9-4778-97F2-EE3E996EB655}"/>
              </a:ext>
            </a:extLst>
          </p:cNvPr>
          <p:cNvPicPr>
            <a:picLocks noChangeAspect="1"/>
          </p:cNvPicPr>
          <p:nvPr/>
        </p:nvPicPr>
        <p:blipFill rotWithShape="1">
          <a:blip r:embed="rId2"/>
          <a:srcRect l="15727" r="25188"/>
          <a:stretch/>
        </p:blipFill>
        <p:spPr>
          <a:xfrm>
            <a:off x="233261" y="233264"/>
            <a:ext cx="3324388" cy="3755625"/>
          </a:xfrm>
          <a:prstGeom prst="rect">
            <a:avLst/>
          </a:prstGeom>
        </p:spPr>
      </p:pic>
      <p:sp>
        <p:nvSpPr>
          <p:cNvPr id="12" name="Rectangle 16">
            <a:extLst>
              <a:ext uri="{FF2B5EF4-FFF2-40B4-BE49-F238E27FC236}">
                <a16:creationId xmlns:a16="http://schemas.microsoft.com/office/drawing/2014/main" id="{64E8C82B-29EE-43B6-90D9-4C3463486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solidFill>
            <a:srgbClr val="6C291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8">
            <a:extLst>
              <a:ext uri="{FF2B5EF4-FFF2-40B4-BE49-F238E27FC236}">
                <a16:creationId xmlns:a16="http://schemas.microsoft.com/office/drawing/2014/main" id="{C6E2D67D-01A2-4277-8EA0-1560E7E95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rgbClr val="6C291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zewnętrzne, noc, jasne, ciemny&#10;&#10;Opis wygenerowany automatycznie">
            <a:extLst>
              <a:ext uri="{FF2B5EF4-FFF2-40B4-BE49-F238E27FC236}">
                <a16:creationId xmlns:a16="http://schemas.microsoft.com/office/drawing/2014/main" id="{55B04E1E-690E-4E34-8F71-1BFAAE9DCF39}"/>
              </a:ext>
            </a:extLst>
          </p:cNvPr>
          <p:cNvPicPr>
            <a:picLocks noChangeAspect="1"/>
          </p:cNvPicPr>
          <p:nvPr/>
        </p:nvPicPr>
        <p:blipFill rotWithShape="1">
          <a:blip r:embed="rId3"/>
          <a:srcRect l="37807" r="11548" b="-3"/>
          <a:stretch/>
        </p:blipFill>
        <p:spPr>
          <a:xfrm>
            <a:off x="3692246" y="2874858"/>
            <a:ext cx="2722671" cy="3749878"/>
          </a:xfrm>
          <a:prstGeom prst="rect">
            <a:avLst/>
          </a:prstGeom>
        </p:spPr>
      </p:pic>
      <p:sp>
        <p:nvSpPr>
          <p:cNvPr id="16" name="Rectangle 20">
            <a:extLst>
              <a:ext uri="{FF2B5EF4-FFF2-40B4-BE49-F238E27FC236}">
                <a16:creationId xmlns:a16="http://schemas.microsoft.com/office/drawing/2014/main" id="{66A5D548-4865-4D5F-97A6-2D8C1657B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451" y="233264"/>
            <a:ext cx="5362178" cy="6391471"/>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EFFB280C-BA0C-49DC-926F-5BB41ADF0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sp>
      <p:sp>
        <p:nvSpPr>
          <p:cNvPr id="2" name="pole tekstowe 1">
            <a:extLst>
              <a:ext uri="{FF2B5EF4-FFF2-40B4-BE49-F238E27FC236}">
                <a16:creationId xmlns:a16="http://schemas.microsoft.com/office/drawing/2014/main" id="{3A79CD39-401D-4970-9C85-29896B18CEF2}"/>
              </a:ext>
            </a:extLst>
          </p:cNvPr>
          <p:cNvSpPr txBox="1"/>
          <p:nvPr/>
        </p:nvSpPr>
        <p:spPr>
          <a:xfrm>
            <a:off x="6704648" y="377837"/>
            <a:ext cx="5119901" cy="39319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spcAft>
                <a:spcPts val="600"/>
              </a:spcAft>
              <a:buClr>
                <a:schemeClr val="tx1">
                  <a:lumMod val="85000"/>
                  <a:lumOff val="15000"/>
                </a:schemeClr>
              </a:buClr>
            </a:pPr>
            <a:r>
              <a:rPr lang="pl-PL" sz="2500" dirty="0">
                <a:latin typeface="Times New Roman"/>
                <a:cs typeface="Times New Roman"/>
              </a:rPr>
              <a:t>Obrzęd Wielkiej Soboty, po niemiecku </a:t>
            </a:r>
            <a:r>
              <a:rPr lang="pl-PL" sz="2500" dirty="0" err="1">
                <a:latin typeface="Times New Roman"/>
                <a:cs typeface="Times New Roman"/>
              </a:rPr>
              <a:t>Karsamstag</a:t>
            </a:r>
            <a:r>
              <a:rPr lang="pl-PL" sz="2500" dirty="0">
                <a:latin typeface="Times New Roman"/>
                <a:cs typeface="Times New Roman"/>
              </a:rPr>
              <a:t> lub Stiller </a:t>
            </a:r>
            <a:r>
              <a:rPr lang="pl-PL" sz="2500" dirty="0" err="1">
                <a:latin typeface="Times New Roman"/>
                <a:cs typeface="Times New Roman"/>
              </a:rPr>
              <a:t>Samstag</a:t>
            </a:r>
            <a:r>
              <a:rPr lang="pl-PL" sz="2500" dirty="0">
                <a:latin typeface="Times New Roman"/>
                <a:cs typeface="Times New Roman"/>
              </a:rPr>
              <a:t>, przypomina ten, który znamy z Polski. Jest to czas wycieszenia, w kościołach nie odprawia się mszy świętych, do świątyni nie przynosi się też święconki. </a:t>
            </a:r>
            <a:endParaRPr lang="pl-PL"/>
          </a:p>
          <a:p>
            <a:pPr defTabSz="914400">
              <a:spcAft>
                <a:spcPts val="600"/>
              </a:spcAft>
            </a:pPr>
            <a:r>
              <a:rPr lang="pl-PL" sz="2500" dirty="0">
                <a:latin typeface="Times New Roman"/>
                <a:cs typeface="Times New Roman"/>
              </a:rPr>
              <a:t>Zwyczaj święcenia pokarmów jest w Niemczech zupełnie nieznany.</a:t>
            </a:r>
            <a:br>
              <a:rPr lang="pl-PL" sz="2500" dirty="0">
                <a:latin typeface="Times New Roman"/>
              </a:rPr>
            </a:br>
            <a:r>
              <a:rPr lang="pl-PL" sz="2500" dirty="0">
                <a:latin typeface="Times New Roman"/>
                <a:cs typeface="Times New Roman"/>
              </a:rPr>
              <a:t>Tak jak w Polsce przed świątyniami rozpala się tego dnia ogniska i święci ogień, nieznanym u nas elementem świątecznej tradycji jest zanoszenie tego ognia do domów i zapalania nim świec, które płoną przez całe święta.</a:t>
            </a:r>
            <a:endParaRPr lang="pl-PL"/>
          </a:p>
        </p:txBody>
      </p:sp>
    </p:spTree>
    <p:extLst>
      <p:ext uri="{BB962C8B-B14F-4D97-AF65-F5344CB8AC3E}">
        <p14:creationId xmlns:p14="http://schemas.microsoft.com/office/powerpoint/2010/main" val="318232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9"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4" descr="Obraz zawierający trawa, obiekt na zewnątrz, siano, orle gniazdo&#10;&#10;Opis wygenerowany automatycznie">
            <a:extLst>
              <a:ext uri="{FF2B5EF4-FFF2-40B4-BE49-F238E27FC236}">
                <a16:creationId xmlns:a16="http://schemas.microsoft.com/office/drawing/2014/main" id="{B1EF5773-CBED-4229-9523-A87AB2880A51}"/>
              </a:ext>
            </a:extLst>
          </p:cNvPr>
          <p:cNvPicPr>
            <a:picLocks noChangeAspect="1"/>
          </p:cNvPicPr>
          <p:nvPr/>
        </p:nvPicPr>
        <p:blipFill rotWithShape="1">
          <a:blip r:embed="rId2"/>
          <a:srcRect t="21038" b="20409"/>
          <a:stretch/>
        </p:blipFill>
        <p:spPr>
          <a:xfrm>
            <a:off x="-1" y="10"/>
            <a:ext cx="12192000" cy="4551026"/>
          </a:xfrm>
          <a:prstGeom prst="rect">
            <a:avLst/>
          </a:prstGeom>
        </p:spPr>
      </p:pic>
      <p:sp>
        <p:nvSpPr>
          <p:cNvPr id="23" name="Rectangle 2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5" name="Rectangle 24">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pole tekstowe 1">
            <a:extLst>
              <a:ext uri="{FF2B5EF4-FFF2-40B4-BE49-F238E27FC236}">
                <a16:creationId xmlns:a16="http://schemas.microsoft.com/office/drawing/2014/main" id="{A287281A-2489-4D85-AAC4-98480295E195}"/>
              </a:ext>
            </a:extLst>
          </p:cNvPr>
          <p:cNvSpPr txBox="1"/>
          <p:nvPr/>
        </p:nvSpPr>
        <p:spPr>
          <a:xfrm>
            <a:off x="401478" y="5301868"/>
            <a:ext cx="11439414" cy="8974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83000"/>
              </a:lnSpc>
              <a:spcBef>
                <a:spcPct val="0"/>
              </a:spcBef>
              <a:spcAft>
                <a:spcPts val="600"/>
              </a:spcAft>
            </a:pPr>
            <a:r>
              <a:rPr lang="en-US" sz="4400" b="1" cap="all" spc="-100" dirty="0">
                <a:latin typeface="Times New Roman"/>
                <a:cs typeface="Times New Roman"/>
              </a:rPr>
              <a:t>WIELKANOC </a:t>
            </a:r>
          </a:p>
        </p:txBody>
      </p:sp>
    </p:spTree>
    <p:extLst>
      <p:ext uri="{BB962C8B-B14F-4D97-AF65-F5344CB8AC3E}">
        <p14:creationId xmlns:p14="http://schemas.microsoft.com/office/powerpoint/2010/main" val="425401345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pole tekstowe 1">
            <a:extLst>
              <a:ext uri="{FF2B5EF4-FFF2-40B4-BE49-F238E27FC236}">
                <a16:creationId xmlns:a16="http://schemas.microsoft.com/office/drawing/2014/main" id="{721E6979-B17A-4657-9695-184819569F5B}"/>
              </a:ext>
            </a:extLst>
          </p:cNvPr>
          <p:cNvSpPr txBox="1"/>
          <p:nvPr/>
        </p:nvSpPr>
        <p:spPr>
          <a:xfrm>
            <a:off x="724906" y="618169"/>
            <a:ext cx="6876707" cy="57475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spcAft>
                <a:spcPts val="600"/>
              </a:spcAft>
              <a:buClr>
                <a:schemeClr val="tx1">
                  <a:lumMod val="85000"/>
                  <a:lumOff val="15000"/>
                </a:schemeClr>
              </a:buClr>
            </a:pPr>
            <a:r>
              <a:rPr lang="pl-PL" sz="2500" dirty="0">
                <a:latin typeface="Times New Roman"/>
                <a:cs typeface="Times New Roman"/>
              </a:rPr>
              <a:t>Obchody Wielkiej Niedzieli niewiele różnią się od tych, które znamy z Polski. Jest to czas odpoczynku i spotkań z rodziną. Świętowanie, tak jak w Polsce, zaczyna się od mszy rezurekcyjnej, po której wszyscy udają się do domów i jedzą wielkanocne śniadanie. </a:t>
            </a:r>
          </a:p>
          <a:p>
            <a:pPr defTabSz="914400">
              <a:spcAft>
                <a:spcPts val="600"/>
              </a:spcAft>
              <a:buClr>
                <a:schemeClr val="tx1">
                  <a:lumMod val="85000"/>
                  <a:lumOff val="15000"/>
                </a:schemeClr>
              </a:buClr>
            </a:pPr>
            <a:r>
              <a:rPr lang="pl-PL" sz="2500" dirty="0">
                <a:latin typeface="Times New Roman"/>
                <a:cs typeface="Times New Roman"/>
              </a:rPr>
              <a:t>Zwyczajem popularnym w Niemczech, a nieznanym w Polsce jest stukanie się jajkami. Każdy wybiera sobie jedną pisankę i stuka nią w pisankę każdego z gości. Wygrywa ten, kto ma najmocniejsza pisankę.</a:t>
            </a:r>
            <a:br>
              <a:rPr lang="pl-PL" sz="2500" dirty="0">
                <a:latin typeface="Times New Roman"/>
              </a:rPr>
            </a:br>
            <a:r>
              <a:rPr lang="pl-PL" sz="2500" dirty="0">
                <a:latin typeface="Times New Roman"/>
                <a:cs typeface="Times New Roman"/>
              </a:rPr>
              <a:t>Dzieci z niecierpliwością czekają na wielkanocnego zajączka </a:t>
            </a:r>
            <a:r>
              <a:rPr lang="pl-PL" sz="2500" dirty="0" err="1">
                <a:latin typeface="Times New Roman"/>
                <a:cs typeface="Times New Roman"/>
              </a:rPr>
              <a:t>Osterhase</a:t>
            </a:r>
            <a:r>
              <a:rPr lang="pl-PL" sz="2500" dirty="0">
                <a:latin typeface="Times New Roman"/>
                <a:cs typeface="Times New Roman"/>
              </a:rPr>
              <a:t>, który ukrywa w domu lub w ogrodzie słodycze lub drobne upominki, jest on w Niemczech tak popularny jak Święty Mikołaj.</a:t>
            </a:r>
          </a:p>
        </p:txBody>
      </p:sp>
      <p:pic>
        <p:nvPicPr>
          <p:cNvPr id="3" name="Obraz 3" descr="Obraz zawierający trawa, zewnętrzne, ssak, pole&#10;&#10;Opis wygenerowany automatycznie">
            <a:extLst>
              <a:ext uri="{FF2B5EF4-FFF2-40B4-BE49-F238E27FC236}">
                <a16:creationId xmlns:a16="http://schemas.microsoft.com/office/drawing/2014/main" id="{BD670691-C7EB-4959-9466-3DC800DF3AD7}"/>
              </a:ext>
            </a:extLst>
          </p:cNvPr>
          <p:cNvPicPr>
            <a:picLocks noChangeAspect="1"/>
          </p:cNvPicPr>
          <p:nvPr/>
        </p:nvPicPr>
        <p:blipFill rotWithShape="1">
          <a:blip r:embed="rId2"/>
          <a:srcRect l="3063" r="9345" b="3"/>
          <a:stretch/>
        </p:blipFill>
        <p:spPr>
          <a:xfrm>
            <a:off x="7903029" y="365759"/>
            <a:ext cx="3917115" cy="3063241"/>
          </a:xfrm>
          <a:prstGeom prst="rect">
            <a:avLst/>
          </a:prstGeom>
        </p:spPr>
      </p:pic>
      <p:pic>
        <p:nvPicPr>
          <p:cNvPr id="5" name="Obraz 5" descr="Obraz zawierający wewnątrz, czerwony, niebieski&#10;&#10;Opis wygenerowany automatycznie">
            <a:extLst>
              <a:ext uri="{FF2B5EF4-FFF2-40B4-BE49-F238E27FC236}">
                <a16:creationId xmlns:a16="http://schemas.microsoft.com/office/drawing/2014/main" id="{B3052CAA-122F-4B11-8805-A5A5767619B8}"/>
              </a:ext>
            </a:extLst>
          </p:cNvPr>
          <p:cNvPicPr>
            <a:picLocks noChangeAspect="1"/>
          </p:cNvPicPr>
          <p:nvPr/>
        </p:nvPicPr>
        <p:blipFill rotWithShape="1">
          <a:blip r:embed="rId3"/>
          <a:srcRect l="1365" r="13280" b="2"/>
          <a:stretch/>
        </p:blipFill>
        <p:spPr>
          <a:xfrm>
            <a:off x="7903028" y="3429002"/>
            <a:ext cx="3917115" cy="3063239"/>
          </a:xfrm>
          <a:prstGeom prst="rect">
            <a:avLst/>
          </a:prstGeom>
        </p:spPr>
      </p:pic>
      <p:sp>
        <p:nvSpPr>
          <p:cNvPr id="16" name="Rectangle 15">
            <a:extLst>
              <a:ext uri="{FF2B5EF4-FFF2-40B4-BE49-F238E27FC236}">
                <a16:creationId xmlns:a16="http://schemas.microsoft.com/office/drawing/2014/main" id="{1EE8F117-D5DC-4AF4-AD72-FB7A93BAA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11736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osoba&#10;&#10;Opis wygenerowany automatycznie">
            <a:extLst>
              <a:ext uri="{FF2B5EF4-FFF2-40B4-BE49-F238E27FC236}">
                <a16:creationId xmlns:a16="http://schemas.microsoft.com/office/drawing/2014/main" id="{E0BD80B7-9472-4FC4-A6D6-67C6CCB120D2}"/>
              </a:ext>
            </a:extLst>
          </p:cNvPr>
          <p:cNvPicPr>
            <a:picLocks noChangeAspect="1"/>
          </p:cNvPicPr>
          <p:nvPr/>
        </p:nvPicPr>
        <p:blipFill rotWithShape="1">
          <a:blip r:embed="rId2"/>
          <a:srcRect t="6266" b="27373"/>
          <a:stretch/>
        </p:blipFill>
        <p:spPr>
          <a:xfrm>
            <a:off x="-1" y="10"/>
            <a:ext cx="12192000" cy="4551026"/>
          </a:xfrm>
          <a:prstGeom prst="rect">
            <a:avLst/>
          </a:prstGeom>
        </p:spPr>
      </p:pic>
      <p:sp>
        <p:nvSpPr>
          <p:cNvPr id="23" name="Rectangle 2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5" name="Rectangle 24">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pole tekstowe 1">
            <a:extLst>
              <a:ext uri="{FF2B5EF4-FFF2-40B4-BE49-F238E27FC236}">
                <a16:creationId xmlns:a16="http://schemas.microsoft.com/office/drawing/2014/main" id="{76F300F6-76EA-4233-B79D-42566457CD26}"/>
              </a:ext>
            </a:extLst>
          </p:cNvPr>
          <p:cNvSpPr txBox="1"/>
          <p:nvPr/>
        </p:nvSpPr>
        <p:spPr>
          <a:xfrm>
            <a:off x="372723" y="5244358"/>
            <a:ext cx="11439414" cy="8974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algn="ctr" defTabSz="914400">
              <a:lnSpc>
                <a:spcPct val="83000"/>
              </a:lnSpc>
              <a:spcBef>
                <a:spcPct val="0"/>
              </a:spcBef>
              <a:spcAft>
                <a:spcPts val="600"/>
              </a:spcAft>
            </a:pPr>
            <a:r>
              <a:rPr lang="en-US" sz="4400" b="1" cap="all" spc="-100" dirty="0">
                <a:latin typeface="Times New Roman"/>
                <a:cs typeface="Times New Roman"/>
              </a:rPr>
              <a:t>LANY PONIEDZIAŁEK WCALE NIE JEST LANY</a:t>
            </a:r>
          </a:p>
        </p:txBody>
      </p:sp>
    </p:spTree>
    <p:extLst>
      <p:ext uri="{BB962C8B-B14F-4D97-AF65-F5344CB8AC3E}">
        <p14:creationId xmlns:p14="http://schemas.microsoft.com/office/powerpoint/2010/main" val="343973761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6359C4A9-5E60-471C-830B-8875C59BA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23BFAB-D9E7-42FB-88CA-21BF19F39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5D7AE96-093D-45DC-8519-AD795CD80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noFill/>
          <a:ln w="6350" cap="sq" cmpd="sng" algn="ctr">
            <a:solidFill>
              <a:schemeClr val="tx1">
                <a:lumMod val="75000"/>
                <a:lumOff val="25000"/>
              </a:schemeClr>
            </a:solidFill>
            <a:prstDash val="solid"/>
            <a:miter lim="800000"/>
          </a:ln>
          <a:effectLst/>
        </p:spPr>
      </p:sp>
      <p:pic>
        <p:nvPicPr>
          <p:cNvPr id="4" name="Obraz 4" descr="Obraz zawierający stół, tort, wewnątrz, żywność&#10;&#10;Opis wygenerowany automatycznie">
            <a:extLst>
              <a:ext uri="{FF2B5EF4-FFF2-40B4-BE49-F238E27FC236}">
                <a16:creationId xmlns:a16="http://schemas.microsoft.com/office/drawing/2014/main" id="{B6888009-F85A-4270-B4AB-C67B0A913810}"/>
              </a:ext>
            </a:extLst>
          </p:cNvPr>
          <p:cNvPicPr>
            <a:picLocks noChangeAspect="1"/>
          </p:cNvPicPr>
          <p:nvPr/>
        </p:nvPicPr>
        <p:blipFill rotWithShape="1">
          <a:blip r:embed="rId2"/>
          <a:srcRect l="12537" r="23086"/>
          <a:stretch/>
        </p:blipFill>
        <p:spPr>
          <a:xfrm>
            <a:off x="233264" y="233264"/>
            <a:ext cx="3324388" cy="3755625"/>
          </a:xfrm>
          <a:prstGeom prst="rect">
            <a:avLst/>
          </a:prstGeom>
        </p:spPr>
      </p:pic>
      <p:pic>
        <p:nvPicPr>
          <p:cNvPr id="5" name="Obraz 5" descr="Obraz zawierający żywność, odmiany&#10;&#10;Opis wygenerowany automatycznie">
            <a:extLst>
              <a:ext uri="{FF2B5EF4-FFF2-40B4-BE49-F238E27FC236}">
                <a16:creationId xmlns:a16="http://schemas.microsoft.com/office/drawing/2014/main" id="{84083AA6-5DF4-4E9C-88DB-AA1D7AF40ABA}"/>
              </a:ext>
            </a:extLst>
          </p:cNvPr>
          <p:cNvPicPr>
            <a:picLocks noChangeAspect="1"/>
          </p:cNvPicPr>
          <p:nvPr/>
        </p:nvPicPr>
        <p:blipFill rotWithShape="1">
          <a:blip r:embed="rId3"/>
          <a:srcRect l="13665" r="4982" b="-3"/>
          <a:stretch/>
        </p:blipFill>
        <p:spPr>
          <a:xfrm>
            <a:off x="3719534" y="229025"/>
            <a:ext cx="2695380" cy="2484964"/>
          </a:xfrm>
          <a:prstGeom prst="rect">
            <a:avLst/>
          </a:prstGeom>
        </p:spPr>
      </p:pic>
      <p:pic>
        <p:nvPicPr>
          <p:cNvPr id="3" name="Obraz 3" descr="Obraz zawierający tekst&#10;&#10;Opis wygenerowany automatycznie">
            <a:extLst>
              <a:ext uri="{FF2B5EF4-FFF2-40B4-BE49-F238E27FC236}">
                <a16:creationId xmlns:a16="http://schemas.microsoft.com/office/drawing/2014/main" id="{BFFFD7A4-050E-496C-B992-B90248731D86}"/>
              </a:ext>
            </a:extLst>
          </p:cNvPr>
          <p:cNvPicPr>
            <a:picLocks noChangeAspect="1"/>
          </p:cNvPicPr>
          <p:nvPr/>
        </p:nvPicPr>
        <p:blipFill rotWithShape="1">
          <a:blip r:embed="rId4"/>
          <a:srcRect l="144" r="1719" b="-1"/>
          <a:stretch/>
        </p:blipFill>
        <p:spPr>
          <a:xfrm>
            <a:off x="232594" y="4154697"/>
            <a:ext cx="3325058" cy="2470041"/>
          </a:xfrm>
          <a:prstGeom prst="rect">
            <a:avLst/>
          </a:prstGeom>
        </p:spPr>
      </p:pic>
      <p:pic>
        <p:nvPicPr>
          <p:cNvPr id="6" name="Obraz 6" descr="Obraz zawierający roślina, naczynie&#10;&#10;Opis wygenerowany automatycznie">
            <a:extLst>
              <a:ext uri="{FF2B5EF4-FFF2-40B4-BE49-F238E27FC236}">
                <a16:creationId xmlns:a16="http://schemas.microsoft.com/office/drawing/2014/main" id="{2DC6E794-2CB7-43B2-959C-373978EFC083}"/>
              </a:ext>
            </a:extLst>
          </p:cNvPr>
          <p:cNvPicPr>
            <a:picLocks noChangeAspect="1"/>
          </p:cNvPicPr>
          <p:nvPr/>
        </p:nvPicPr>
        <p:blipFill rotWithShape="1">
          <a:blip r:embed="rId5"/>
          <a:srcRect l="20644" r="27064" b="-1"/>
          <a:stretch/>
        </p:blipFill>
        <p:spPr>
          <a:xfrm>
            <a:off x="3719534" y="2874856"/>
            <a:ext cx="2695380" cy="3749878"/>
          </a:xfrm>
          <a:prstGeom prst="rect">
            <a:avLst/>
          </a:prstGeom>
        </p:spPr>
      </p:pic>
      <p:sp>
        <p:nvSpPr>
          <p:cNvPr id="2" name="pole tekstowe 1">
            <a:extLst>
              <a:ext uri="{FF2B5EF4-FFF2-40B4-BE49-F238E27FC236}">
                <a16:creationId xmlns:a16="http://schemas.microsoft.com/office/drawing/2014/main" id="{3ABD04E3-9D29-4D4F-8338-FD3673F7C826}"/>
              </a:ext>
            </a:extLst>
          </p:cNvPr>
          <p:cNvSpPr txBox="1"/>
          <p:nvPr/>
        </p:nvSpPr>
        <p:spPr>
          <a:xfrm>
            <a:off x="6949064" y="449724"/>
            <a:ext cx="4746091" cy="39319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Aft>
                <a:spcPts val="600"/>
              </a:spcAft>
              <a:buClr>
                <a:schemeClr val="tx1">
                  <a:lumMod val="85000"/>
                  <a:lumOff val="15000"/>
                </a:schemeClr>
              </a:buClr>
            </a:pPr>
            <a:r>
              <a:rPr lang="pl-PL" sz="2800" dirty="0">
                <a:latin typeface="Times New Roman"/>
                <a:cs typeface="Times New Roman"/>
              </a:rPr>
              <a:t>Poniedziałek wielkanocny to ostatni dzień świętowania. Niemcy odpoczywają i zajadają się ulubionymi potrawami.</a:t>
            </a:r>
            <a:endParaRPr lang="pl-PL"/>
          </a:p>
          <a:p>
            <a:pPr algn="ctr" defTabSz="914400">
              <a:spcAft>
                <a:spcPts val="600"/>
              </a:spcAft>
            </a:pPr>
            <a:r>
              <a:rPr lang="pl-PL" sz="2800" dirty="0">
                <a:latin typeface="Times New Roman"/>
                <a:cs typeface="Times New Roman"/>
              </a:rPr>
              <a:t>Do tradycyjnych wielkanocnych potrwa należą pieczony baran oraz kiełbasy i wędliny. Na deser podaje się babki i serniki.</a:t>
            </a:r>
            <a:br>
              <a:rPr lang="pl-PL" sz="2800" dirty="0">
                <a:latin typeface="Times New Roman"/>
              </a:rPr>
            </a:br>
            <a:r>
              <a:rPr lang="pl-PL" sz="2800" dirty="0">
                <a:latin typeface="Times New Roman"/>
                <a:cs typeface="Times New Roman"/>
              </a:rPr>
              <a:t>W Niemczech zupełnie nieznany jest zwyczaj polewania się wodą. </a:t>
            </a:r>
          </a:p>
          <a:p>
            <a:pPr algn="ctr" defTabSz="914400">
              <a:spcAft>
                <a:spcPts val="600"/>
              </a:spcAft>
            </a:pPr>
            <a:r>
              <a:rPr lang="pl-PL" sz="2800" b="1" dirty="0">
                <a:latin typeface="Times New Roman"/>
                <a:cs typeface="Times New Roman"/>
              </a:rPr>
              <a:t>Pamiętaj o tym </a:t>
            </a:r>
          </a:p>
        </p:txBody>
      </p:sp>
    </p:spTree>
    <p:extLst>
      <p:ext uri="{BB962C8B-B14F-4D97-AF65-F5344CB8AC3E}">
        <p14:creationId xmlns:p14="http://schemas.microsoft.com/office/powerpoint/2010/main" val="278651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4" name="Rectangle 23">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6" name="Rectangle 25">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28" name="Rectangle 27">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15" name="Obraz 16" descr="Obraz zawierający tekst&#10;&#10;Opis wygenerowany automatycznie">
            <a:extLst>
              <a:ext uri="{FF2B5EF4-FFF2-40B4-BE49-F238E27FC236}">
                <a16:creationId xmlns:a16="http://schemas.microsoft.com/office/drawing/2014/main" id="{D42D12B4-6535-4F06-B7BB-85C8E83A90DB}"/>
              </a:ext>
            </a:extLst>
          </p:cNvPr>
          <p:cNvPicPr>
            <a:picLocks noChangeAspect="1"/>
          </p:cNvPicPr>
          <p:nvPr/>
        </p:nvPicPr>
        <p:blipFill>
          <a:blip r:embed="rId2"/>
          <a:stretch>
            <a:fillRect/>
          </a:stretch>
        </p:blipFill>
        <p:spPr>
          <a:xfrm>
            <a:off x="1857584" y="1206900"/>
            <a:ext cx="3109782" cy="4462365"/>
          </a:xfrm>
          <a:prstGeom prst="rect">
            <a:avLst/>
          </a:prstGeom>
        </p:spPr>
      </p:pic>
      <p:sp>
        <p:nvSpPr>
          <p:cNvPr id="2" name="pole tekstowe 1">
            <a:extLst>
              <a:ext uri="{FF2B5EF4-FFF2-40B4-BE49-F238E27FC236}">
                <a16:creationId xmlns:a16="http://schemas.microsoft.com/office/drawing/2014/main" id="{7C80BE9E-39EF-421D-A73E-199DAECD51FF}"/>
              </a:ext>
            </a:extLst>
          </p:cNvPr>
          <p:cNvSpPr txBox="1"/>
          <p:nvPr/>
        </p:nvSpPr>
        <p:spPr>
          <a:xfrm>
            <a:off x="6335035" y="813637"/>
            <a:ext cx="4957554" cy="537955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defTabSz="914400">
              <a:spcAft>
                <a:spcPts val="600"/>
              </a:spcAft>
              <a:buClr>
                <a:schemeClr val="tx1">
                  <a:lumMod val="85000"/>
                  <a:lumOff val="15000"/>
                </a:schemeClr>
              </a:buClr>
            </a:pPr>
            <a:r>
              <a:rPr lang="pl-PL" sz="4400" b="1" dirty="0">
                <a:latin typeface="Times New Roman"/>
                <a:cs typeface="Times New Roman"/>
              </a:rPr>
              <a:t>WIELKANOC </a:t>
            </a:r>
            <a:endParaRPr lang="pl-PL"/>
          </a:p>
          <a:p>
            <a:pPr algn="ctr" defTabSz="914400">
              <a:spcAft>
                <a:spcPts val="600"/>
              </a:spcAft>
            </a:pPr>
            <a:r>
              <a:rPr lang="pl-PL" sz="4400" b="1" dirty="0">
                <a:latin typeface="Times New Roman"/>
                <a:cs typeface="Times New Roman"/>
              </a:rPr>
              <a:t>W AUSTRII</a:t>
            </a:r>
            <a:endParaRPr lang="pl-PL"/>
          </a:p>
          <a:p>
            <a:pPr algn="ctr" defTabSz="914400">
              <a:spcAft>
                <a:spcPts val="600"/>
              </a:spcAft>
              <a:buClr>
                <a:schemeClr val="tx1">
                  <a:lumMod val="85000"/>
                  <a:lumOff val="15000"/>
                </a:schemeClr>
              </a:buClr>
            </a:pPr>
            <a:r>
              <a:rPr lang="pl-PL" sz="2500" dirty="0">
                <a:latin typeface="Times New Roman"/>
                <a:cs typeface="Times New Roman"/>
              </a:rPr>
              <a:t>Austria to kraj kultury, kulinariów, zwyczajów i tradycji. Można zobaczyć to szczególnie w czasie Świąt Wielkanocnych. Każdy z austriackich regionów wyróżnia się innymi, typowymi cechami, a jarmarki wielkanocne pozwalają skosztować austriackiej kuchni.</a:t>
            </a:r>
          </a:p>
        </p:txBody>
      </p:sp>
      <p:sp>
        <p:nvSpPr>
          <p:cNvPr id="19" name="pole tekstowe 18">
            <a:extLst>
              <a:ext uri="{FF2B5EF4-FFF2-40B4-BE49-F238E27FC236}">
                <a16:creationId xmlns:a16="http://schemas.microsoft.com/office/drawing/2014/main" id="{B0136A05-4AA7-4588-8DCD-BC7BADF7656D}"/>
              </a:ext>
            </a:extLst>
          </p:cNvPr>
          <p:cNvSpPr txBox="1"/>
          <p:nvPr/>
        </p:nvSpPr>
        <p:spPr>
          <a:xfrm>
            <a:off x="1245080" y="5673306"/>
            <a:ext cx="49716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2800" b="1" dirty="0">
                <a:latin typeface="Times New Roman"/>
                <a:cs typeface="Times New Roman"/>
              </a:rPr>
              <a:t>OSTERN in ÖSTERREICH</a:t>
            </a:r>
            <a:endParaRPr lang="pl-PL" sz="2800" b="1">
              <a:latin typeface="Times New Roman"/>
              <a:cs typeface="Times New Roman"/>
            </a:endParaRPr>
          </a:p>
        </p:txBody>
      </p:sp>
    </p:spTree>
    <p:extLst>
      <p:ext uri="{BB962C8B-B14F-4D97-AF65-F5344CB8AC3E}">
        <p14:creationId xmlns:p14="http://schemas.microsoft.com/office/powerpoint/2010/main" val="124032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descr="Obraz zawierający tekst, mapa&#10;&#10;Opis wygenerowany automatycznie">
            <a:extLst>
              <a:ext uri="{FF2B5EF4-FFF2-40B4-BE49-F238E27FC236}">
                <a16:creationId xmlns:a16="http://schemas.microsoft.com/office/drawing/2014/main" id="{EE81FF08-B777-4C34-9B7B-A88562A4BD1A}"/>
              </a:ext>
            </a:extLst>
          </p:cNvPr>
          <p:cNvPicPr>
            <a:picLocks noChangeAspect="1"/>
          </p:cNvPicPr>
          <p:nvPr/>
        </p:nvPicPr>
        <p:blipFill rotWithShape="1">
          <a:blip r:embed="rId2"/>
          <a:srcRect l="31277" r="15349"/>
          <a:stretch/>
        </p:blipFill>
        <p:spPr>
          <a:xfrm>
            <a:off x="424928" y="419292"/>
            <a:ext cx="5522976" cy="6053328"/>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le tekstowe 2">
            <a:extLst>
              <a:ext uri="{FF2B5EF4-FFF2-40B4-BE49-F238E27FC236}">
                <a16:creationId xmlns:a16="http://schemas.microsoft.com/office/drawing/2014/main" id="{3690DB8D-101F-4F0B-9E09-F7729D87D116}"/>
              </a:ext>
            </a:extLst>
          </p:cNvPr>
          <p:cNvSpPr txBox="1"/>
          <p:nvPr/>
        </p:nvSpPr>
        <p:spPr>
          <a:xfrm>
            <a:off x="6572968" y="497335"/>
            <a:ext cx="5134113" cy="58581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defTabSz="914400">
              <a:lnSpc>
                <a:spcPct val="90000"/>
              </a:lnSpc>
              <a:spcAft>
                <a:spcPts val="600"/>
              </a:spcAft>
              <a:buClr>
                <a:schemeClr val="tx1">
                  <a:lumMod val="85000"/>
                  <a:lumOff val="15000"/>
                </a:schemeClr>
              </a:buClr>
            </a:pPr>
            <a:r>
              <a:rPr lang="pl-PL" sz="4000" b="1" dirty="0">
                <a:latin typeface="Times New Roman"/>
                <a:cs typeface="Times New Roman"/>
              </a:rPr>
              <a:t>TRADYCJE WIELKANOCNE</a:t>
            </a:r>
            <a:endParaRPr lang="pl-PL" sz="4000" b="1"/>
          </a:p>
          <a:p>
            <a:pPr algn="ctr" defTabSz="914400">
              <a:lnSpc>
                <a:spcPct val="90000"/>
              </a:lnSpc>
              <a:spcAft>
                <a:spcPts val="600"/>
              </a:spcAft>
              <a:buClr>
                <a:schemeClr val="tx1">
                  <a:lumMod val="85000"/>
                  <a:lumOff val="15000"/>
                </a:schemeClr>
              </a:buClr>
            </a:pPr>
            <a:r>
              <a:rPr lang="pl-PL" sz="2400" dirty="0">
                <a:latin typeface="Times New Roman"/>
                <a:cs typeface="Times New Roman"/>
              </a:rPr>
              <a:t>Zwyczaje świąteczne w Austrii są nieco inne niż w Polsce. W Austrii nie święci się jajek, za to ulubioną zabawą wielkanocną jest tłuczenie pisanek.</a:t>
            </a:r>
            <a:endParaRPr lang="pl-PL" sz="2400">
              <a:latin typeface="Times New Roman"/>
              <a:cs typeface="Times New Roman"/>
            </a:endParaRPr>
          </a:p>
          <a:p>
            <a:pPr algn="ctr" defTabSz="914400">
              <a:lnSpc>
                <a:spcPct val="90000"/>
              </a:lnSpc>
              <a:spcAft>
                <a:spcPts val="600"/>
              </a:spcAft>
              <a:buClr>
                <a:schemeClr val="tx1">
                  <a:lumMod val="85000"/>
                  <a:lumOff val="15000"/>
                </a:schemeClr>
              </a:buClr>
            </a:pPr>
            <a:r>
              <a:rPr lang="pl-PL" sz="2400" dirty="0">
                <a:latin typeface="Times New Roman"/>
                <a:cs typeface="Times New Roman"/>
              </a:rPr>
              <a:t>Dwa jajka uderza się bokami lub czubkami. Wygrywa ten, którego pisanka nie zostanie uszkodzona. W niedzielę wielkanocną dzieci szukają koszyczków ze słodyczami, które wypełnił wielkanocny zajączek. Pisanki wielkanocne mają szczególną moc: chronią przed nieszczęściami.</a:t>
            </a:r>
            <a:endParaRPr lang="pl-PL" sz="2400">
              <a:latin typeface="Times New Roman"/>
              <a:cs typeface="Times New Roman"/>
            </a:endParaRPr>
          </a:p>
          <a:p>
            <a:pPr indent="-182880" algn="ctr" defTabSz="914400">
              <a:lnSpc>
                <a:spcPct val="90000"/>
              </a:lnSpc>
              <a:spcAft>
                <a:spcPts val="600"/>
              </a:spcAft>
              <a:buClr>
                <a:schemeClr val="tx1">
                  <a:lumMod val="85000"/>
                  <a:lumOff val="15000"/>
                </a:schemeClr>
              </a:buClr>
              <a:buFont typeface="Garamond" pitchFamily="18" charset="0"/>
              <a:buChar char="◦"/>
            </a:pPr>
            <a:endParaRPr lang="en-US" dirty="0"/>
          </a:p>
        </p:txBody>
      </p:sp>
      <p:sp>
        <p:nvSpPr>
          <p:cNvPr id="2" name="pole tekstowe 1">
            <a:extLst>
              <a:ext uri="{FF2B5EF4-FFF2-40B4-BE49-F238E27FC236}">
                <a16:creationId xmlns:a16="http://schemas.microsoft.com/office/drawing/2014/main" id="{81949705-81A6-47EE-84BD-5C48F5DF9004}"/>
              </a:ext>
            </a:extLst>
          </p:cNvPr>
          <p:cNvSpPr txBox="1"/>
          <p:nvPr/>
        </p:nvSpPr>
        <p:spPr>
          <a:xfrm>
            <a:off x="1561382" y="1360098"/>
            <a:ext cx="5575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dirty="0"/>
          </a:p>
        </p:txBody>
      </p:sp>
    </p:spTree>
    <p:extLst>
      <p:ext uri="{BB962C8B-B14F-4D97-AF65-F5344CB8AC3E}">
        <p14:creationId xmlns:p14="http://schemas.microsoft.com/office/powerpoint/2010/main" val="1008193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6359C4A9-5E60-471C-830B-8875C59BA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23BFAB-D9E7-42FB-88CA-21BF19F39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5D7AE96-093D-45DC-8519-AD795CD80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noFill/>
          <a:ln w="6350" cap="sq" cmpd="sng" algn="ctr">
            <a:solidFill>
              <a:schemeClr val="tx1">
                <a:lumMod val="75000"/>
                <a:lumOff val="25000"/>
              </a:schemeClr>
            </a:solidFill>
            <a:prstDash val="solid"/>
            <a:miter lim="800000"/>
          </a:ln>
          <a:effectLst/>
        </p:spPr>
      </p:sp>
      <p:pic>
        <p:nvPicPr>
          <p:cNvPr id="3" name="Obraz 3" descr="Obraz zawierający osoba, zewnętrzne, osoby, tłum&#10;&#10;Opis wygenerowany automatycznie">
            <a:extLst>
              <a:ext uri="{FF2B5EF4-FFF2-40B4-BE49-F238E27FC236}">
                <a16:creationId xmlns:a16="http://schemas.microsoft.com/office/drawing/2014/main" id="{D9D53663-C03B-4FF0-BC16-ACB8F6D51989}"/>
              </a:ext>
            </a:extLst>
          </p:cNvPr>
          <p:cNvPicPr>
            <a:picLocks noChangeAspect="1"/>
          </p:cNvPicPr>
          <p:nvPr/>
        </p:nvPicPr>
        <p:blipFill rotWithShape="1">
          <a:blip r:embed="rId2"/>
          <a:srcRect l="20800" r="20115"/>
          <a:stretch/>
        </p:blipFill>
        <p:spPr>
          <a:xfrm>
            <a:off x="233264" y="233264"/>
            <a:ext cx="3324388" cy="3755625"/>
          </a:xfrm>
          <a:prstGeom prst="rect">
            <a:avLst/>
          </a:prstGeom>
        </p:spPr>
      </p:pic>
      <p:pic>
        <p:nvPicPr>
          <p:cNvPr id="4" name="Obraz 4" descr="Obraz zawierający budynek, zewnętrzne&#10;&#10;Opis wygenerowany automatycznie">
            <a:extLst>
              <a:ext uri="{FF2B5EF4-FFF2-40B4-BE49-F238E27FC236}">
                <a16:creationId xmlns:a16="http://schemas.microsoft.com/office/drawing/2014/main" id="{2D8CB582-91AA-4736-8FFA-98250842CEE5}"/>
              </a:ext>
            </a:extLst>
          </p:cNvPr>
          <p:cNvPicPr>
            <a:picLocks noChangeAspect="1"/>
          </p:cNvPicPr>
          <p:nvPr/>
        </p:nvPicPr>
        <p:blipFill rotWithShape="1">
          <a:blip r:embed="rId3"/>
          <a:srcRect t="17327" r="-1" b="21133"/>
          <a:stretch/>
        </p:blipFill>
        <p:spPr>
          <a:xfrm>
            <a:off x="3719534" y="229025"/>
            <a:ext cx="2695380" cy="2484964"/>
          </a:xfrm>
          <a:prstGeom prst="rect">
            <a:avLst/>
          </a:prstGeom>
        </p:spPr>
      </p:pic>
      <p:pic>
        <p:nvPicPr>
          <p:cNvPr id="5" name="Obraz 5" descr="Obraz zawierający targ, cena, sklep, kilka&#10;&#10;Opis wygenerowany automatycznie">
            <a:extLst>
              <a:ext uri="{FF2B5EF4-FFF2-40B4-BE49-F238E27FC236}">
                <a16:creationId xmlns:a16="http://schemas.microsoft.com/office/drawing/2014/main" id="{EF78D445-3A49-4B75-9203-666480C8814A}"/>
              </a:ext>
            </a:extLst>
          </p:cNvPr>
          <p:cNvPicPr>
            <a:picLocks noChangeAspect="1"/>
          </p:cNvPicPr>
          <p:nvPr/>
        </p:nvPicPr>
        <p:blipFill rotWithShape="1">
          <a:blip r:embed="rId4"/>
          <a:srcRect l="5155" r="4988" b="-1"/>
          <a:stretch/>
        </p:blipFill>
        <p:spPr>
          <a:xfrm>
            <a:off x="232594" y="4154697"/>
            <a:ext cx="3325058" cy="2470041"/>
          </a:xfrm>
          <a:prstGeom prst="rect">
            <a:avLst/>
          </a:prstGeom>
        </p:spPr>
      </p:pic>
      <p:pic>
        <p:nvPicPr>
          <p:cNvPr id="6" name="Obraz 6" descr="Obraz zawierający scena, wewnątrz, targ, sklep&#10;&#10;Opis wygenerowany automatycznie">
            <a:extLst>
              <a:ext uri="{FF2B5EF4-FFF2-40B4-BE49-F238E27FC236}">
                <a16:creationId xmlns:a16="http://schemas.microsoft.com/office/drawing/2014/main" id="{278AEBD9-979B-4713-B93F-4D95D09CEA09}"/>
              </a:ext>
            </a:extLst>
          </p:cNvPr>
          <p:cNvPicPr>
            <a:picLocks noChangeAspect="1"/>
          </p:cNvPicPr>
          <p:nvPr/>
        </p:nvPicPr>
        <p:blipFill rotWithShape="1">
          <a:blip r:embed="rId5"/>
          <a:srcRect l="22651" r="23442" b="3"/>
          <a:stretch/>
        </p:blipFill>
        <p:spPr>
          <a:xfrm>
            <a:off x="3719534" y="2874856"/>
            <a:ext cx="2695380" cy="3749878"/>
          </a:xfrm>
          <a:prstGeom prst="rect">
            <a:avLst/>
          </a:prstGeom>
        </p:spPr>
      </p:pic>
      <p:sp>
        <p:nvSpPr>
          <p:cNvPr id="2" name="pole tekstowe 1">
            <a:extLst>
              <a:ext uri="{FF2B5EF4-FFF2-40B4-BE49-F238E27FC236}">
                <a16:creationId xmlns:a16="http://schemas.microsoft.com/office/drawing/2014/main" id="{A50C80CF-1612-4861-9B25-B3A497B65F5C}"/>
              </a:ext>
            </a:extLst>
          </p:cNvPr>
          <p:cNvSpPr txBox="1"/>
          <p:nvPr/>
        </p:nvSpPr>
        <p:spPr>
          <a:xfrm>
            <a:off x="6977818" y="550366"/>
            <a:ext cx="4760469" cy="582973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a:bodyPr>
          <a:lstStyle/>
          <a:p>
            <a:pPr algn="ctr" defTabSz="914400">
              <a:spcAft>
                <a:spcPts val="600"/>
              </a:spcAft>
              <a:buClr>
                <a:schemeClr val="tx1">
                  <a:lumMod val="85000"/>
                  <a:lumOff val="15000"/>
                </a:schemeClr>
              </a:buClr>
            </a:pPr>
            <a:r>
              <a:rPr lang="en-US" sz="4400" b="1" dirty="0">
                <a:latin typeface="Times New Roman"/>
                <a:cs typeface="Times New Roman"/>
              </a:rPr>
              <a:t> </a:t>
            </a:r>
            <a:r>
              <a:rPr lang="pl-PL" sz="4400" b="1" dirty="0">
                <a:latin typeface="Times New Roman"/>
                <a:cs typeface="Times New Roman"/>
              </a:rPr>
              <a:t>JARMARKI </a:t>
            </a:r>
            <a:endParaRPr lang="pl-PL" sz="4400" b="1">
              <a:latin typeface="Times New Roman"/>
              <a:cs typeface="Times New Roman"/>
            </a:endParaRPr>
          </a:p>
          <a:p>
            <a:pPr algn="ctr" defTabSz="914400">
              <a:spcAft>
                <a:spcPts val="600"/>
              </a:spcAft>
            </a:pPr>
            <a:r>
              <a:rPr lang="pl-PL" sz="4400" b="1" dirty="0">
                <a:latin typeface="Times New Roman"/>
                <a:cs typeface="Times New Roman"/>
              </a:rPr>
              <a:t> WIELKANOCNE </a:t>
            </a:r>
            <a:endParaRPr lang="pl-PL">
              <a:latin typeface="Gill Sans MT" panose="02020404030301010803"/>
              <a:cs typeface="Times New Roman"/>
            </a:endParaRPr>
          </a:p>
          <a:p>
            <a:pPr algn="ctr" defTabSz="914400">
              <a:spcAft>
                <a:spcPts val="600"/>
              </a:spcAft>
            </a:pPr>
            <a:r>
              <a:rPr lang="pl-PL" sz="2500" dirty="0" err="1">
                <a:latin typeface="Times New Roman"/>
                <a:cs typeface="Times New Roman"/>
              </a:rPr>
              <a:t>Ostermärkte</a:t>
            </a:r>
            <a:r>
              <a:rPr lang="pl-PL" sz="2500" dirty="0">
                <a:latin typeface="Times New Roman"/>
                <a:cs typeface="Times New Roman"/>
              </a:rPr>
              <a:t> - to jedna z największych tradycji wielkanocnych w Austrii. Jarmarki odbywają się w całej Austrii. Najbardziej znane są te wiedeńskie: przed Pałacem </a:t>
            </a:r>
            <a:r>
              <a:rPr lang="pl-PL" sz="2500" dirty="0" err="1">
                <a:latin typeface="Times New Roman"/>
                <a:cs typeface="Times New Roman"/>
              </a:rPr>
              <a:t>Schönbrunn</a:t>
            </a:r>
            <a:r>
              <a:rPr lang="pl-PL" sz="2500" dirty="0">
                <a:latin typeface="Times New Roman"/>
                <a:cs typeface="Times New Roman"/>
              </a:rPr>
              <a:t>. Jarmarki  odbywających się w marcu, można kupić tradycyjne ozdoby wielkanocne i kolorowe pisanki, a także skosztować kulinarnych specjałów, jak również uczestniczyć w bogatym programie artystycznym.</a:t>
            </a:r>
          </a:p>
        </p:txBody>
      </p:sp>
    </p:spTree>
    <p:extLst>
      <p:ext uri="{BB962C8B-B14F-4D97-AF65-F5344CB8AC3E}">
        <p14:creationId xmlns:p14="http://schemas.microsoft.com/office/powerpoint/2010/main" val="2441846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2" name="Rectangle 31">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4" name="Rectangle 33">
            <a:extLst>
              <a:ext uri="{FF2B5EF4-FFF2-40B4-BE49-F238E27FC236}">
                <a16:creationId xmlns:a16="http://schemas.microsoft.com/office/drawing/2014/main" id="{6359C4A9-5E60-471C-830B-8875C59BA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23BFAB-D9E7-42FB-88CA-21BF19F39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85D7AE96-093D-45DC-8519-AD795CD80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2560" y="374904"/>
            <a:ext cx="5117584" cy="6108192"/>
          </a:xfrm>
          <a:prstGeom prst="rect">
            <a:avLst/>
          </a:prstGeom>
          <a:noFill/>
          <a:ln w="6350" cap="sq" cmpd="sng" algn="ctr">
            <a:solidFill>
              <a:schemeClr val="tx1">
                <a:lumMod val="75000"/>
                <a:lumOff val="25000"/>
              </a:schemeClr>
            </a:solidFill>
            <a:prstDash val="solid"/>
            <a:miter lim="800000"/>
          </a:ln>
          <a:effectLst/>
        </p:spPr>
      </p:sp>
      <p:pic>
        <p:nvPicPr>
          <p:cNvPr id="6" name="Obraz 6" descr="Obraz zawierający osoba, budynek, zewnętrzne, osoby&#10;&#10;Opis wygenerowany automatycznie">
            <a:extLst>
              <a:ext uri="{FF2B5EF4-FFF2-40B4-BE49-F238E27FC236}">
                <a16:creationId xmlns:a16="http://schemas.microsoft.com/office/drawing/2014/main" id="{5AD9A073-C2C6-4601-8DFB-F0008A95961B}"/>
              </a:ext>
            </a:extLst>
          </p:cNvPr>
          <p:cNvPicPr>
            <a:picLocks noChangeAspect="1"/>
          </p:cNvPicPr>
          <p:nvPr/>
        </p:nvPicPr>
        <p:blipFill rotWithShape="1">
          <a:blip r:embed="rId2"/>
          <a:srcRect l="11701" r="7" b="4"/>
          <a:stretch/>
        </p:blipFill>
        <p:spPr>
          <a:xfrm>
            <a:off x="233261" y="233264"/>
            <a:ext cx="3324388" cy="3755625"/>
          </a:xfrm>
          <a:prstGeom prst="rect">
            <a:avLst/>
          </a:prstGeom>
        </p:spPr>
      </p:pic>
      <p:pic>
        <p:nvPicPr>
          <p:cNvPr id="8" name="Obraz 8" descr="Obraz zawierający tekst, stare&#10;&#10;Opis wygenerowany automatycznie">
            <a:extLst>
              <a:ext uri="{FF2B5EF4-FFF2-40B4-BE49-F238E27FC236}">
                <a16:creationId xmlns:a16="http://schemas.microsoft.com/office/drawing/2014/main" id="{071658B4-76BA-4864-BADB-F6FD07A55279}"/>
              </a:ext>
            </a:extLst>
          </p:cNvPr>
          <p:cNvPicPr>
            <a:picLocks noChangeAspect="1"/>
          </p:cNvPicPr>
          <p:nvPr/>
        </p:nvPicPr>
        <p:blipFill rotWithShape="1">
          <a:blip r:embed="rId3"/>
          <a:srcRect l="8120" r="14869" b="1"/>
          <a:stretch/>
        </p:blipFill>
        <p:spPr>
          <a:xfrm>
            <a:off x="3719534" y="229025"/>
            <a:ext cx="2695380" cy="2484964"/>
          </a:xfrm>
          <a:prstGeom prst="rect">
            <a:avLst/>
          </a:prstGeom>
        </p:spPr>
      </p:pic>
      <p:pic>
        <p:nvPicPr>
          <p:cNvPr id="4" name="Obraz 4">
            <a:extLst>
              <a:ext uri="{FF2B5EF4-FFF2-40B4-BE49-F238E27FC236}">
                <a16:creationId xmlns:a16="http://schemas.microsoft.com/office/drawing/2014/main" id="{88524DF5-E74B-4544-A749-D02DB1825449}"/>
              </a:ext>
            </a:extLst>
          </p:cNvPr>
          <p:cNvPicPr>
            <a:picLocks noChangeAspect="1"/>
          </p:cNvPicPr>
          <p:nvPr/>
        </p:nvPicPr>
        <p:blipFill rotWithShape="1">
          <a:blip r:embed="rId4"/>
          <a:srcRect l="22920" r="1359"/>
          <a:stretch/>
        </p:blipFill>
        <p:spPr>
          <a:xfrm>
            <a:off x="232594" y="4154697"/>
            <a:ext cx="3325058" cy="2470041"/>
          </a:xfrm>
          <a:prstGeom prst="rect">
            <a:avLst/>
          </a:prstGeom>
        </p:spPr>
      </p:pic>
      <p:pic>
        <p:nvPicPr>
          <p:cNvPr id="5" name="Obraz 5" descr="Obraz zawierający osoba, zewnętrzne&#10;&#10;Opis wygenerowany automatycznie">
            <a:extLst>
              <a:ext uri="{FF2B5EF4-FFF2-40B4-BE49-F238E27FC236}">
                <a16:creationId xmlns:a16="http://schemas.microsoft.com/office/drawing/2014/main" id="{C0A0CC5E-5BD5-4DF4-AEFF-5B21ACF88A94}"/>
              </a:ext>
            </a:extLst>
          </p:cNvPr>
          <p:cNvPicPr>
            <a:picLocks noChangeAspect="1"/>
          </p:cNvPicPr>
          <p:nvPr/>
        </p:nvPicPr>
        <p:blipFill rotWithShape="1">
          <a:blip r:embed="rId5"/>
          <a:srcRect l="44704" r="9252" b="1"/>
          <a:stretch/>
        </p:blipFill>
        <p:spPr>
          <a:xfrm>
            <a:off x="3719534" y="2874856"/>
            <a:ext cx="2695380" cy="3749878"/>
          </a:xfrm>
          <a:prstGeom prst="rect">
            <a:avLst/>
          </a:prstGeom>
        </p:spPr>
      </p:pic>
      <p:sp>
        <p:nvSpPr>
          <p:cNvPr id="3" name="pole tekstowe 2">
            <a:extLst>
              <a:ext uri="{FF2B5EF4-FFF2-40B4-BE49-F238E27FC236}">
                <a16:creationId xmlns:a16="http://schemas.microsoft.com/office/drawing/2014/main" id="{669B67DE-BC82-4A7D-8B25-A0F31B8A2B19}"/>
              </a:ext>
            </a:extLst>
          </p:cNvPr>
          <p:cNvSpPr txBox="1"/>
          <p:nvPr/>
        </p:nvSpPr>
        <p:spPr>
          <a:xfrm>
            <a:off x="6805290" y="435347"/>
            <a:ext cx="4961751" cy="604539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algn="ctr" defTabSz="914400">
              <a:spcAft>
                <a:spcPts val="600"/>
              </a:spcAft>
              <a:buClr>
                <a:schemeClr val="tx1">
                  <a:lumMod val="85000"/>
                  <a:lumOff val="15000"/>
                </a:schemeClr>
              </a:buClr>
            </a:pPr>
            <a:r>
              <a:rPr lang="pl-PL" sz="3200" b="1" dirty="0">
                <a:latin typeface="Times New Roman"/>
                <a:cs typeface="Times New Roman"/>
              </a:rPr>
              <a:t>OD WIELKIEJ ŚRODY </a:t>
            </a:r>
            <a:endParaRPr lang="pl-PL" sz="3200">
              <a:latin typeface="Times New Roman"/>
              <a:cs typeface="Times New Roman"/>
            </a:endParaRPr>
          </a:p>
          <a:p>
            <a:pPr algn="ctr" defTabSz="914400">
              <a:spcAft>
                <a:spcPts val="600"/>
              </a:spcAft>
              <a:buClr>
                <a:schemeClr val="tx1">
                  <a:lumMod val="85000"/>
                  <a:lumOff val="15000"/>
                </a:schemeClr>
              </a:buClr>
            </a:pPr>
            <a:r>
              <a:rPr lang="pl-PL" sz="3200" b="1" dirty="0">
                <a:latin typeface="Times New Roman"/>
                <a:cs typeface="Times New Roman"/>
              </a:rPr>
              <a:t>DO WIELKIEGO PIĄTKU </a:t>
            </a:r>
          </a:p>
          <a:p>
            <a:pPr algn="ctr" defTabSz="914400">
              <a:spcAft>
                <a:spcPts val="600"/>
              </a:spcAft>
              <a:buClr>
                <a:schemeClr val="tx1">
                  <a:lumMod val="85000"/>
                  <a:lumOff val="15000"/>
                </a:schemeClr>
              </a:buClr>
            </a:pPr>
            <a:r>
              <a:rPr lang="pl-PL" sz="2500" dirty="0">
                <a:latin typeface="Times New Roman"/>
                <a:cs typeface="Times New Roman"/>
              </a:rPr>
              <a:t>W całej Austrii odbywają się  misteria pasyjne, w kościołach Tyrolu, Górnej Austrii i kraju związkowego Salzburg wystawiane szopki wielkopostne. Ulicami miast i miasteczek chodzą chłopcy z kołatkami zastępującymi dźwięk dzwonów, które zabrzmią dopiero w Wielką Sobotę. Co roku w Wiedniu odbywa się Muzyczny Festiwal Wielkanocny „</a:t>
            </a:r>
            <a:r>
              <a:rPr lang="pl-PL" sz="2500" dirty="0" err="1">
                <a:latin typeface="Times New Roman"/>
                <a:cs typeface="Times New Roman"/>
              </a:rPr>
              <a:t>Osterklang</a:t>
            </a:r>
            <a:r>
              <a:rPr lang="pl-PL" sz="2500" dirty="0">
                <a:latin typeface="Times New Roman"/>
                <a:cs typeface="Times New Roman"/>
              </a:rPr>
              <a:t>" przyciągający miłośników muzyki pasyjnej i kontemplacyjnej.</a:t>
            </a:r>
          </a:p>
        </p:txBody>
      </p:sp>
      <p:sp>
        <p:nvSpPr>
          <p:cNvPr id="2" name="pole tekstowe 1">
            <a:extLst>
              <a:ext uri="{FF2B5EF4-FFF2-40B4-BE49-F238E27FC236}">
                <a16:creationId xmlns:a16="http://schemas.microsoft.com/office/drawing/2014/main" id="{0F431C17-F98C-41CF-8A6A-A9C9E871C7AD}"/>
              </a:ext>
            </a:extLst>
          </p:cNvPr>
          <p:cNvSpPr txBox="1"/>
          <p:nvPr/>
        </p:nvSpPr>
        <p:spPr>
          <a:xfrm>
            <a:off x="3502325" y="914400"/>
            <a:ext cx="56186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dirty="0"/>
          </a:p>
        </p:txBody>
      </p:sp>
    </p:spTree>
    <p:extLst>
      <p:ext uri="{BB962C8B-B14F-4D97-AF65-F5344CB8AC3E}">
        <p14:creationId xmlns:p14="http://schemas.microsoft.com/office/powerpoint/2010/main" val="61491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4A07E9D-A655-44F1-9326-6AF6308D8429}"/>
              </a:ext>
            </a:extLst>
          </p:cNvPr>
          <p:cNvSpPr txBox="1"/>
          <p:nvPr/>
        </p:nvSpPr>
        <p:spPr>
          <a:xfrm>
            <a:off x="1475118" y="770627"/>
            <a:ext cx="9256141"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4400" b="1" dirty="0">
                <a:latin typeface="Times New Roman"/>
                <a:cs typeface="Times New Roman"/>
              </a:rPr>
              <a:t>DNI ŚWIĘTEGO OGNIA </a:t>
            </a:r>
            <a:endParaRPr lang="pl-PL" sz="4400"/>
          </a:p>
          <a:p>
            <a:pPr algn="just"/>
            <a:r>
              <a:rPr lang="pl-PL" sz="3600" dirty="0">
                <a:latin typeface="Times New Roman"/>
                <a:ea typeface="+mn-lt"/>
                <a:cs typeface="+mn-lt"/>
              </a:rPr>
              <a:t>W Wielką Sobotę, przed poświęceniem pokarmów, dzieci ze wschodniej Styrii jako „</a:t>
            </a:r>
            <a:r>
              <a:rPr lang="pl-PL" sz="3600" b="1" dirty="0">
                <a:latin typeface="Times New Roman"/>
                <a:ea typeface="+mn-lt"/>
                <a:cs typeface="+mn-lt"/>
              </a:rPr>
              <a:t>Posłannicy Świętego Ognia” </a:t>
            </a:r>
            <a:r>
              <a:rPr lang="pl-PL" sz="3600" dirty="0">
                <a:latin typeface="Times New Roman"/>
                <a:ea typeface="+mn-lt"/>
                <a:cs typeface="+mn-lt"/>
              </a:rPr>
              <a:t>spotykają się wcześnie rano w kościele i przynoszą żeliwne garnki, aby poświęconym ogniem zapalić zgorzeliny i własnoręcznie zebrane huby. Potem przenoszą jak najszybciej ogień z domu do domu.</a:t>
            </a:r>
          </a:p>
        </p:txBody>
      </p:sp>
    </p:spTree>
    <p:extLst>
      <p:ext uri="{BB962C8B-B14F-4D97-AF65-F5344CB8AC3E}">
        <p14:creationId xmlns:p14="http://schemas.microsoft.com/office/powerpoint/2010/main" val="49029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Obraz 5">
            <a:extLst>
              <a:ext uri="{FF2B5EF4-FFF2-40B4-BE49-F238E27FC236}">
                <a16:creationId xmlns:a16="http://schemas.microsoft.com/office/drawing/2014/main" id="{C342F898-80F7-41AB-8314-0309FF8A3F64}"/>
              </a:ext>
            </a:extLst>
          </p:cNvPr>
          <p:cNvPicPr>
            <a:picLocks noChangeAspect="1"/>
          </p:cNvPicPr>
          <p:nvPr/>
        </p:nvPicPr>
        <p:blipFill rotWithShape="1">
          <a:blip r:embed="rId2"/>
          <a:srcRect t="7286" r="2" b="2"/>
          <a:stretch/>
        </p:blipFill>
        <p:spPr>
          <a:xfrm>
            <a:off x="424928" y="419292"/>
            <a:ext cx="5522976" cy="6053328"/>
          </a:xfrm>
          <a:prstGeom prst="rect">
            <a:avLst/>
          </a:prstGeom>
        </p:spPr>
      </p:pic>
      <p:sp>
        <p:nvSpPr>
          <p:cNvPr id="20" name="Rectangle 19">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99187F2C-C880-4130-B850-1D31509892D4}"/>
              </a:ext>
            </a:extLst>
          </p:cNvPr>
          <p:cNvSpPr txBox="1"/>
          <p:nvPr/>
        </p:nvSpPr>
        <p:spPr>
          <a:xfrm>
            <a:off x="6846137" y="756127"/>
            <a:ext cx="4602152" cy="35578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Aft>
                <a:spcPts val="600"/>
              </a:spcAft>
              <a:buClr>
                <a:schemeClr val="tx1">
                  <a:lumMod val="85000"/>
                  <a:lumOff val="15000"/>
                </a:schemeClr>
              </a:buClr>
            </a:pPr>
            <a:r>
              <a:rPr lang="pl-PL" sz="2800" dirty="0">
                <a:latin typeface="Times New Roman"/>
                <a:cs typeface="Times New Roman"/>
              </a:rPr>
              <a:t>Święta Wielkiej Nocy to jeden z najważniejszych momentów w roku. Zwykle spędzamy je w gronie najbliższych i rozmyślamy nad swoim losem. </a:t>
            </a:r>
            <a:endParaRPr lang="pl-PL" sz="2800"/>
          </a:p>
          <a:p>
            <a:pPr algn="ctr" defTabSz="914400">
              <a:spcAft>
                <a:spcPts val="600"/>
              </a:spcAft>
            </a:pPr>
            <a:r>
              <a:rPr lang="pl-PL" sz="2800" dirty="0">
                <a:latin typeface="Times New Roman"/>
                <a:cs typeface="Times New Roman"/>
              </a:rPr>
              <a:t>Czy świąteczne tradycje w krajach niemieckojęzycznych różnią się od polskich? </a:t>
            </a:r>
            <a:endParaRPr lang="pl-PL" sz="2800">
              <a:latin typeface="Gill Sans MT" panose="02020404030301010803"/>
              <a:cs typeface="Times New Roman"/>
            </a:endParaRPr>
          </a:p>
          <a:p>
            <a:pPr algn="ctr" defTabSz="914400">
              <a:spcAft>
                <a:spcPts val="600"/>
              </a:spcAft>
            </a:pPr>
            <a:r>
              <a:rPr lang="pl-PL" sz="2800" dirty="0">
                <a:latin typeface="Times New Roman"/>
                <a:cs typeface="Times New Roman"/>
              </a:rPr>
              <a:t>Co wiesz na temat obchodów Wielkanocy w Szwajcarii, Austrii i Niemczech?</a:t>
            </a:r>
            <a:endParaRPr lang="pl-PL" sz="2800"/>
          </a:p>
        </p:txBody>
      </p:sp>
    </p:spTree>
    <p:extLst>
      <p:ext uri="{BB962C8B-B14F-4D97-AF65-F5344CB8AC3E}">
        <p14:creationId xmlns:p14="http://schemas.microsoft.com/office/powerpoint/2010/main" val="186507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A53D9BE-2328-45DA-84C5-875E0F67A2F0}"/>
              </a:ext>
            </a:extLst>
          </p:cNvPr>
          <p:cNvSpPr txBox="1"/>
          <p:nvPr/>
        </p:nvSpPr>
        <p:spPr>
          <a:xfrm>
            <a:off x="770628" y="741872"/>
            <a:ext cx="10866405"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b="1" dirty="0">
                <a:ea typeface="+mn-lt"/>
                <a:cs typeface="+mn-lt"/>
              </a:rPr>
              <a:t> </a:t>
            </a:r>
            <a:r>
              <a:rPr lang="pl-PL" sz="4400" b="1" dirty="0">
                <a:latin typeface="Times New Roman"/>
                <a:ea typeface="+mn-lt"/>
                <a:cs typeface="+mn-lt"/>
              </a:rPr>
              <a:t>TRADYCYJNA PIEŚŃ W SALZBURGU</a:t>
            </a:r>
            <a:endParaRPr lang="pl-PL"/>
          </a:p>
          <a:p>
            <a:pPr algn="ctr"/>
            <a:r>
              <a:rPr lang="pl-PL" sz="2800" b="1" dirty="0">
                <a:latin typeface="Times New Roman"/>
                <a:ea typeface="+mn-lt"/>
                <a:cs typeface="+mn-lt"/>
              </a:rPr>
              <a:t>„</a:t>
            </a:r>
            <a:r>
              <a:rPr lang="pl-PL" sz="3600" b="1" dirty="0">
                <a:latin typeface="Times New Roman"/>
                <a:ea typeface="+mn-lt"/>
                <a:cs typeface="+mn-lt"/>
              </a:rPr>
              <a:t>Pieśni o Górze Oliwnej i cierpieniu Chrystusa”</a:t>
            </a:r>
            <a:endParaRPr lang="pl-PL" sz="3600" b="1">
              <a:latin typeface="Times New Roman"/>
              <a:cs typeface="Times New Roman"/>
            </a:endParaRPr>
          </a:p>
          <a:p>
            <a:pPr algn="just"/>
            <a:r>
              <a:rPr lang="pl-PL" sz="3600" dirty="0">
                <a:latin typeface="Times New Roman"/>
                <a:ea typeface="+mn-lt"/>
                <a:cs typeface="+mn-lt"/>
              </a:rPr>
              <a:t>W gminie </a:t>
            </a:r>
            <a:r>
              <a:rPr lang="pl-PL" sz="3600" dirty="0" err="1">
                <a:latin typeface="Times New Roman"/>
                <a:ea typeface="+mn-lt"/>
                <a:cs typeface="+mn-lt"/>
              </a:rPr>
              <a:t>Großarl</a:t>
            </a:r>
            <a:r>
              <a:rPr lang="pl-PL" sz="3600" dirty="0">
                <a:latin typeface="Times New Roman"/>
                <a:ea typeface="+mn-lt"/>
                <a:cs typeface="+mn-lt"/>
              </a:rPr>
              <a:t>, w Salzburgu, w okresie Wielkiego Czwartku i Wielkiego Piątku śpiewana jest co godzinę do 4:00 nad ranem pieśń </a:t>
            </a:r>
            <a:r>
              <a:rPr lang="pl-PL" sz="3600" b="1" i="1" dirty="0">
                <a:latin typeface="Times New Roman"/>
                <a:ea typeface="+mn-lt"/>
                <a:cs typeface="+mn-lt"/>
              </a:rPr>
              <a:t>Strzeżcie się swego Pana i słuchajcie, jak zegar wybija godzinę ósmą</a:t>
            </a:r>
            <a:r>
              <a:rPr lang="pl-PL" sz="3600" b="1" dirty="0">
                <a:latin typeface="Times New Roman"/>
                <a:ea typeface="+mn-lt"/>
                <a:cs typeface="+mn-lt"/>
              </a:rPr>
              <a:t>. </a:t>
            </a:r>
            <a:r>
              <a:rPr lang="pl-PL" sz="3600" dirty="0">
                <a:latin typeface="Times New Roman"/>
                <a:ea typeface="+mn-lt"/>
                <a:cs typeface="+mn-lt"/>
              </a:rPr>
              <a:t>Podczas pieśni śpiewający razem ze słuchaczami prowadzą nocne warty i podnoszą głos przy kolejnych stacjach, podążając od kościoła w dół wioski.</a:t>
            </a:r>
            <a:endParaRPr lang="pl-PL" sz="3600">
              <a:latin typeface="Times New Roman"/>
              <a:cs typeface="Times New Roman"/>
            </a:endParaRPr>
          </a:p>
        </p:txBody>
      </p:sp>
    </p:spTree>
    <p:extLst>
      <p:ext uri="{BB962C8B-B14F-4D97-AF65-F5344CB8AC3E}">
        <p14:creationId xmlns:p14="http://schemas.microsoft.com/office/powerpoint/2010/main" val="72803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7" name="Rectangle 11">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9" name="Rectangle 13">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3" name="Obraz 3" descr="Obraz zawierający zdobione&#10;&#10;Opis wygenerowany automatycznie">
            <a:extLst>
              <a:ext uri="{FF2B5EF4-FFF2-40B4-BE49-F238E27FC236}">
                <a16:creationId xmlns:a16="http://schemas.microsoft.com/office/drawing/2014/main" id="{49828E7A-95AD-41A4-A713-C2B04DF188E1}"/>
              </a:ext>
            </a:extLst>
          </p:cNvPr>
          <p:cNvPicPr>
            <a:picLocks noChangeAspect="1"/>
          </p:cNvPicPr>
          <p:nvPr/>
        </p:nvPicPr>
        <p:blipFill rotWithShape="1">
          <a:blip r:embed="rId2"/>
          <a:srcRect l="20976" r="18579" b="1"/>
          <a:stretch/>
        </p:blipFill>
        <p:spPr>
          <a:xfrm>
            <a:off x="424928" y="419292"/>
            <a:ext cx="5522976" cy="6053328"/>
          </a:xfrm>
          <a:prstGeom prst="rect">
            <a:avLst/>
          </a:prstGeom>
        </p:spPr>
      </p:pic>
      <p:sp>
        <p:nvSpPr>
          <p:cNvPr id="13"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48F79534-9359-4B5F-A666-754908E6614C}"/>
              </a:ext>
            </a:extLst>
          </p:cNvPr>
          <p:cNvSpPr txBox="1"/>
          <p:nvPr/>
        </p:nvSpPr>
        <p:spPr>
          <a:xfrm>
            <a:off x="6846137" y="943032"/>
            <a:ext cx="4602152" cy="469361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algn="ctr" defTabSz="914400">
              <a:spcAft>
                <a:spcPts val="600"/>
              </a:spcAft>
              <a:buClr>
                <a:schemeClr val="tx1">
                  <a:lumMod val="85000"/>
                  <a:lumOff val="15000"/>
                </a:schemeClr>
              </a:buClr>
            </a:pPr>
            <a:r>
              <a:rPr lang="pl-PL" sz="4400" b="1" dirty="0">
                <a:latin typeface="Times New Roman"/>
                <a:cs typeface="Times New Roman"/>
              </a:rPr>
              <a:t>WIELKANOC</a:t>
            </a:r>
            <a:endParaRPr lang="pl-PL" sz="4400"/>
          </a:p>
          <a:p>
            <a:pPr algn="ctr" defTabSz="914400">
              <a:spcAft>
                <a:spcPts val="600"/>
              </a:spcAft>
            </a:pPr>
            <a:r>
              <a:rPr lang="pl-PL" sz="4400" b="1" dirty="0">
                <a:latin typeface="Times New Roman"/>
                <a:cs typeface="Times New Roman"/>
              </a:rPr>
              <a:t>W SZWAJCARII </a:t>
            </a:r>
          </a:p>
          <a:p>
            <a:pPr algn="ctr" defTabSz="914400">
              <a:spcAft>
                <a:spcPts val="600"/>
              </a:spcAft>
              <a:buClr>
                <a:srgbClr val="262626"/>
              </a:buClr>
            </a:pPr>
            <a:r>
              <a:rPr lang="pl-PL" sz="2500" dirty="0">
                <a:latin typeface="Times New Roman"/>
                <a:cs typeface="Times New Roman"/>
              </a:rPr>
              <a:t>Tradycje wielkanocne w Szwajcarii to polowanie na wielkanocne koszyki, ustawianie wielkanocnych drzewek, malowanie jajek. Czekoladowe króliki są małymi podarkami. W czasie Wielkanocy organizowanych jest wiele ciekawych wydarzeń.</a:t>
            </a:r>
          </a:p>
        </p:txBody>
      </p:sp>
      <p:sp>
        <p:nvSpPr>
          <p:cNvPr id="4" name="pole tekstowe 3">
            <a:extLst>
              <a:ext uri="{FF2B5EF4-FFF2-40B4-BE49-F238E27FC236}">
                <a16:creationId xmlns:a16="http://schemas.microsoft.com/office/drawing/2014/main" id="{7A727477-85FE-4CF2-A3E3-56BA94FB758D}"/>
              </a:ext>
            </a:extLst>
          </p:cNvPr>
          <p:cNvSpPr txBox="1"/>
          <p:nvPr/>
        </p:nvSpPr>
        <p:spPr>
          <a:xfrm>
            <a:off x="784107" y="5916822"/>
            <a:ext cx="48279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2800" b="1" dirty="0">
                <a:solidFill>
                  <a:schemeClr val="bg1"/>
                </a:solidFill>
                <a:latin typeface="Times New Roman"/>
                <a:cs typeface="Times New Roman"/>
              </a:rPr>
              <a:t>OSTERN in der SCHWEIZ</a:t>
            </a:r>
            <a:endParaRPr lang="pl-PL" sz="2800" b="1" dirty="0">
              <a:solidFill>
                <a:schemeClr val="bg1"/>
              </a:solidFill>
              <a:latin typeface="Times New Roman"/>
              <a:cs typeface="Times New Roman"/>
            </a:endParaRPr>
          </a:p>
        </p:txBody>
      </p:sp>
    </p:spTree>
    <p:extLst>
      <p:ext uri="{BB962C8B-B14F-4D97-AF65-F5344CB8AC3E}">
        <p14:creationId xmlns:p14="http://schemas.microsoft.com/office/powerpoint/2010/main" val="2741527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4" name="Rectangle 13">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3" name="Obraz 3">
            <a:extLst>
              <a:ext uri="{FF2B5EF4-FFF2-40B4-BE49-F238E27FC236}">
                <a16:creationId xmlns:a16="http://schemas.microsoft.com/office/drawing/2014/main" id="{90F13310-6623-408F-8661-70D35056A64D}"/>
              </a:ext>
            </a:extLst>
          </p:cNvPr>
          <p:cNvPicPr>
            <a:picLocks noChangeAspect="1"/>
          </p:cNvPicPr>
          <p:nvPr/>
        </p:nvPicPr>
        <p:blipFill rotWithShape="1">
          <a:blip r:embed="rId2"/>
          <a:srcRect l="21980" r="20768" b="1"/>
          <a:stretch/>
        </p:blipFill>
        <p:spPr>
          <a:xfrm>
            <a:off x="424928" y="419292"/>
            <a:ext cx="5522976" cy="6053328"/>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69491660-23EB-47A1-B613-C843A4E0C290}"/>
              </a:ext>
            </a:extLst>
          </p:cNvPr>
          <p:cNvSpPr txBox="1"/>
          <p:nvPr/>
        </p:nvSpPr>
        <p:spPr>
          <a:xfrm>
            <a:off x="6716741" y="540467"/>
            <a:ext cx="4602152" cy="582942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gn="ctr" defTabSz="914400">
              <a:spcAft>
                <a:spcPts val="600"/>
              </a:spcAft>
              <a:buClr>
                <a:schemeClr val="tx1">
                  <a:lumMod val="85000"/>
                  <a:lumOff val="15000"/>
                </a:schemeClr>
              </a:buClr>
            </a:pPr>
            <a:r>
              <a:rPr lang="pl-PL" sz="4400" b="1" dirty="0">
                <a:latin typeface="Times New Roman"/>
                <a:cs typeface="Times New Roman"/>
              </a:rPr>
              <a:t>TRADYCJE ŚWIAT WIELKIEJ NOCY</a:t>
            </a:r>
            <a:endParaRPr lang="pl-PL" sz="4400">
              <a:latin typeface="Times New Roman"/>
              <a:cs typeface="Times New Roman"/>
            </a:endParaRPr>
          </a:p>
          <a:p>
            <a:pPr algn="ctr" defTabSz="914400">
              <a:spcAft>
                <a:spcPts val="600"/>
              </a:spcAft>
            </a:pPr>
            <a:r>
              <a:rPr lang="pl-PL" sz="2500" dirty="0">
                <a:latin typeface="Times New Roman"/>
                <a:cs typeface="Times New Roman"/>
              </a:rPr>
              <a:t>Szwajcarzy zaczynają świętować już w Wielki Czwartek, nazywany czasami Zielonym Czwartkiem,  Szwajcarzy robią obiad “na zielono”. Na stole dominują potrawy z zielonych warzyw i owoców. Mięso nie jest wskazane, podobnie jak w Wielki Piątek, który jest wolny od pracy oraz w sobotę. </a:t>
            </a:r>
            <a:endParaRPr lang="pl-PL" sz="2500">
              <a:latin typeface="Gill Sans MT" panose="02020404030301010803"/>
              <a:cs typeface="Times New Roman"/>
            </a:endParaRPr>
          </a:p>
          <a:p>
            <a:pPr algn="ctr" defTabSz="914400">
              <a:spcAft>
                <a:spcPts val="600"/>
              </a:spcAft>
            </a:pPr>
            <a:r>
              <a:rPr lang="pl-PL" sz="2500" dirty="0">
                <a:latin typeface="Times New Roman"/>
                <a:cs typeface="Times New Roman"/>
              </a:rPr>
              <a:t>W sobotę wielkanocna nie ma zwyczaju szykowania koszyczków i święcenia jajek.</a:t>
            </a:r>
            <a:endParaRPr lang="pl-PL" sz="2500"/>
          </a:p>
          <a:p>
            <a:pPr indent="-182880" defTabSz="914400">
              <a:spcAft>
                <a:spcPts val="600"/>
              </a:spcAft>
              <a:buClr>
                <a:schemeClr val="tx1">
                  <a:lumMod val="85000"/>
                  <a:lumOff val="15000"/>
                </a:schemeClr>
              </a:buClr>
              <a:buFont typeface="Garamond" pitchFamily="18" charset="0"/>
              <a:buChar char="◦"/>
            </a:pPr>
            <a:endParaRPr lang="en-US"/>
          </a:p>
        </p:txBody>
      </p:sp>
    </p:spTree>
    <p:extLst>
      <p:ext uri="{BB962C8B-B14F-4D97-AF65-F5344CB8AC3E}">
        <p14:creationId xmlns:p14="http://schemas.microsoft.com/office/powerpoint/2010/main" val="726453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taniec, osoba, sport, ubrany&#10;&#10;Opis wygenerowany automatycznie">
            <a:extLst>
              <a:ext uri="{FF2B5EF4-FFF2-40B4-BE49-F238E27FC236}">
                <a16:creationId xmlns:a16="http://schemas.microsoft.com/office/drawing/2014/main" id="{CC75C203-996B-4008-B80D-3A0AB56E7F98}"/>
              </a:ext>
            </a:extLst>
          </p:cNvPr>
          <p:cNvPicPr>
            <a:picLocks noChangeAspect="1"/>
          </p:cNvPicPr>
          <p:nvPr/>
        </p:nvPicPr>
        <p:blipFill rotWithShape="1">
          <a:blip r:embed="rId2"/>
          <a:srcRect t="9446" b="9406"/>
          <a:stretch/>
        </p:blipFill>
        <p:spPr>
          <a:xfrm>
            <a:off x="-1" y="10"/>
            <a:ext cx="12192000" cy="4551026"/>
          </a:xfrm>
          <a:prstGeom prst="rect">
            <a:avLst/>
          </a:prstGeom>
        </p:spPr>
      </p:pic>
      <p:sp>
        <p:nvSpPr>
          <p:cNvPr id="23" name="Rectangle 22">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5" name="Rectangle 24">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pole tekstowe 1">
            <a:extLst>
              <a:ext uri="{FF2B5EF4-FFF2-40B4-BE49-F238E27FC236}">
                <a16:creationId xmlns:a16="http://schemas.microsoft.com/office/drawing/2014/main" id="{E2D94A4E-BFA0-40A8-8E38-17AD8863E521}"/>
              </a:ext>
            </a:extLst>
          </p:cNvPr>
          <p:cNvSpPr txBox="1"/>
          <p:nvPr/>
        </p:nvSpPr>
        <p:spPr>
          <a:xfrm>
            <a:off x="487742" y="5129339"/>
            <a:ext cx="11439414" cy="8974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83000"/>
              </a:lnSpc>
              <a:spcBef>
                <a:spcPct val="0"/>
              </a:spcBef>
              <a:spcAft>
                <a:spcPts val="600"/>
              </a:spcAft>
            </a:pPr>
            <a:r>
              <a:rPr lang="en-US" sz="4400" b="1" cap="all" spc="-100" dirty="0">
                <a:latin typeface="Times New Roman"/>
                <a:cs typeface="Times New Roman"/>
              </a:rPr>
              <a:t>TRADYCYJNY MARSZ</a:t>
            </a:r>
          </a:p>
        </p:txBody>
      </p:sp>
    </p:spTree>
    <p:extLst>
      <p:ext uri="{BB962C8B-B14F-4D97-AF65-F5344CB8AC3E}">
        <p14:creationId xmlns:p14="http://schemas.microsoft.com/office/powerpoint/2010/main" val="416229098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7" name="Rectangle 26">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9" name="Rectangle 2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osoba, taniec, sport&#10;&#10;Opis wygenerowany automatycznie">
            <a:extLst>
              <a:ext uri="{FF2B5EF4-FFF2-40B4-BE49-F238E27FC236}">
                <a16:creationId xmlns:a16="http://schemas.microsoft.com/office/drawing/2014/main" id="{CB844C22-0383-44CF-B794-0A5F7DC4C609}"/>
              </a:ext>
            </a:extLst>
          </p:cNvPr>
          <p:cNvPicPr>
            <a:picLocks noChangeAspect="1"/>
          </p:cNvPicPr>
          <p:nvPr/>
        </p:nvPicPr>
        <p:blipFill rotWithShape="1">
          <a:blip r:embed="rId2"/>
          <a:srcRect t="4395" r="9528" b="1364"/>
          <a:stretch/>
        </p:blipFill>
        <p:spPr>
          <a:xfrm>
            <a:off x="20" y="-1"/>
            <a:ext cx="12191980" cy="6857999"/>
          </a:xfrm>
          <a:prstGeom prst="rect">
            <a:avLst/>
          </a:prstGeom>
        </p:spPr>
      </p:pic>
      <p:sp>
        <p:nvSpPr>
          <p:cNvPr id="31" name="Rectangle 3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99968C06-6955-4D8B-8445-C41E2E507839}"/>
              </a:ext>
            </a:extLst>
          </p:cNvPr>
          <p:cNvSpPr txBox="1"/>
          <p:nvPr/>
        </p:nvSpPr>
        <p:spPr>
          <a:xfrm>
            <a:off x="486496" y="540467"/>
            <a:ext cx="5234755" cy="54785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Aft>
                <a:spcPts val="600"/>
              </a:spcAft>
              <a:buClr>
                <a:schemeClr val="tx1">
                  <a:lumMod val="85000"/>
                  <a:lumOff val="15000"/>
                </a:schemeClr>
              </a:buClr>
            </a:pPr>
            <a:r>
              <a:rPr lang="pl-PL" sz="2500" dirty="0">
                <a:latin typeface="Times New Roman"/>
                <a:cs typeface="Times New Roman"/>
              </a:rPr>
              <a:t>Na szczególną uwagę zasługuje wyjątkowe wydarzenie związane z Triduum. W kantonie Ticino, w miejscowości </a:t>
            </a:r>
            <a:r>
              <a:rPr lang="pl-PL" sz="2500" dirty="0" err="1">
                <a:latin typeface="Times New Roman"/>
                <a:cs typeface="Times New Roman"/>
              </a:rPr>
              <a:t>Mendrisio</a:t>
            </a:r>
            <a:r>
              <a:rPr lang="pl-PL" sz="2500" dirty="0">
                <a:latin typeface="Times New Roman"/>
                <a:cs typeface="Times New Roman"/>
              </a:rPr>
              <a:t> odbywa się co roku w Wielki Czwartek i Wielki Piątek tradycyjny marsz –</a:t>
            </a:r>
            <a:r>
              <a:rPr lang="pl-PL" sz="2500" b="1" dirty="0">
                <a:latin typeface="Times New Roman"/>
                <a:cs typeface="Times New Roman"/>
              </a:rPr>
              <a:t>inscenizacja drogi Chrystusa na Kalwarię</a:t>
            </a:r>
            <a:r>
              <a:rPr lang="pl-PL" sz="2500" dirty="0">
                <a:latin typeface="Times New Roman"/>
                <a:cs typeface="Times New Roman"/>
              </a:rPr>
              <a:t>. Aktorzy przebrani w stroje z epoki starożytnej i towarzysząca im gawiedź tak doskonale i emocjonalnie oddają atmosferę tamtego wydarzenia, że inscenizacja ta przyciąga setki turystów z całego świata. Będąc w czasie świąt w Szwajcarii, nie można tego wydarzenia przegapić.</a:t>
            </a:r>
            <a:endParaRPr lang="pl-PL"/>
          </a:p>
        </p:txBody>
      </p:sp>
    </p:spTree>
    <p:extLst>
      <p:ext uri="{BB962C8B-B14F-4D97-AF65-F5344CB8AC3E}">
        <p14:creationId xmlns:p14="http://schemas.microsoft.com/office/powerpoint/2010/main" val="229609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8" name="Rectangle 27">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30" name="Rectangle 2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a16="http://schemas.microsoft.com/office/drawing/2014/main" id="{061FF46E-CB8D-4CEC-BDB2-9C6AAD87A0DC}"/>
              </a:ext>
            </a:extLst>
          </p:cNvPr>
          <p:cNvSpPr txBox="1"/>
          <p:nvPr/>
        </p:nvSpPr>
        <p:spPr>
          <a:xfrm>
            <a:off x="681774" y="603791"/>
            <a:ext cx="6742003" cy="364845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defTabSz="914400">
              <a:lnSpc>
                <a:spcPct val="90000"/>
              </a:lnSpc>
              <a:spcAft>
                <a:spcPts val="600"/>
              </a:spcAft>
              <a:buClr>
                <a:schemeClr val="tx1">
                  <a:lumMod val="85000"/>
                  <a:lumOff val="15000"/>
                </a:schemeClr>
              </a:buClr>
            </a:pPr>
            <a:r>
              <a:rPr lang="pl-PL" sz="2800" b="1" dirty="0">
                <a:latin typeface="Times New Roman"/>
                <a:cs typeface="Times New Roman"/>
              </a:rPr>
              <a:t>PISANKI TO PRAWDZIWE DZIEŁA SZTUKI</a:t>
            </a:r>
            <a:endParaRPr lang="pl-PL"/>
          </a:p>
          <a:p>
            <a:pPr algn="just" defTabSz="914400">
              <a:lnSpc>
                <a:spcPct val="90000"/>
              </a:lnSpc>
              <a:spcAft>
                <a:spcPts val="600"/>
              </a:spcAft>
              <a:buClr>
                <a:schemeClr val="tx1">
                  <a:lumMod val="85000"/>
                  <a:lumOff val="15000"/>
                </a:schemeClr>
              </a:buClr>
            </a:pPr>
            <a:r>
              <a:rPr lang="pl-PL" sz="2400" dirty="0">
                <a:latin typeface="Times New Roman"/>
                <a:cs typeface="Times New Roman"/>
              </a:rPr>
              <a:t>Bardzo istotnym elementem świąt są </a:t>
            </a:r>
            <a:r>
              <a:rPr lang="pl-PL" sz="2400" b="1" dirty="0">
                <a:latin typeface="Times New Roman"/>
                <a:cs typeface="Times New Roman"/>
              </a:rPr>
              <a:t>pisanki</a:t>
            </a:r>
            <a:r>
              <a:rPr lang="pl-PL" sz="2400" dirty="0">
                <a:latin typeface="Times New Roman"/>
                <a:cs typeface="Times New Roman"/>
              </a:rPr>
              <a:t>. W przypadku Szwajcarów wkładają oni bardzo dużo pracy i poświęcają sporo czasu na ich przygotowanie. Najpierw je gotują na twardo, malują na różne kolory i ozdabiają (poprzez wyskrobanie) najróżniejszymi wzorami, od geometrycznych, kwiatowych, po postacie religijne.</a:t>
            </a:r>
          </a:p>
          <a:p>
            <a:pPr algn="just" defTabSz="914400">
              <a:lnSpc>
                <a:spcPct val="90000"/>
              </a:lnSpc>
              <a:spcAft>
                <a:spcPts val="600"/>
              </a:spcAft>
              <a:buClr>
                <a:schemeClr val="tx1">
                  <a:lumMod val="85000"/>
                  <a:lumOff val="15000"/>
                </a:schemeClr>
              </a:buClr>
            </a:pPr>
            <a:r>
              <a:rPr lang="pl-PL" sz="2400" dirty="0">
                <a:latin typeface="Times New Roman"/>
                <a:cs typeface="Times New Roman"/>
              </a:rPr>
              <a:t>Układa się je w koszyczkach, ale nie ma zwyczaju ich święcenia, tzw.  “święconki”. Jaja służą do innych celów. Wkłada się je do ozdoby w koszyczkach, uzupełniając jego zawartość jajkami czekoladowymi wraz z czekoladowym zajączkiem i drobnymi prezentami. Następnie chowa się je w zaroślach ogrodu lub zakamarkach mieszkania.</a:t>
            </a:r>
          </a:p>
          <a:p>
            <a:pPr indent="-182880" algn="just" defTabSz="914400">
              <a:lnSpc>
                <a:spcPct val="90000"/>
              </a:lnSpc>
              <a:spcAft>
                <a:spcPts val="600"/>
              </a:spcAft>
              <a:buClr>
                <a:schemeClr val="tx1">
                  <a:lumMod val="85000"/>
                  <a:lumOff val="15000"/>
                </a:schemeClr>
              </a:buClr>
              <a:buFont typeface="Garamond" pitchFamily="18" charset="0"/>
              <a:buChar char="◦"/>
            </a:pPr>
            <a:endParaRPr lang="en-US"/>
          </a:p>
        </p:txBody>
      </p:sp>
      <p:pic>
        <p:nvPicPr>
          <p:cNvPr id="3" name="Obraz 3" descr="Obraz zawierający różny, zawierający&#10;&#10;Opis wygenerowany automatycznie">
            <a:extLst>
              <a:ext uri="{FF2B5EF4-FFF2-40B4-BE49-F238E27FC236}">
                <a16:creationId xmlns:a16="http://schemas.microsoft.com/office/drawing/2014/main" id="{D38E1A70-6601-4137-853B-D84A9C710AB9}"/>
              </a:ext>
            </a:extLst>
          </p:cNvPr>
          <p:cNvPicPr>
            <a:picLocks noChangeAspect="1"/>
          </p:cNvPicPr>
          <p:nvPr/>
        </p:nvPicPr>
        <p:blipFill rotWithShape="1">
          <a:blip r:embed="rId2"/>
          <a:srcRect r="13730" b="-2"/>
          <a:stretch/>
        </p:blipFill>
        <p:spPr>
          <a:xfrm>
            <a:off x="7837371" y="237744"/>
            <a:ext cx="4124416" cy="3191256"/>
          </a:xfrm>
          <a:prstGeom prst="rect">
            <a:avLst/>
          </a:prstGeom>
        </p:spPr>
      </p:pic>
      <p:pic>
        <p:nvPicPr>
          <p:cNvPr id="4" name="Obraz 4" descr="Obraz zawierający osoba, wewnątrz, dziecko, dziewczynka&#10;&#10;Opis wygenerowany automatycznie">
            <a:extLst>
              <a:ext uri="{FF2B5EF4-FFF2-40B4-BE49-F238E27FC236}">
                <a16:creationId xmlns:a16="http://schemas.microsoft.com/office/drawing/2014/main" id="{9B3AB87C-056A-41DB-991C-00E3F0DFDC90}"/>
              </a:ext>
            </a:extLst>
          </p:cNvPr>
          <p:cNvPicPr>
            <a:picLocks noChangeAspect="1"/>
          </p:cNvPicPr>
          <p:nvPr/>
        </p:nvPicPr>
        <p:blipFill rotWithShape="1">
          <a:blip r:embed="rId3"/>
          <a:srcRect r="13838" b="-2"/>
          <a:stretch/>
        </p:blipFill>
        <p:spPr>
          <a:xfrm>
            <a:off x="7837370" y="3429000"/>
            <a:ext cx="4124416" cy="3191256"/>
          </a:xfrm>
          <a:prstGeom prst="rect">
            <a:avLst/>
          </a:prstGeom>
        </p:spPr>
      </p:pic>
    </p:spTree>
    <p:extLst>
      <p:ext uri="{BB962C8B-B14F-4D97-AF65-F5344CB8AC3E}">
        <p14:creationId xmlns:p14="http://schemas.microsoft.com/office/powerpoint/2010/main" val="818989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F644A-39C3-4BC5-8E14-0618F2363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253FACD-DB58-4A15-8813-A5E203040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1608AA13-5DEF-478F-A286-EA33B7E0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306CF9-ED43-47CC-BF50-38B5D2D6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5BC2ED0A-20A3-453B-8C5A-A724F038CC94}"/>
              </a:ext>
            </a:extLst>
          </p:cNvPr>
          <p:cNvSpPr txBox="1"/>
          <p:nvPr/>
        </p:nvSpPr>
        <p:spPr>
          <a:xfrm>
            <a:off x="536203" y="482957"/>
            <a:ext cx="4961585" cy="359688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Aft>
                <a:spcPts val="600"/>
              </a:spcAft>
              <a:buClr>
                <a:schemeClr val="tx1">
                  <a:lumMod val="85000"/>
                  <a:lumOff val="15000"/>
                </a:schemeClr>
              </a:buClr>
            </a:pPr>
            <a:r>
              <a:rPr lang="en-US" sz="2800" b="1" dirty="0">
                <a:latin typeface="Times New Roman"/>
                <a:cs typeface="Times New Roman"/>
              </a:rPr>
              <a:t>WIELKANOCNY ZAJĄCZEK </a:t>
            </a:r>
            <a:endParaRPr lang="pl-PL" sz="2800" b="1">
              <a:latin typeface="Times New Roman"/>
              <a:cs typeface="Times New Roman"/>
            </a:endParaRPr>
          </a:p>
          <a:p>
            <a:pPr algn="ctr" defTabSz="914400">
              <a:spcAft>
                <a:spcPts val="600"/>
              </a:spcAft>
              <a:buClr>
                <a:schemeClr val="tx1">
                  <a:lumMod val="85000"/>
                  <a:lumOff val="15000"/>
                </a:schemeClr>
              </a:buClr>
            </a:pPr>
            <a:r>
              <a:rPr lang="en-US" sz="2400" dirty="0">
                <a:latin typeface="Times New Roman"/>
                <a:cs typeface="Times New Roman"/>
              </a:rPr>
              <a:t>W niedzielny poranek, tuż przed śniadaniem, dzieci wraz z dorosłymi biegają w poszukiwaniu  koszyczków schowanych dzień wczesniej . Radości jest przy tym dużo, bo chodzi o to, aby jak najprędzej odnaleźć oznaczony swoim imieniem koszyczek, a jeszcze lepiej także ten, który </a:t>
            </a:r>
            <a:r>
              <a:rPr lang="en-US" sz="2400" b="1" dirty="0">
                <a:latin typeface="Times New Roman"/>
                <a:cs typeface="Times New Roman"/>
              </a:rPr>
              <a:t>zajączek wielkanocny</a:t>
            </a:r>
            <a:r>
              <a:rPr lang="en-US" sz="2400" dirty="0">
                <a:latin typeface="Times New Roman"/>
                <a:cs typeface="Times New Roman"/>
              </a:rPr>
              <a:t> “zapomniał” oznaczyć. Te dodatkowo nieoznaczone koszyki zawsze znajdują dzieci, ciesząc się z całej masy najróżniejszych łakoci i prezentów.</a:t>
            </a:r>
          </a:p>
        </p:txBody>
      </p:sp>
      <p:pic>
        <p:nvPicPr>
          <p:cNvPr id="5" name="Obraz 5" descr="Obraz zawierający trawa, zewnętrzne, osoba, roślina&#10;&#10;Opis wygenerowany automatycznie">
            <a:extLst>
              <a:ext uri="{FF2B5EF4-FFF2-40B4-BE49-F238E27FC236}">
                <a16:creationId xmlns:a16="http://schemas.microsoft.com/office/drawing/2014/main" id="{099EEB74-A959-4EF6-AC35-84304EB63FB2}"/>
              </a:ext>
            </a:extLst>
          </p:cNvPr>
          <p:cNvPicPr>
            <a:picLocks noChangeAspect="1"/>
          </p:cNvPicPr>
          <p:nvPr/>
        </p:nvPicPr>
        <p:blipFill rotWithShape="1">
          <a:blip r:embed="rId2"/>
          <a:srcRect r="3" b="10131"/>
          <a:stretch/>
        </p:blipFill>
        <p:spPr>
          <a:xfrm>
            <a:off x="6013957" y="4123527"/>
            <a:ext cx="2071742" cy="2482545"/>
          </a:xfrm>
          <a:prstGeom prst="rect">
            <a:avLst/>
          </a:prstGeom>
        </p:spPr>
      </p:pic>
      <p:pic>
        <p:nvPicPr>
          <p:cNvPr id="6" name="Obraz 6" descr="Obraz zawierający trawa, drzewo, zewnętrzne, osoba&#10;&#10;Opis wygenerowany automatycznie">
            <a:extLst>
              <a:ext uri="{FF2B5EF4-FFF2-40B4-BE49-F238E27FC236}">
                <a16:creationId xmlns:a16="http://schemas.microsoft.com/office/drawing/2014/main" id="{C4DACE41-7E75-42BC-9606-64CF760AA9ED}"/>
              </a:ext>
            </a:extLst>
          </p:cNvPr>
          <p:cNvPicPr>
            <a:picLocks noChangeAspect="1"/>
          </p:cNvPicPr>
          <p:nvPr/>
        </p:nvPicPr>
        <p:blipFill rotWithShape="1">
          <a:blip r:embed="rId3"/>
          <a:srcRect l="11310" r="15448" b="-2"/>
          <a:stretch/>
        </p:blipFill>
        <p:spPr>
          <a:xfrm>
            <a:off x="8175840" y="3155573"/>
            <a:ext cx="3786002" cy="3450498"/>
          </a:xfrm>
          <a:prstGeom prst="rect">
            <a:avLst/>
          </a:prstGeom>
        </p:spPr>
      </p:pic>
      <p:pic>
        <p:nvPicPr>
          <p:cNvPr id="3" name="Obraz 3" descr="Obraz zawierający trawa, osoba, dziecko, mały&#10;&#10;Opis wygenerowany automatycznie">
            <a:extLst>
              <a:ext uri="{FF2B5EF4-FFF2-40B4-BE49-F238E27FC236}">
                <a16:creationId xmlns:a16="http://schemas.microsoft.com/office/drawing/2014/main" id="{373B7A3B-C375-41DA-BD43-908315F7F080}"/>
              </a:ext>
            </a:extLst>
          </p:cNvPr>
          <p:cNvPicPr>
            <a:picLocks noChangeAspect="1"/>
          </p:cNvPicPr>
          <p:nvPr/>
        </p:nvPicPr>
        <p:blipFill rotWithShape="1">
          <a:blip r:embed="rId4"/>
          <a:srcRect l="25956" r="3907" b="-1"/>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4" name="Obraz 4" descr="Obraz zawierający zewnętrzne, osoba, mały, kwiat&#10;&#10;Opis wygenerowany automatycznie">
            <a:extLst>
              <a:ext uri="{FF2B5EF4-FFF2-40B4-BE49-F238E27FC236}">
                <a16:creationId xmlns:a16="http://schemas.microsoft.com/office/drawing/2014/main" id="{0F1FBD84-F7D5-4D94-A941-D4EC6F7660C8}"/>
              </a:ext>
            </a:extLst>
          </p:cNvPr>
          <p:cNvPicPr>
            <a:picLocks noChangeAspect="1"/>
          </p:cNvPicPr>
          <p:nvPr/>
        </p:nvPicPr>
        <p:blipFill rotWithShape="1">
          <a:blip r:embed="rId5"/>
          <a:srcRect l="25124" r="23376" b="4"/>
          <a:stretch/>
        </p:blipFill>
        <p:spPr>
          <a:xfrm>
            <a:off x="10052236" y="282261"/>
            <a:ext cx="1909612" cy="2780881"/>
          </a:xfrm>
          <a:prstGeom prst="rect">
            <a:avLst/>
          </a:prstGeom>
        </p:spPr>
      </p:pic>
      <p:sp>
        <p:nvSpPr>
          <p:cNvPr id="21" name="Rectangle 20">
            <a:extLst>
              <a:ext uri="{FF2B5EF4-FFF2-40B4-BE49-F238E27FC236}">
                <a16:creationId xmlns:a16="http://schemas.microsoft.com/office/drawing/2014/main" id="{7C2329DA-3535-468A-8479-D10BD665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107" y="390070"/>
            <a:ext cx="5343144"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01616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A411375-0546-4152-BE0D-4E5E195381AC}"/>
              </a:ext>
            </a:extLst>
          </p:cNvPr>
          <p:cNvSpPr txBox="1"/>
          <p:nvPr/>
        </p:nvSpPr>
        <p:spPr>
          <a:xfrm>
            <a:off x="741871" y="885646"/>
            <a:ext cx="1072263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4400" b="1" dirty="0">
                <a:latin typeface="Times New Roman"/>
                <a:cs typeface="Times New Roman"/>
              </a:rPr>
              <a:t>OBIAD WIELKANOCNY </a:t>
            </a:r>
            <a:endParaRPr lang="pl-PL" b="1">
              <a:latin typeface="Times New Roman"/>
              <a:cs typeface="Times New Roman"/>
            </a:endParaRPr>
          </a:p>
          <a:p>
            <a:pPr algn="just"/>
            <a:r>
              <a:rPr lang="pl-PL" sz="2800" dirty="0">
                <a:latin typeface="Times New Roman"/>
                <a:ea typeface="+mn-lt"/>
                <a:cs typeface="+mn-lt"/>
              </a:rPr>
              <a:t>Przyjęcie obiadowe rozpoczyna gospodarz. Wstaje, podnosi kieliszek z doskonałym szwajcarskim winem i stuka się ze wszystkimi składając życzenia. Goście także muszą się stuknąć wszyscy ze wszystkimi. Wtedy dopiero można posmakować wina. Obiad wielkanocny jest szczególnie uroczysty. Dominuje na nim jagnięcina, przygotowana przez gospodynię domu na różne, jej tylko znane sposoby. Podobnie jak zupa na bazie topionego sera. Wszystko to “tonie” w sałatkowej zieleninie. A na deser są torty: orzechowe, czekoladowe lub owocowe.  Na zaproszony obiad nie wolno się spóźnić.</a:t>
            </a:r>
          </a:p>
          <a:p>
            <a:endParaRPr lang="pl-PL" sz="2800" dirty="0">
              <a:latin typeface="Times New Roman"/>
              <a:ea typeface="+mn-lt"/>
              <a:cs typeface="+mn-lt"/>
            </a:endParaRPr>
          </a:p>
          <a:p>
            <a:endParaRPr lang="pl-PL" dirty="0"/>
          </a:p>
        </p:txBody>
      </p:sp>
    </p:spTree>
    <p:extLst>
      <p:ext uri="{BB962C8B-B14F-4D97-AF65-F5344CB8AC3E}">
        <p14:creationId xmlns:p14="http://schemas.microsoft.com/office/powerpoint/2010/main" val="382716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4" name="Rectangle 13">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a:extLst>
              <a:ext uri="{FF2B5EF4-FFF2-40B4-BE49-F238E27FC236}">
                <a16:creationId xmlns:a16="http://schemas.microsoft.com/office/drawing/2014/main" id="{7E0D60D1-2F08-4753-9057-072FEA493FC3}"/>
              </a:ext>
            </a:extLst>
          </p:cNvPr>
          <p:cNvPicPr>
            <a:picLocks noChangeAspect="1"/>
          </p:cNvPicPr>
          <p:nvPr/>
        </p:nvPicPr>
        <p:blipFill rotWithShape="1">
          <a:blip r:embed="rId2"/>
          <a:srcRect l="36655" r="28390"/>
          <a:stretch/>
        </p:blipFill>
        <p:spPr>
          <a:xfrm>
            <a:off x="20" y="10"/>
            <a:ext cx="6392647" cy="6857990"/>
          </a:xfrm>
          <a:prstGeom prst="rect">
            <a:avLst/>
          </a:prstGeom>
        </p:spPr>
      </p:pic>
      <p:sp>
        <p:nvSpPr>
          <p:cNvPr id="16" name="Rectangle 15">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F989954D-DEE1-482E-9A84-C1AA0AA7945A}"/>
              </a:ext>
            </a:extLst>
          </p:cNvPr>
          <p:cNvSpPr txBox="1"/>
          <p:nvPr/>
        </p:nvSpPr>
        <p:spPr>
          <a:xfrm>
            <a:off x="6992195" y="1441762"/>
            <a:ext cx="4717337" cy="393192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defTabSz="914400">
              <a:spcAft>
                <a:spcPts val="600"/>
              </a:spcAft>
              <a:buClr>
                <a:schemeClr val="tx1">
                  <a:lumMod val="85000"/>
                  <a:lumOff val="15000"/>
                </a:schemeClr>
              </a:buClr>
            </a:pPr>
            <a:r>
              <a:rPr lang="pl-PL" sz="4400" b="1" dirty="0">
                <a:latin typeface="Times New Roman"/>
                <a:cs typeface="Times New Roman"/>
              </a:rPr>
              <a:t>WIELKANOCNY OGIEŃ </a:t>
            </a:r>
            <a:endParaRPr lang="pl-PL"/>
          </a:p>
          <a:p>
            <a:pPr algn="ctr" defTabSz="914400">
              <a:spcAft>
                <a:spcPts val="600"/>
              </a:spcAft>
              <a:buClr>
                <a:schemeClr val="tx1">
                  <a:lumMod val="85000"/>
                  <a:lumOff val="15000"/>
                </a:schemeClr>
              </a:buClr>
            </a:pPr>
            <a:r>
              <a:rPr lang="pl-PL" sz="2400" dirty="0">
                <a:latin typeface="Times New Roman"/>
                <a:cs typeface="Times New Roman"/>
              </a:rPr>
              <a:t>Wieczorem, zgodnie z pradawnym zwyczajem, Szwajcarzy rozpalają </a:t>
            </a:r>
            <a:r>
              <a:rPr lang="pl-PL" sz="2400" b="1" dirty="0">
                <a:latin typeface="Times New Roman"/>
                <a:cs typeface="Times New Roman"/>
              </a:rPr>
              <a:t>ogień wielkanocny</a:t>
            </a:r>
            <a:r>
              <a:rPr lang="pl-PL" sz="2400" dirty="0">
                <a:latin typeface="Times New Roman"/>
                <a:cs typeface="Times New Roman"/>
              </a:rPr>
              <a:t> (np. w ogrodzie), który ma zapewnić rodzinie zdrowie i bezpieczeństwo od wszelkiego złego.</a:t>
            </a:r>
          </a:p>
        </p:txBody>
      </p:sp>
    </p:spTree>
    <p:extLst>
      <p:ext uri="{BB962C8B-B14F-4D97-AF65-F5344CB8AC3E}">
        <p14:creationId xmlns:p14="http://schemas.microsoft.com/office/powerpoint/2010/main" val="372674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4" name="Obraz 4">
            <a:extLst>
              <a:ext uri="{FF2B5EF4-FFF2-40B4-BE49-F238E27FC236}">
                <a16:creationId xmlns:a16="http://schemas.microsoft.com/office/drawing/2014/main" id="{10AE1276-8136-412D-BD2E-1F9F52D8621C}"/>
              </a:ext>
            </a:extLst>
          </p:cNvPr>
          <p:cNvPicPr>
            <a:picLocks noChangeAspect="1"/>
          </p:cNvPicPr>
          <p:nvPr/>
        </p:nvPicPr>
        <p:blipFill rotWithShape="1">
          <a:blip r:embed="rId2"/>
          <a:srcRect l="26802" r="12373" b="1"/>
          <a:stretch/>
        </p:blipFill>
        <p:spPr>
          <a:xfrm>
            <a:off x="424928" y="419292"/>
            <a:ext cx="5522976" cy="6053328"/>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251EB498-C447-4FD2-9929-BAE77BB23442}"/>
              </a:ext>
            </a:extLst>
          </p:cNvPr>
          <p:cNvSpPr txBox="1"/>
          <p:nvPr/>
        </p:nvSpPr>
        <p:spPr>
          <a:xfrm>
            <a:off x="6989911" y="1029551"/>
            <a:ext cx="4602152" cy="171822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90000"/>
              </a:lnSpc>
              <a:spcBef>
                <a:spcPct val="0"/>
              </a:spcBef>
              <a:spcAft>
                <a:spcPts val="600"/>
              </a:spcAft>
            </a:pPr>
            <a:r>
              <a:rPr lang="en-US" sz="4400" b="1" dirty="0">
                <a:solidFill>
                  <a:schemeClr val="tx1">
                    <a:lumMod val="85000"/>
                    <a:lumOff val="15000"/>
                  </a:schemeClr>
                </a:solidFill>
                <a:latin typeface="Times New Roman"/>
                <a:cs typeface="Times New Roman"/>
              </a:rPr>
              <a:t>ZWÄNZGERLE</a:t>
            </a:r>
            <a:endParaRPr lang="en-US" sz="4400">
              <a:solidFill>
                <a:schemeClr val="tx1">
                  <a:lumMod val="85000"/>
                  <a:lumOff val="15000"/>
                </a:schemeClr>
              </a:solidFill>
              <a:latin typeface="Times New Roman"/>
              <a:cs typeface="Times New Roman"/>
            </a:endParaRPr>
          </a:p>
          <a:p>
            <a:pPr defTabSz="914400">
              <a:lnSpc>
                <a:spcPct val="90000"/>
              </a:lnSpc>
              <a:spcBef>
                <a:spcPct val="0"/>
              </a:spcBef>
              <a:spcAft>
                <a:spcPts val="600"/>
              </a:spcAft>
            </a:pPr>
            <a:endParaRPr lang="en-US" sz="4800" b="1">
              <a:solidFill>
                <a:schemeClr val="tx1">
                  <a:lumMod val="85000"/>
                  <a:lumOff val="15000"/>
                </a:schemeClr>
              </a:solidFill>
              <a:latin typeface="+mj-lt"/>
            </a:endParaRPr>
          </a:p>
          <a:p>
            <a:pPr defTabSz="914400">
              <a:lnSpc>
                <a:spcPct val="90000"/>
              </a:lnSpc>
              <a:spcBef>
                <a:spcPct val="0"/>
              </a:spcBef>
              <a:spcAft>
                <a:spcPts val="600"/>
              </a:spcAft>
            </a:pPr>
            <a:endParaRPr lang="en-US" sz="4800">
              <a:solidFill>
                <a:schemeClr val="tx1">
                  <a:lumMod val="85000"/>
                  <a:lumOff val="15000"/>
                </a:schemeClr>
              </a:solidFill>
              <a:latin typeface="+mj-lt"/>
            </a:endParaRPr>
          </a:p>
        </p:txBody>
      </p:sp>
      <p:sp>
        <p:nvSpPr>
          <p:cNvPr id="3" name="pole tekstowe 2">
            <a:extLst>
              <a:ext uri="{FF2B5EF4-FFF2-40B4-BE49-F238E27FC236}">
                <a16:creationId xmlns:a16="http://schemas.microsoft.com/office/drawing/2014/main" id="{50E83E72-9CFA-432C-B63A-DAEA8D81DC77}"/>
              </a:ext>
            </a:extLst>
          </p:cNvPr>
          <p:cNvSpPr txBox="1"/>
          <p:nvPr/>
        </p:nvSpPr>
        <p:spPr>
          <a:xfrm>
            <a:off x="6918024" y="1820051"/>
            <a:ext cx="4602152" cy="35578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Aft>
                <a:spcPts val="600"/>
              </a:spcAft>
              <a:buClr>
                <a:schemeClr val="tx1">
                  <a:lumMod val="85000"/>
                  <a:lumOff val="15000"/>
                </a:schemeClr>
              </a:buClr>
            </a:pPr>
            <a:r>
              <a:rPr lang="pl-PL" sz="2800" baseline="-25000" dirty="0">
                <a:latin typeface="Times New Roman"/>
                <a:cs typeface="Times New Roman"/>
              </a:rPr>
              <a:t>W świąteczny Poniedziałek szwajcarzy z  całymi rodzinami wyruszają na spacer wystrojeni w swoje wspaniałe regionalne stroje. Dzieci, podobnie ubrane, niosą swoje koszyczki z pisankami i pytają napotkanych dorosłych: </a:t>
            </a:r>
            <a:r>
              <a:rPr lang="pl-PL" sz="4400" b="1" baseline="-25000" dirty="0" err="1">
                <a:latin typeface="Times New Roman"/>
                <a:cs typeface="Times New Roman"/>
              </a:rPr>
              <a:t>Tüend</a:t>
            </a:r>
            <a:r>
              <a:rPr lang="pl-PL" sz="4400" b="1" baseline="-25000" dirty="0">
                <a:latin typeface="Times New Roman"/>
                <a:cs typeface="Times New Roman"/>
              </a:rPr>
              <a:t> Si au </a:t>
            </a:r>
            <a:r>
              <a:rPr lang="pl-PL" sz="4400" b="1" baseline="-25000" dirty="0" err="1">
                <a:latin typeface="Times New Roman"/>
                <a:cs typeface="Times New Roman"/>
              </a:rPr>
              <a:t>Zwänzgerle</a:t>
            </a:r>
            <a:r>
              <a:rPr lang="pl-PL" sz="4400" b="1" baseline="-25000" dirty="0">
                <a:latin typeface="Times New Roman"/>
                <a:cs typeface="Times New Roman"/>
              </a:rPr>
              <a:t>?! –</a:t>
            </a:r>
            <a:r>
              <a:rPr lang="pl-PL" sz="2800" b="1" baseline="-25000" dirty="0">
                <a:latin typeface="Times New Roman"/>
                <a:cs typeface="Times New Roman"/>
              </a:rPr>
              <a:t> czyli </a:t>
            </a:r>
            <a:r>
              <a:rPr lang="pl-PL" sz="2800" baseline="-25000" dirty="0">
                <a:latin typeface="Times New Roman"/>
                <a:cs typeface="Times New Roman"/>
              </a:rPr>
              <a:t>czy zagra Pan/Pani ze mną w </a:t>
            </a:r>
            <a:r>
              <a:rPr lang="pl-PL" sz="2800" b="1" baseline="-25000" dirty="0" err="1">
                <a:latin typeface="Times New Roman"/>
                <a:cs typeface="Times New Roman"/>
              </a:rPr>
              <a:t>Zwänzgerle</a:t>
            </a:r>
            <a:r>
              <a:rPr lang="pl-PL" sz="2800" baseline="-25000" dirty="0">
                <a:latin typeface="Times New Roman"/>
                <a:cs typeface="Times New Roman"/>
              </a:rPr>
              <a:t>? Cóż to to za gra?</a:t>
            </a:r>
            <a:endParaRPr lang="pl-PL" sz="2800">
              <a:latin typeface="Times New Roman"/>
              <a:cs typeface="Times New Roman"/>
            </a:endParaRPr>
          </a:p>
        </p:txBody>
      </p:sp>
    </p:spTree>
    <p:extLst>
      <p:ext uri="{BB962C8B-B14F-4D97-AF65-F5344CB8AC3E}">
        <p14:creationId xmlns:p14="http://schemas.microsoft.com/office/powerpoint/2010/main" val="150617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3" name="Rectangle 32">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5" name="Rectangle 3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Obraz 5" descr="Obraz zawierający kilka, zawierający, odmiany&#10;&#10;Opis wygenerowany automatycznie">
            <a:extLst>
              <a:ext uri="{FF2B5EF4-FFF2-40B4-BE49-F238E27FC236}">
                <a16:creationId xmlns:a16="http://schemas.microsoft.com/office/drawing/2014/main" id="{74CA0D48-C23F-4332-9941-9437BB4D7283}"/>
              </a:ext>
            </a:extLst>
          </p:cNvPr>
          <p:cNvPicPr>
            <a:picLocks noChangeAspect="1"/>
          </p:cNvPicPr>
          <p:nvPr/>
        </p:nvPicPr>
        <p:blipFill rotWithShape="1">
          <a:blip r:embed="rId2"/>
          <a:srcRect l="13908" r="25192" b="2"/>
          <a:stretch/>
        </p:blipFill>
        <p:spPr>
          <a:xfrm>
            <a:off x="424928" y="419292"/>
            <a:ext cx="5522976" cy="6053328"/>
          </a:xfrm>
          <a:prstGeom prst="rect">
            <a:avLst/>
          </a:prstGeom>
        </p:spPr>
      </p:pic>
      <p:sp>
        <p:nvSpPr>
          <p:cNvPr id="39" name="Rectangle 3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7CA95FF3-191E-430B-812B-25C5C845B137}"/>
              </a:ext>
            </a:extLst>
          </p:cNvPr>
          <p:cNvSpPr txBox="1"/>
          <p:nvPr/>
        </p:nvSpPr>
        <p:spPr>
          <a:xfrm>
            <a:off x="6759873" y="238796"/>
            <a:ext cx="4602152" cy="171822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gn="ctr" defTabSz="914400">
              <a:lnSpc>
                <a:spcPct val="90000"/>
              </a:lnSpc>
              <a:spcBef>
                <a:spcPct val="0"/>
              </a:spcBef>
              <a:spcAft>
                <a:spcPts val="600"/>
              </a:spcAft>
            </a:pPr>
            <a:r>
              <a:rPr lang="en-US" sz="4800" b="1" dirty="0">
                <a:solidFill>
                  <a:schemeClr val="tx1">
                    <a:lumMod val="85000"/>
                    <a:lumOff val="15000"/>
                  </a:schemeClr>
                </a:solidFill>
                <a:latin typeface="Times New Roman"/>
                <a:cs typeface="Times New Roman"/>
              </a:rPr>
              <a:t>WIELKANOC </a:t>
            </a:r>
            <a:endParaRPr lang="pl-PL" b="1">
              <a:solidFill>
                <a:schemeClr val="tx1">
                  <a:lumMod val="85000"/>
                  <a:lumOff val="15000"/>
                </a:schemeClr>
              </a:solidFill>
              <a:latin typeface="Gill Sans MT" panose="02020404030301010803"/>
              <a:cs typeface="Times New Roman"/>
            </a:endParaRPr>
          </a:p>
          <a:p>
            <a:pPr algn="ctr" defTabSz="914400">
              <a:lnSpc>
                <a:spcPct val="90000"/>
              </a:lnSpc>
              <a:spcBef>
                <a:spcPct val="0"/>
              </a:spcBef>
              <a:spcAft>
                <a:spcPts val="600"/>
              </a:spcAft>
            </a:pPr>
            <a:r>
              <a:rPr lang="en-US" sz="4800" b="1" dirty="0">
                <a:solidFill>
                  <a:schemeClr val="tx1">
                    <a:lumMod val="85000"/>
                    <a:lumOff val="15000"/>
                  </a:schemeClr>
                </a:solidFill>
                <a:latin typeface="Times New Roman"/>
                <a:cs typeface="Times New Roman"/>
              </a:rPr>
              <a:t>W NIEMCZECH </a:t>
            </a:r>
            <a:endParaRPr lang="pl-PL" b="1">
              <a:solidFill>
                <a:schemeClr val="tx1">
                  <a:lumMod val="85000"/>
                  <a:lumOff val="15000"/>
                </a:schemeClr>
              </a:solidFill>
            </a:endParaRPr>
          </a:p>
        </p:txBody>
      </p:sp>
      <p:sp>
        <p:nvSpPr>
          <p:cNvPr id="3" name="pole tekstowe 2">
            <a:extLst>
              <a:ext uri="{FF2B5EF4-FFF2-40B4-BE49-F238E27FC236}">
                <a16:creationId xmlns:a16="http://schemas.microsoft.com/office/drawing/2014/main" id="{2EC126BB-D93A-472B-B4D7-936295D9190D}"/>
              </a:ext>
            </a:extLst>
          </p:cNvPr>
          <p:cNvSpPr txBox="1"/>
          <p:nvPr/>
        </p:nvSpPr>
        <p:spPr>
          <a:xfrm>
            <a:off x="6515457" y="1863183"/>
            <a:ext cx="5263509" cy="355780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ctr" defTabSz="914400">
              <a:spcAft>
                <a:spcPts val="600"/>
              </a:spcAft>
              <a:buClr>
                <a:schemeClr val="tx1">
                  <a:lumMod val="85000"/>
                  <a:lumOff val="15000"/>
                </a:schemeClr>
              </a:buClr>
            </a:pPr>
            <a:r>
              <a:rPr lang="pl-PL" sz="2500" dirty="0">
                <a:latin typeface="Times New Roman"/>
                <a:cs typeface="Times New Roman"/>
              </a:rPr>
              <a:t>Niemieckie zwyczaje wielkanocne różnią się nieco od tych, które znamy, ale łączy je wiele wspólnych elementów. </a:t>
            </a:r>
            <a:endParaRPr lang="pl-PL" sz="2500"/>
          </a:p>
          <a:p>
            <a:pPr algn="ctr" defTabSz="914400">
              <a:spcAft>
                <a:spcPts val="600"/>
              </a:spcAft>
            </a:pPr>
            <a:r>
              <a:rPr lang="pl-PL" sz="2500" dirty="0">
                <a:latin typeface="Times New Roman"/>
                <a:cs typeface="Times New Roman"/>
              </a:rPr>
              <a:t>Największa różnica to długość trwania świąt, niemiecka Wielkanoc (w wybranych landach) trwa nawet 5 dni! Wspólna jest symbolika, zarówno w Polsce jak i w Niemczech najważniejszym wielkanocnym symbolem są jaja.</a:t>
            </a:r>
            <a:endParaRPr lang="pl-PL"/>
          </a:p>
        </p:txBody>
      </p:sp>
      <p:sp>
        <p:nvSpPr>
          <p:cNvPr id="6" name="pole tekstowe 5">
            <a:extLst>
              <a:ext uri="{FF2B5EF4-FFF2-40B4-BE49-F238E27FC236}">
                <a16:creationId xmlns:a16="http://schemas.microsoft.com/office/drawing/2014/main" id="{2D3A67AF-B941-4357-B9D3-A8DE6B968AF0}"/>
              </a:ext>
            </a:extLst>
          </p:cNvPr>
          <p:cNvSpPr txBox="1"/>
          <p:nvPr/>
        </p:nvSpPr>
        <p:spPr>
          <a:xfrm>
            <a:off x="698741" y="5630173"/>
            <a:ext cx="50867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dirty="0">
                <a:solidFill>
                  <a:schemeClr val="bg1"/>
                </a:solidFill>
                <a:latin typeface="Times New Roman"/>
                <a:cs typeface="Times New Roman"/>
              </a:rPr>
              <a:t>OSTERN in DEUTSCHLAND</a:t>
            </a:r>
          </a:p>
        </p:txBody>
      </p:sp>
    </p:spTree>
    <p:extLst>
      <p:ext uri="{BB962C8B-B14F-4D97-AF65-F5344CB8AC3E}">
        <p14:creationId xmlns:p14="http://schemas.microsoft.com/office/powerpoint/2010/main" val="2072201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6" name="Rectangle 15">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a16="http://schemas.microsoft.com/office/drawing/2014/main" id="{5D1D8BFD-C23F-47CE-857C-8D8CE8C80D4D}"/>
              </a:ext>
            </a:extLst>
          </p:cNvPr>
          <p:cNvSpPr txBox="1"/>
          <p:nvPr/>
        </p:nvSpPr>
        <p:spPr>
          <a:xfrm>
            <a:off x="581133" y="503150"/>
            <a:ext cx="6698871" cy="36484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defTabSz="914400">
              <a:spcAft>
                <a:spcPts val="600"/>
              </a:spcAft>
              <a:buClr>
                <a:schemeClr val="tx1">
                  <a:lumMod val="85000"/>
                  <a:lumOff val="15000"/>
                </a:schemeClr>
              </a:buClr>
            </a:pPr>
            <a:r>
              <a:rPr lang="pl-PL" sz="2400" dirty="0">
                <a:latin typeface="Times New Roman"/>
                <a:cs typeface="Times New Roman"/>
              </a:rPr>
              <a:t>Gra polega na tym, że dorośli rzucają drobną monetą (na ogół 20 centymów, stąd nazwa gry) w jajka. Jeśli nie trafią, tracą monetę, a dziecku pęcznieje skarbonka. Trafić tak, aby moneta wbiła się w jajko – nie jest łatwo, ale Szwajcarzy nawet się o to nie starają, aby nie psuć zabawy dzieciom. Już wychodząc z domu napełniają portmonetki i kieszenie drobnymi monetami, które przeznaczają na straty. A jeśli przez przypadek zdarzy się, że ktoś trafi i moneta wbije się w jajko, przysługuje mu prawo zatrzymania monety oraz zjedzenia jajka. Dziecko traci i monetę, i koszyczek z jajkami. Na płacz dziecka reagują natychmiast solidarnie dorośli, bo jak tak można zrobić! Rzucać nie umie? To po co gra? I zawsze coś wymyślą, żeby dziecko dalej grało.</a:t>
            </a:r>
          </a:p>
        </p:txBody>
      </p:sp>
      <p:pic>
        <p:nvPicPr>
          <p:cNvPr id="4" name="Obraz 4" descr="Obraz zawierający osoba&#10;&#10;Opis wygenerowany automatycznie">
            <a:extLst>
              <a:ext uri="{FF2B5EF4-FFF2-40B4-BE49-F238E27FC236}">
                <a16:creationId xmlns:a16="http://schemas.microsoft.com/office/drawing/2014/main" id="{BBC8DD5E-29FD-4037-9858-DB5AF96B6ADE}"/>
              </a:ext>
            </a:extLst>
          </p:cNvPr>
          <p:cNvPicPr>
            <a:picLocks noChangeAspect="1"/>
          </p:cNvPicPr>
          <p:nvPr/>
        </p:nvPicPr>
        <p:blipFill rotWithShape="1">
          <a:blip r:embed="rId2"/>
          <a:srcRect l="14055" r="-2" b="-2"/>
          <a:stretch/>
        </p:blipFill>
        <p:spPr>
          <a:xfrm>
            <a:off x="7837371" y="237744"/>
            <a:ext cx="4124416" cy="3191256"/>
          </a:xfrm>
          <a:prstGeom prst="rect">
            <a:avLst/>
          </a:prstGeom>
        </p:spPr>
      </p:pic>
      <p:pic>
        <p:nvPicPr>
          <p:cNvPr id="5" name="Obraz 5" descr="Obraz zawierający osoba, ręka, trzymający&#10;&#10;Opis wygenerowany automatycznie">
            <a:extLst>
              <a:ext uri="{FF2B5EF4-FFF2-40B4-BE49-F238E27FC236}">
                <a16:creationId xmlns:a16="http://schemas.microsoft.com/office/drawing/2014/main" id="{75E74590-7E26-449E-83F7-87F2023CD82C}"/>
              </a:ext>
            </a:extLst>
          </p:cNvPr>
          <p:cNvPicPr>
            <a:picLocks noChangeAspect="1"/>
          </p:cNvPicPr>
          <p:nvPr/>
        </p:nvPicPr>
        <p:blipFill rotWithShape="1">
          <a:blip r:embed="rId3"/>
          <a:srcRect t="10846" b="11779"/>
          <a:stretch/>
        </p:blipFill>
        <p:spPr>
          <a:xfrm>
            <a:off x="7837370" y="3429000"/>
            <a:ext cx="4124416" cy="3191256"/>
          </a:xfrm>
          <a:prstGeom prst="rect">
            <a:avLst/>
          </a:prstGeom>
        </p:spPr>
      </p:pic>
    </p:spTree>
    <p:extLst>
      <p:ext uri="{BB962C8B-B14F-4D97-AF65-F5344CB8AC3E}">
        <p14:creationId xmlns:p14="http://schemas.microsoft.com/office/powerpoint/2010/main" val="686447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5">
            <a:extLst>
              <a:ext uri="{FF2B5EF4-FFF2-40B4-BE49-F238E27FC236}">
                <a16:creationId xmlns:a16="http://schemas.microsoft.com/office/drawing/2014/main" id="{86029325-5C16-4276-9384-71D683BD1879}"/>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6" name="pole tekstowe 5">
            <a:extLst>
              <a:ext uri="{FF2B5EF4-FFF2-40B4-BE49-F238E27FC236}">
                <a16:creationId xmlns:a16="http://schemas.microsoft.com/office/drawing/2014/main" id="{C1C7BBA3-55C5-463E-8807-6AFC90952827}"/>
              </a:ext>
            </a:extLst>
          </p:cNvPr>
          <p:cNvSpPr txBox="1"/>
          <p:nvPr/>
        </p:nvSpPr>
        <p:spPr>
          <a:xfrm>
            <a:off x="2769081" y="5917721"/>
            <a:ext cx="76315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6000" b="1" dirty="0">
                <a:latin typeface="Times New Roman"/>
                <a:cs typeface="Times New Roman"/>
              </a:rPr>
              <a:t>FROHE</a:t>
            </a:r>
            <a:r>
              <a:rPr lang="pl-PL" sz="6000" b="1" dirty="0">
                <a:solidFill>
                  <a:schemeClr val="bg1"/>
                </a:solidFill>
                <a:latin typeface="Times New Roman"/>
                <a:cs typeface="Times New Roman"/>
              </a:rPr>
              <a:t> </a:t>
            </a:r>
            <a:r>
              <a:rPr lang="pl-PL" sz="6000" b="1" dirty="0">
                <a:latin typeface="Times New Roman"/>
                <a:cs typeface="Times New Roman"/>
              </a:rPr>
              <a:t>OSTERN </a:t>
            </a:r>
          </a:p>
        </p:txBody>
      </p:sp>
    </p:spTree>
    <p:extLst>
      <p:ext uri="{BB962C8B-B14F-4D97-AF65-F5344CB8AC3E}">
        <p14:creationId xmlns:p14="http://schemas.microsoft.com/office/powerpoint/2010/main" val="264752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2" name="Rectangle 31">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33">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35" name="Straight Connector 34">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1" name="Rectangle 40">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pole tekstowe 1">
            <a:extLst>
              <a:ext uri="{FF2B5EF4-FFF2-40B4-BE49-F238E27FC236}">
                <a16:creationId xmlns:a16="http://schemas.microsoft.com/office/drawing/2014/main" id="{BC3E6CB2-FA2C-4F1B-A798-B32A8BA7B9B3}"/>
              </a:ext>
            </a:extLst>
          </p:cNvPr>
          <p:cNvSpPr txBox="1"/>
          <p:nvPr/>
        </p:nvSpPr>
        <p:spPr>
          <a:xfrm>
            <a:off x="1136849" y="1880806"/>
            <a:ext cx="5716338" cy="304270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83000"/>
              </a:lnSpc>
              <a:spcBef>
                <a:spcPct val="0"/>
              </a:spcBef>
              <a:spcAft>
                <a:spcPts val="600"/>
              </a:spcAft>
            </a:pPr>
            <a:r>
              <a:rPr lang="en-US" sz="6000" cap="all" spc="-100" dirty="0">
                <a:solidFill>
                  <a:schemeClr val="tx1">
                    <a:lumMod val="85000"/>
                    <a:lumOff val="15000"/>
                  </a:schemeClr>
                </a:solidFill>
                <a:latin typeface="Times New Roman"/>
                <a:cs typeface="Times New Roman"/>
              </a:rPr>
              <a:t>ZIELONY CZWARTEK </a:t>
            </a:r>
          </a:p>
        </p:txBody>
      </p:sp>
      <p:sp>
        <p:nvSpPr>
          <p:cNvPr id="43" name="Rectangle 42">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44">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Obraz 4" descr="Obraz zawierający trawa, siedzi, zielony, leżące&#10;&#10;Opis wygenerowany automatycznie">
            <a:extLst>
              <a:ext uri="{FF2B5EF4-FFF2-40B4-BE49-F238E27FC236}">
                <a16:creationId xmlns:a16="http://schemas.microsoft.com/office/drawing/2014/main" id="{42E50CDC-7AFE-41D5-B4A6-16846485A623}"/>
              </a:ext>
            </a:extLst>
          </p:cNvPr>
          <p:cNvPicPr>
            <a:picLocks noChangeAspect="1"/>
          </p:cNvPicPr>
          <p:nvPr/>
        </p:nvPicPr>
        <p:blipFill>
          <a:blip r:embed="rId2"/>
          <a:stretch>
            <a:fillRect/>
          </a:stretch>
        </p:blipFill>
        <p:spPr>
          <a:xfrm>
            <a:off x="7466549" y="1681469"/>
            <a:ext cx="3513108" cy="3513108"/>
          </a:xfrm>
          <a:prstGeom prst="rect">
            <a:avLst/>
          </a:prstGeom>
        </p:spPr>
      </p:pic>
    </p:spTree>
    <p:extLst>
      <p:ext uri="{BB962C8B-B14F-4D97-AF65-F5344CB8AC3E}">
        <p14:creationId xmlns:p14="http://schemas.microsoft.com/office/powerpoint/2010/main" val="110873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9F2A115-2144-4CE7-9736-C5E07A6E988F}"/>
              </a:ext>
            </a:extLst>
          </p:cNvPr>
          <p:cNvSpPr txBox="1"/>
          <p:nvPr/>
        </p:nvSpPr>
        <p:spPr>
          <a:xfrm>
            <a:off x="641231" y="785004"/>
            <a:ext cx="1080889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3200" dirty="0">
                <a:latin typeface="Times New Roman"/>
                <a:ea typeface="+mn-lt"/>
                <a:cs typeface="+mn-lt"/>
              </a:rPr>
              <a:t>Niemcy zaczynają świętowanie Wielkanocy już w Wielki Czwartek, który nazywany jest Zielonym Dniem lub Zielonym Czwartkiem, po niemiecku </a:t>
            </a:r>
            <a:r>
              <a:rPr lang="pl-PL" sz="3200" dirty="0" err="1">
                <a:latin typeface="Times New Roman"/>
                <a:ea typeface="+mn-lt"/>
                <a:cs typeface="+mn-lt"/>
              </a:rPr>
              <a:t>Gründonnerstag</a:t>
            </a:r>
            <a:r>
              <a:rPr lang="pl-PL" sz="3200" dirty="0">
                <a:latin typeface="Times New Roman"/>
                <a:ea typeface="+mn-lt"/>
                <a:cs typeface="+mn-lt"/>
              </a:rPr>
              <a:t>. </a:t>
            </a:r>
            <a:endParaRPr lang="pl-PL" sz="3200">
              <a:latin typeface="Times New Roman"/>
              <a:ea typeface="+mn-lt"/>
              <a:cs typeface="Times New Roman"/>
            </a:endParaRPr>
          </a:p>
          <a:p>
            <a:pPr algn="just"/>
            <a:r>
              <a:rPr lang="pl-PL" sz="3200" dirty="0">
                <a:latin typeface="Times New Roman"/>
                <a:ea typeface="+mn-lt"/>
                <a:cs typeface="+mn-lt"/>
              </a:rPr>
              <a:t>Nazwa ta wzięła się od zielonych szat noszonych w tym dniu przez księży jeszcze w XVI wieku lub od pokutników, nazywanych w średniowieczu „zielonymi”.</a:t>
            </a:r>
            <a:br>
              <a:rPr lang="pl-PL" sz="3200" dirty="0">
                <a:latin typeface="Times New Roman"/>
                <a:ea typeface="+mn-lt"/>
                <a:cs typeface="+mn-lt"/>
              </a:rPr>
            </a:br>
            <a:r>
              <a:rPr lang="pl-PL" sz="3200" dirty="0">
                <a:latin typeface="Times New Roman"/>
                <a:ea typeface="+mn-lt"/>
                <a:cs typeface="+mn-lt"/>
              </a:rPr>
              <a:t>W Zielony Czwartek Niemcy malują jajka na zielono, w wielu landach popularnym zwyczajem jest zjadanie tego dnia zielonego posiłku, w wielkoczwartkowym menu powinny znaleźć się przede wszystkim zielone nowalijki takie jak szczypiorek, sałata czy szpinak.</a:t>
            </a:r>
            <a:endParaRPr lang="pl-PL" sz="3200">
              <a:latin typeface="Times New Roman"/>
              <a:cs typeface="Times New Roman"/>
            </a:endParaRPr>
          </a:p>
        </p:txBody>
      </p:sp>
    </p:spTree>
    <p:extLst>
      <p:ext uri="{BB962C8B-B14F-4D97-AF65-F5344CB8AC3E}">
        <p14:creationId xmlns:p14="http://schemas.microsoft.com/office/powerpoint/2010/main" val="335524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B795FE-15BF-461D-9F54-2A2BAF81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CB260B1E-F9C9-4E2E-8361-8E735E296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6" name="Rectangle 15">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Obraz 3" descr="Obraz zawierający kwiat, zewnętrzne, roślina, kolorowy&#10;&#10;Opis wygenerowany automatycznie">
            <a:extLst>
              <a:ext uri="{FF2B5EF4-FFF2-40B4-BE49-F238E27FC236}">
                <a16:creationId xmlns:a16="http://schemas.microsoft.com/office/drawing/2014/main" id="{8E48CD8A-9C84-45BA-88D7-E292A67016BE}"/>
              </a:ext>
            </a:extLst>
          </p:cNvPr>
          <p:cNvPicPr>
            <a:picLocks noChangeAspect="1"/>
          </p:cNvPicPr>
          <p:nvPr/>
        </p:nvPicPr>
        <p:blipFill rotWithShape="1">
          <a:blip r:embed="rId2"/>
          <a:srcRect t="16012" r="-1" b="5281"/>
          <a:stretch/>
        </p:blipFill>
        <p:spPr>
          <a:xfrm>
            <a:off x="7972610" y="237745"/>
            <a:ext cx="3981644" cy="2060448"/>
          </a:xfrm>
          <a:prstGeom prst="rect">
            <a:avLst/>
          </a:prstGeom>
        </p:spPr>
      </p:pic>
      <p:sp>
        <p:nvSpPr>
          <p:cNvPr id="2" name="pole tekstowe 1">
            <a:extLst>
              <a:ext uri="{FF2B5EF4-FFF2-40B4-BE49-F238E27FC236}">
                <a16:creationId xmlns:a16="http://schemas.microsoft.com/office/drawing/2014/main" id="{8595C72B-C7DF-4152-9360-92DDCB569900}"/>
              </a:ext>
            </a:extLst>
          </p:cNvPr>
          <p:cNvSpPr txBox="1"/>
          <p:nvPr/>
        </p:nvSpPr>
        <p:spPr>
          <a:xfrm>
            <a:off x="748934" y="1265150"/>
            <a:ext cx="6608101" cy="364845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ctr" defTabSz="914400">
              <a:spcAft>
                <a:spcPts val="600"/>
              </a:spcAft>
              <a:buClr>
                <a:schemeClr val="tx1">
                  <a:lumMod val="85000"/>
                  <a:lumOff val="15000"/>
                </a:schemeClr>
              </a:buClr>
            </a:pPr>
            <a:r>
              <a:rPr lang="pl-PL" sz="4000" dirty="0">
                <a:latin typeface="Times New Roman"/>
                <a:cs typeface="Times New Roman"/>
              </a:rPr>
              <a:t>Tego dnia jednym z elementów przygotowań jest przyozdabianie gałązek w wazonach kolorowymi wydmuszkami lub nawet strojenie krzewów i drzew </a:t>
            </a:r>
          </a:p>
        </p:txBody>
      </p:sp>
      <p:sp>
        <p:nvSpPr>
          <p:cNvPr id="20" name="Rectangle 19">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5" name="Obraz 5" descr="Obraz zawierający kilka&#10;&#10;Opis wygenerowany automatycznie">
            <a:extLst>
              <a:ext uri="{FF2B5EF4-FFF2-40B4-BE49-F238E27FC236}">
                <a16:creationId xmlns:a16="http://schemas.microsoft.com/office/drawing/2014/main" id="{C7996C3C-F24F-4E6E-B790-2EDA148DBB81}"/>
              </a:ext>
            </a:extLst>
          </p:cNvPr>
          <p:cNvPicPr>
            <a:picLocks noChangeAspect="1"/>
          </p:cNvPicPr>
          <p:nvPr/>
        </p:nvPicPr>
        <p:blipFill rotWithShape="1">
          <a:blip r:embed="rId3"/>
          <a:srcRect t="4205" r="-1" b="-1"/>
          <a:stretch/>
        </p:blipFill>
        <p:spPr>
          <a:xfrm>
            <a:off x="7972615" y="2380488"/>
            <a:ext cx="3981643" cy="2078737"/>
          </a:xfrm>
          <a:prstGeom prst="rect">
            <a:avLst/>
          </a:prstGeom>
        </p:spPr>
      </p:pic>
      <p:pic>
        <p:nvPicPr>
          <p:cNvPr id="4" name="Obraz 4" descr="Obraz zawierający różny, warzywo, odmiany, kilka&#10;&#10;Opis wygenerowany automatycznie">
            <a:extLst>
              <a:ext uri="{FF2B5EF4-FFF2-40B4-BE49-F238E27FC236}">
                <a16:creationId xmlns:a16="http://schemas.microsoft.com/office/drawing/2014/main" id="{6E8BD17B-064A-46F6-8902-1DA4494E1758}"/>
              </a:ext>
            </a:extLst>
          </p:cNvPr>
          <p:cNvPicPr>
            <a:picLocks noChangeAspect="1"/>
          </p:cNvPicPr>
          <p:nvPr/>
        </p:nvPicPr>
        <p:blipFill rotWithShape="1">
          <a:blip r:embed="rId4"/>
          <a:srcRect t="14924" r="-1" b="15465"/>
          <a:stretch/>
        </p:blipFill>
        <p:spPr>
          <a:xfrm>
            <a:off x="7972613" y="4541520"/>
            <a:ext cx="3981643" cy="2078736"/>
          </a:xfrm>
          <a:prstGeom prst="rect">
            <a:avLst/>
          </a:prstGeom>
        </p:spPr>
      </p:pic>
    </p:spTree>
    <p:extLst>
      <p:ext uri="{BB962C8B-B14F-4D97-AF65-F5344CB8AC3E}">
        <p14:creationId xmlns:p14="http://schemas.microsoft.com/office/powerpoint/2010/main" val="113963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1" name="Rectangle 40">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3" name="Rectangle 42">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5" name="Group 4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6" name="Straight Connector 45">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D879A56-BA4A-47BE-B8EA-643910D69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54" name="Rectangle 53">
            <a:extLst>
              <a:ext uri="{FF2B5EF4-FFF2-40B4-BE49-F238E27FC236}">
                <a16:creationId xmlns:a16="http://schemas.microsoft.com/office/drawing/2014/main" id="{68E7D62B-6F82-4DD0-9764-C143AEAAC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pole tekstowe 1">
            <a:extLst>
              <a:ext uri="{FF2B5EF4-FFF2-40B4-BE49-F238E27FC236}">
                <a16:creationId xmlns:a16="http://schemas.microsoft.com/office/drawing/2014/main" id="{7C247A2D-E5E4-41B5-B4FF-628FB8810538}"/>
              </a:ext>
            </a:extLst>
          </p:cNvPr>
          <p:cNvSpPr txBox="1"/>
          <p:nvPr/>
        </p:nvSpPr>
        <p:spPr>
          <a:xfrm>
            <a:off x="5482646" y="2153977"/>
            <a:ext cx="5788224" cy="330149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gn="ctr" defTabSz="914400">
              <a:lnSpc>
                <a:spcPct val="83000"/>
              </a:lnSpc>
              <a:spcBef>
                <a:spcPct val="0"/>
              </a:spcBef>
              <a:spcAft>
                <a:spcPts val="600"/>
              </a:spcAft>
            </a:pPr>
            <a:r>
              <a:rPr lang="pl-PL" sz="4200" b="1" cap="all" spc="-100" dirty="0">
                <a:solidFill>
                  <a:schemeClr val="tx1">
                    <a:lumMod val="85000"/>
                    <a:lumOff val="15000"/>
                  </a:schemeClr>
                </a:solidFill>
                <a:latin typeface="Times New Roman"/>
                <a:cs typeface="Times New Roman"/>
              </a:rPr>
              <a:t>WIELKI PIĄTEK - KARFRAITAG </a:t>
            </a:r>
            <a:endParaRPr lang="pl-PL" dirty="0">
              <a:solidFill>
                <a:schemeClr val="tx1">
                  <a:lumMod val="85000"/>
                  <a:lumOff val="15000"/>
                </a:schemeClr>
              </a:solidFill>
            </a:endParaRPr>
          </a:p>
          <a:p>
            <a:pPr algn="ctr" defTabSz="914400">
              <a:lnSpc>
                <a:spcPct val="83000"/>
              </a:lnSpc>
              <a:spcBef>
                <a:spcPct val="0"/>
              </a:spcBef>
              <a:spcAft>
                <a:spcPts val="600"/>
              </a:spcAft>
            </a:pPr>
            <a:r>
              <a:rPr lang="pl-PL" sz="4200" b="1" cap="all" spc="-100" dirty="0">
                <a:solidFill>
                  <a:schemeClr val="tx1">
                    <a:lumMod val="85000"/>
                    <a:lumOff val="15000"/>
                  </a:schemeClr>
                </a:solidFill>
                <a:latin typeface="Times New Roman"/>
                <a:cs typeface="Times New Roman"/>
              </a:rPr>
              <a:t> czasem </a:t>
            </a:r>
            <a:endParaRPr lang="pl-PL">
              <a:solidFill>
                <a:schemeClr val="tx1">
                  <a:lumMod val="85000"/>
                  <a:lumOff val="15000"/>
                </a:schemeClr>
              </a:solidFill>
              <a:latin typeface="Gill Sans MT" panose="02020404030301010803"/>
              <a:cs typeface="Times New Roman"/>
            </a:endParaRPr>
          </a:p>
          <a:p>
            <a:pPr algn="ctr" defTabSz="914400">
              <a:lnSpc>
                <a:spcPct val="83000"/>
              </a:lnSpc>
              <a:spcBef>
                <a:spcPct val="0"/>
              </a:spcBef>
              <a:spcAft>
                <a:spcPts val="600"/>
              </a:spcAft>
            </a:pPr>
            <a:r>
              <a:rPr lang="pl-PL" sz="4200" b="1" cap="all" spc="-100" dirty="0">
                <a:solidFill>
                  <a:schemeClr val="tx1">
                    <a:lumMod val="85000"/>
                    <a:lumOff val="15000"/>
                  </a:schemeClr>
                </a:solidFill>
                <a:latin typeface="Times New Roman"/>
                <a:cs typeface="Times New Roman"/>
              </a:rPr>
              <a:t>nazywany Cichym Piątkiem </a:t>
            </a:r>
            <a:endParaRPr lang="pl-PL">
              <a:solidFill>
                <a:schemeClr val="tx1">
                  <a:lumMod val="85000"/>
                  <a:lumOff val="15000"/>
                </a:schemeClr>
              </a:solidFill>
              <a:latin typeface="Gill Sans MT" panose="02020404030301010803"/>
              <a:cs typeface="Times New Roman"/>
            </a:endParaRPr>
          </a:p>
          <a:p>
            <a:pPr algn="ctr" defTabSz="914400">
              <a:lnSpc>
                <a:spcPct val="83000"/>
              </a:lnSpc>
              <a:spcBef>
                <a:spcPct val="0"/>
              </a:spcBef>
              <a:spcAft>
                <a:spcPts val="600"/>
              </a:spcAft>
            </a:pPr>
            <a:r>
              <a:rPr lang="pl-PL" sz="4200" b="1" cap="all" spc="-100" dirty="0">
                <a:solidFill>
                  <a:schemeClr val="tx1">
                    <a:lumMod val="85000"/>
                    <a:lumOff val="15000"/>
                  </a:schemeClr>
                </a:solidFill>
                <a:latin typeface="Times New Roman"/>
                <a:cs typeface="Times New Roman"/>
              </a:rPr>
              <a:t>(Stiller Freitag)</a:t>
            </a:r>
            <a:endParaRPr lang="pl-PL">
              <a:solidFill>
                <a:schemeClr val="tx1">
                  <a:lumMod val="85000"/>
                  <a:lumOff val="15000"/>
                </a:schemeClr>
              </a:solidFill>
            </a:endParaRPr>
          </a:p>
          <a:p>
            <a:pPr algn="ctr" defTabSz="914400">
              <a:lnSpc>
                <a:spcPct val="83000"/>
              </a:lnSpc>
              <a:spcBef>
                <a:spcPct val="0"/>
              </a:spcBef>
              <a:spcAft>
                <a:spcPts val="600"/>
              </a:spcAft>
            </a:pPr>
            <a:endParaRPr lang="en-US" sz="4200" cap="all" spc="-100">
              <a:solidFill>
                <a:schemeClr val="tx1">
                  <a:lumMod val="85000"/>
                  <a:lumOff val="15000"/>
                </a:schemeClr>
              </a:solidFill>
              <a:latin typeface="+mj-lt"/>
            </a:endParaRPr>
          </a:p>
        </p:txBody>
      </p:sp>
      <p:pic>
        <p:nvPicPr>
          <p:cNvPr id="5" name="Obraz 5" descr="Obraz zawierający tekst, zewnętrzne, woda, plaża&#10;&#10;Opis wygenerowany automatycznie">
            <a:extLst>
              <a:ext uri="{FF2B5EF4-FFF2-40B4-BE49-F238E27FC236}">
                <a16:creationId xmlns:a16="http://schemas.microsoft.com/office/drawing/2014/main" id="{67EC529C-88A6-4938-8A20-490D1319EDF1}"/>
              </a:ext>
            </a:extLst>
          </p:cNvPr>
          <p:cNvPicPr>
            <a:picLocks noChangeAspect="1"/>
          </p:cNvPicPr>
          <p:nvPr/>
        </p:nvPicPr>
        <p:blipFill rotWithShape="1">
          <a:blip r:embed="rId2"/>
          <a:srcRect l="22951" r="25176"/>
          <a:stretch/>
        </p:blipFill>
        <p:spPr>
          <a:xfrm>
            <a:off x="616737" y="621793"/>
            <a:ext cx="4376501" cy="5614416"/>
          </a:xfrm>
          <a:prstGeom prst="rect">
            <a:avLst/>
          </a:prstGeom>
        </p:spPr>
      </p:pic>
      <p:sp>
        <p:nvSpPr>
          <p:cNvPr id="56" name="Rectangle 55">
            <a:extLst>
              <a:ext uri="{FF2B5EF4-FFF2-40B4-BE49-F238E27FC236}">
                <a16:creationId xmlns:a16="http://schemas.microsoft.com/office/drawing/2014/main" id="{9C283B92-B6AF-4FE0-AF35-F51A6790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8" name="Straight Connector 57">
            <a:extLst>
              <a:ext uri="{FF2B5EF4-FFF2-40B4-BE49-F238E27FC236}">
                <a16:creationId xmlns:a16="http://schemas.microsoft.com/office/drawing/2014/main" id="{9B60A8CB-176B-4FD6-AD24-9D98027E5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171CA5D-A004-471D-81F2-0B1381DE61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82D131-57BB-442B-BD9B-8F06D2B23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789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6BEBCA5-C91E-45DC-A8D6-714918928809}"/>
              </a:ext>
            </a:extLst>
          </p:cNvPr>
          <p:cNvSpPr txBox="1"/>
          <p:nvPr/>
        </p:nvSpPr>
        <p:spPr>
          <a:xfrm>
            <a:off x="1144438" y="799381"/>
            <a:ext cx="1032006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3200" dirty="0">
                <a:latin typeface="Times New Roman"/>
                <a:ea typeface="+mn-lt"/>
                <a:cs typeface="+mn-lt"/>
              </a:rPr>
              <a:t>Wielki Piątek, po niemiecku </a:t>
            </a:r>
            <a:r>
              <a:rPr lang="pl-PL" sz="3200" dirty="0" err="1">
                <a:latin typeface="Times New Roman"/>
                <a:ea typeface="+mn-lt"/>
                <a:cs typeface="+mn-lt"/>
              </a:rPr>
              <a:t>Karfreitag</a:t>
            </a:r>
            <a:r>
              <a:rPr lang="pl-PL" sz="3200" dirty="0">
                <a:latin typeface="Times New Roman"/>
                <a:ea typeface="+mn-lt"/>
                <a:cs typeface="+mn-lt"/>
              </a:rPr>
              <a:t>, jest w Niemczech dniem wolnym od pracy, Niemcy nazywają go też Stiller Freitag czyli Cichy Piątek. </a:t>
            </a:r>
            <a:endParaRPr lang="pl-PL" sz="3200" dirty="0">
              <a:latin typeface="Times New Roman"/>
              <a:ea typeface="+mn-lt"/>
              <a:cs typeface="Times New Roman"/>
            </a:endParaRPr>
          </a:p>
          <a:p>
            <a:r>
              <a:rPr lang="pl-PL" sz="3200" dirty="0">
                <a:latin typeface="Times New Roman"/>
                <a:ea typeface="+mn-lt"/>
                <a:cs typeface="+mn-lt"/>
              </a:rPr>
              <a:t>Jest to dzień rozważań śmierci Chrystusa, katolicy biorą tego dnia udział w modlitwach i nabożeństwach upamiętniających to wydarzenie.</a:t>
            </a:r>
            <a:br>
              <a:rPr lang="pl-PL" sz="3200" dirty="0">
                <a:latin typeface="Times New Roman"/>
                <a:ea typeface="+mn-lt"/>
                <a:cs typeface="+mn-lt"/>
              </a:rPr>
            </a:br>
            <a:r>
              <a:rPr lang="pl-PL" sz="3200" dirty="0">
                <a:latin typeface="Times New Roman"/>
                <a:ea typeface="+mn-lt"/>
                <a:cs typeface="+mn-lt"/>
              </a:rPr>
              <a:t>Polaków może zaskakiwać fakt, że w Niemczech nie obowiązuje tego dnia post ścisły, popularny jest zwyczaj spożywania wspólnej uczty – </a:t>
            </a:r>
            <a:r>
              <a:rPr lang="pl-PL" sz="3200" b="1" dirty="0">
                <a:latin typeface="Times New Roman"/>
                <a:ea typeface="+mn-lt"/>
                <a:cs typeface="+mn-lt"/>
              </a:rPr>
              <a:t>Agape.</a:t>
            </a:r>
            <a:endParaRPr lang="pl-PL" sz="3200" b="1">
              <a:latin typeface="Times New Roman"/>
              <a:ea typeface="+mn-lt"/>
              <a:cs typeface="Times New Roman"/>
            </a:endParaRPr>
          </a:p>
          <a:p>
            <a:pPr algn="just"/>
            <a:r>
              <a:rPr lang="pl-PL" sz="3200" b="1" dirty="0">
                <a:latin typeface="Times New Roman"/>
                <a:ea typeface="+mn-lt"/>
                <a:cs typeface="+mn-lt"/>
              </a:rPr>
              <a:t>Posiłek składający się z chleba, wody i wina</a:t>
            </a:r>
            <a:r>
              <a:rPr lang="pl-PL" sz="3200" dirty="0">
                <a:latin typeface="Times New Roman"/>
                <a:ea typeface="+mn-lt"/>
                <a:cs typeface="+mn-lt"/>
              </a:rPr>
              <a:t> jedzony jest zazwyczaj w salach przykościelnych.</a:t>
            </a:r>
            <a:endParaRPr lang="pl-PL" sz="3200">
              <a:latin typeface="Times New Roman"/>
              <a:cs typeface="Times New Roman"/>
            </a:endParaRPr>
          </a:p>
        </p:txBody>
      </p:sp>
    </p:spTree>
    <p:extLst>
      <p:ext uri="{BB962C8B-B14F-4D97-AF65-F5344CB8AC3E}">
        <p14:creationId xmlns:p14="http://schemas.microsoft.com/office/powerpoint/2010/main" val="280974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9" name="Rectangle 48">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1" name="Rectangle 50">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3" name="Group 5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4" name="Straight Connector 53">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6" name="Rectangle 65">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pole tekstowe 1">
            <a:extLst>
              <a:ext uri="{FF2B5EF4-FFF2-40B4-BE49-F238E27FC236}">
                <a16:creationId xmlns:a16="http://schemas.microsoft.com/office/drawing/2014/main" id="{30192020-27D2-4298-8D89-07D5FF4A2D14}"/>
              </a:ext>
            </a:extLst>
          </p:cNvPr>
          <p:cNvSpPr txBox="1"/>
          <p:nvPr/>
        </p:nvSpPr>
        <p:spPr>
          <a:xfrm>
            <a:off x="882682" y="1574145"/>
            <a:ext cx="3639639" cy="39980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83000"/>
              </a:lnSpc>
              <a:spcBef>
                <a:spcPct val="0"/>
              </a:spcBef>
              <a:spcAft>
                <a:spcPts val="600"/>
              </a:spcAft>
              <a:buClr>
                <a:schemeClr val="tx1">
                  <a:lumMod val="85000"/>
                  <a:lumOff val="15000"/>
                </a:schemeClr>
              </a:buClr>
            </a:pPr>
            <a:r>
              <a:rPr lang="en-US" sz="4000" b="1" cap="all" spc="-100" dirty="0">
                <a:solidFill>
                  <a:schemeClr val="bg1"/>
                </a:solidFill>
                <a:latin typeface="Times New Roman"/>
                <a:cs typeface="Times New Roman"/>
              </a:rPr>
              <a:t>SOBOTA</a:t>
            </a:r>
            <a:endParaRPr lang="pl-PL" sz="4000" b="1">
              <a:solidFill>
                <a:schemeClr val="bg1"/>
              </a:solidFill>
              <a:latin typeface="Times New Roman"/>
              <a:cs typeface="Times New Roman"/>
            </a:endParaRPr>
          </a:p>
          <a:p>
            <a:pPr algn="ctr" defTabSz="914400">
              <a:lnSpc>
                <a:spcPct val="83000"/>
              </a:lnSpc>
              <a:spcBef>
                <a:spcPct val="0"/>
              </a:spcBef>
              <a:spcAft>
                <a:spcPts val="600"/>
              </a:spcAft>
            </a:pPr>
            <a:r>
              <a:rPr lang="en-US" sz="4000" b="1" cap="all" spc="-100" dirty="0">
                <a:solidFill>
                  <a:schemeClr val="bg1"/>
                </a:solidFill>
                <a:latin typeface="Times New Roman"/>
                <a:cs typeface="Times New Roman"/>
              </a:rPr>
              <a:t> BEZ ŚWIĘCONKI </a:t>
            </a:r>
            <a:endParaRPr lang="en-US" sz="4000" b="1">
              <a:solidFill>
                <a:schemeClr val="bg1"/>
              </a:solidFill>
              <a:latin typeface="Times New Roman"/>
              <a:cs typeface="Times New Roman"/>
            </a:endParaRPr>
          </a:p>
        </p:txBody>
      </p:sp>
      <p:sp>
        <p:nvSpPr>
          <p:cNvPr id="68" name="Rectangle 67">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0" name="Straight Connector 69">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Obraz 4" descr="Obraz zawierający zewnętrzne, drzewo, przyroda, zachód słońca&#10;&#10;Opis wygenerowany automatycznie">
            <a:extLst>
              <a:ext uri="{FF2B5EF4-FFF2-40B4-BE49-F238E27FC236}">
                <a16:creationId xmlns:a16="http://schemas.microsoft.com/office/drawing/2014/main" id="{AC3364C7-AF59-4646-A21C-86F2B61E3F9F}"/>
              </a:ext>
            </a:extLst>
          </p:cNvPr>
          <p:cNvPicPr>
            <a:picLocks noChangeAspect="1"/>
          </p:cNvPicPr>
          <p:nvPr/>
        </p:nvPicPr>
        <p:blipFill rotWithShape="1">
          <a:blip r:embed="rId3"/>
          <a:srcRect l="30181" r="18497" b="1"/>
          <a:stretch/>
        </p:blipFill>
        <p:spPr>
          <a:xfrm>
            <a:off x="5909088" y="645106"/>
            <a:ext cx="5077201" cy="5564663"/>
          </a:xfrm>
          <a:prstGeom prst="rect">
            <a:avLst/>
          </a:prstGeom>
        </p:spPr>
      </p:pic>
    </p:spTree>
    <p:extLst>
      <p:ext uri="{BB962C8B-B14F-4D97-AF65-F5344CB8AC3E}">
        <p14:creationId xmlns:p14="http://schemas.microsoft.com/office/powerpoint/2010/main" val="2594830656"/>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TC104033925[[fn=Kropla]]</Template>
  <TotalTime>0</TotalTime>
  <Words>0</Words>
  <Application>Microsoft Office PowerPoint</Application>
  <PresentationFormat>Panoramiczny</PresentationFormat>
  <Paragraphs>0</Paragraphs>
  <Slides>31</Slides>
  <Notes>0</Notes>
  <HiddenSlides>0</HiddenSlides>
  <MMClips>0</MMClips>
  <ScaleCrop>false</ScaleCrop>
  <HeadingPairs>
    <vt:vector size="4" baseType="variant">
      <vt:variant>
        <vt:lpstr>Motyw</vt:lpstr>
      </vt:variant>
      <vt:variant>
        <vt:i4>1</vt:i4>
      </vt:variant>
      <vt:variant>
        <vt:lpstr>Tytuły slajdów</vt:lpstr>
      </vt:variant>
      <vt:variant>
        <vt:i4>31</vt:i4>
      </vt:variant>
    </vt:vector>
  </HeadingPairs>
  <TitlesOfParts>
    <vt:vector size="32" baseType="lpstr">
      <vt:lpstr>SavonVTI</vt:lpstr>
      <vt:lpstr>WIELKANOC  W KRAJACH NIEMIECKOJĘZYCZNYCH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812</cp:revision>
  <dcterms:created xsi:type="dcterms:W3CDTF">2021-03-07T10:10:45Z</dcterms:created>
  <dcterms:modified xsi:type="dcterms:W3CDTF">2021-03-07T15:05:19Z</dcterms:modified>
</cp:coreProperties>
</file>