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67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AA6F3-E0CE-4BA0-A831-6545AA1E8E3D}" v="656" dt="2021-03-01T20:39:25.636"/>
    <p1510:client id="{4D4E654A-0D53-023E-E9B3-7E454F058A01}" v="1" dt="2021-03-02T07:50:35.263"/>
    <p1510:client id="{85B28653-BB1A-F671-AB2A-BBE0C7262B5A}" v="282" dt="2021-03-01T21:29:00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07:48:49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397 1482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07:48:49.9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24473 2328 16383 0 0,'-8'26'0'0'0,"-12"17"0"0"0,-11 10 0 0 0,0 4 0 0 0,-4 2 0 0 0,5-2 0 0 0,-2-9 0 0 0,-4-5 0 0 0,-4 8 0 0 0,-4 3 0 0 0,-3 2 0 0 0,-3 8 0 0 0,-9 2 0 0 0,5-2 0 0 0,3-3 0 0 0,-7-3 0 0 0,-2-3 0 0 0,0-11 0 0 0,2-4 0 0 0,3-1 0 0 0,1-6 0 0 0,10-1 0 0 0,4-5 0 0 0,9 0 0 0 0,1 6 0 0 0,-3-4 0 0 0,-4 2 0 0 0,3 13 0 0 0,-9-1 0 0 0,3 1 0 0 0,-1 10 0 0 0,-10 4 0 0 0,-5 2 0 0 0,-2-2 0 0 0,0-1 0 0 0,2-3 0 0 0,1-1 0 0 0,2-10 0 0 0,1 5 0 0 0,1-5 0 0 0,1-2 0 0 0,-9 1 0 0 0,-3 1 0 0 0,-8 3 0 0 0,0 11 0 0 0,-7 3 0 0 0,3 2 0 0 0,4-3 0 0 0,6-2 0 0 0,5-2 0 0 0,4-2 0 0 0,3-1 0 0 0,1-10 0 0 0,10-3 0 0 0,-6 0 0 0 0,-3 3 0 0 0,-2 2 0 0 0,0 2 0 0 0,-10 11 0 0 0,-1 4 0 0 0,-9 9 0 0 0,1 2 0 0 0,-6 4 0 0 0,2 0 0 0 0,-3 3 0 0 0,2-4 0 0 0,-2-5 0 0 0,3-6 0 0 0,-12 3 0 0 0,-8-1 0 0 0,-5 6 0 0 0,-2-2 0 0 0,6 6 0 0 0,4 6 0 0 0,-1-2 0 0 0,-1-6 0 0 0,6 2 0 0 0,2-4 0 0 0,-3 4 0 0 0,-3-3 0 0 0,-2-6 0 0 0,-4-4 0 0 0,-2-6 0 0 0,0 6 0 0 0,-2 8 0 0 0,9 2 0 0 0,3 5 0 0 0,-1-2 0 0 0,-2 4 0 0 0,-2-4 0 0 0,6-6 0 0 0,1-6 0 0 0,-2-6 0 0 0,-2 5 0 0 0,-3 9 0 0 0,-12 9 0 0 0,-4 8 0 0 0,-1-2 0 0 0,2 1 0 0 0,2 3 0 0 0,11-6 0 0 0,-13 1 0 0 0,-4-7 0 0 0,-9 10 0 0 0,-9 7 0 0 0,0 12 0 0 0,-3 6 0 0 0,-4 0 0 0 0,-5-1 0 0 0,5-4 0 0 0,1-11 0 0 0,6-5 0 0 0,0 7 0 0 0,5 4 0 0 0,-1 2 0 0 0,-6 8 0 0 0,-5 2 0 0 0,4-10 0 0 0,7-5 0 0 0,0 5 0 0 0,-4 11 0 0 0,-5 2 0 0 0,3 7 0 0 0,-2-9 0 0 0,6-7 0 0 0,7-14 0 0 0,8 2 0 0 0,-3 2 0 0 0,2 2 0 0 0,-6 0 0 0 0,10 0 0 0 0,7-9 0 0 0,12-11 0 0 0,5-12 0 0 0,8-8 0 0 0,10-7 0 0 0,0-3 0 0 0,2-3 0 0 0,5-1 0 0 0,-4-8 0 0 0,0-3 0 0 0,12 2 0 0 0,-2 2 0 0 0,0 3 0 0 0,1 2 0 0 0,2 11 0 0 0,1 5 0 0 0,1-1 0 0 0,1-1 0 0 0,0-3 0 0 0,1-2 0 0 0,-1-10 0 0 0,1 4 0 0 0,-1-6 0 0 0,1-2 0 0 0,-9-8 0 0 0,6 8 0 0 0,2-4 0 0 0,-6 2 0 0 0,6 2 0 0 0,4 2 0 0 0,0 3 0 0 0,0 3 0 0 0,0 0 0 0 0,7 2 0 0 0,2 0 0 0 0,-1 0 0 0 0,6 0 0 0 0,0-8 0 0 0,6-4 0 0 0,-1-7 0 0 0,-5-2 0 0 0,3-5-16383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07:48:49.9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11880 2196 16383 0 0,'8'34'0'0'0,"12"12"0"0"0,3 7 0 0 0,5-7 0 0 0,-1-1 0 0 0,-6-1 0 0 0,2-7 0 0 0,-2-2 0 0 0,3-6 0 0 0,6-8 0 0 0,-1 0 0 0 0,2 6 0 0 0,5-2 0 0 0,-4 3 0 0 0,2 6 0 0 0,-6 6 0 0 0,10 4 0 0 0,-1 4 0 0 0,1 2 0 0 0,3 1 0 0 0,4 9 0 0 0,1 3 0 0 0,3 0 0 0 0,1-3 0 0 0,1-3 0 0 0,0-2 0 0 0,0-2 0 0 0,1-10 0 0 0,7 4 0 0 0,4-4 0 0 0,-2-3 0 0 0,-1 11 0 0 0,5 4 0 0 0,1 10 0 0 0,-2 3 0 0 0,5 7 0 0 0,-1 0 0 0 0,6-6 0 0 0,-2-4 0 0 0,-4-6 0 0 0,4 5 0 0 0,-3-8 0 0 0,-3 3 0 0 0,4 0 0 0 0,-2-1 0 0 0,5-2 0 0 0,8-2 0 0 0,-2 7 0 0 0,3 11 0 0 0,5 1 0 0 0,4-3 0 0 0,-3 4 0 0 0,-1-2 0 0 0,-6 4 0 0 0,0-3 0 0 0,13-4 0 0 0,7 2 0 0 0,12 7 0 0 0,4 7 0 0 0,9 7 0 0 0,-1 5 0 0 0,-4 2 0 0 0,3 3 0 0 0,7 0 0 0 0,15 1 0 0 0,8 8 0 0 0,5 11 0 0 0,0 2 0 0 0,8 6 0 0 0,1-2 0 0 0,-2-5 0 0 0,-3-7 0 0 0,5 3 0 0 0,8 7 0 0 0,0 8 0 0 0,-4 6 0 0 0,3-2 0 0 0,7 1 0 0 0,6 2 0 0 0,-3 3 0 0 0,2 3 0 0 0,3-6 0 0 0,4-2 0 0 0,-5 2 0 0 0,-1 3 0 0 0,3 2 0 0 0,3 3 0 0 0,2 1 0 0 0,-5-7 0 0 0,-1-3 0 0 0,-7 2 0 0 0,-1 10 0 0 0,4-3 0 0 0,-4-2 0 0 0,-8 1 0 0 0,-6 1 0 0 0,-8 1 0 0 0,-3 0 0 0 0,-4-8 0 0 0,-2-2 0 0 0,-1-7 0 0 0,9-1 0 0 0,3 2 0 0 0,0 6 0 0 0,-10 3 0 0 0,2-4 0 0 0,2-9 0 0 0,0-1 0 0 0,0 3 0 0 0,-11-3 0 0 0,-11 3 0 0 0,-4-5 0 0 0,2-7 0 0 0,-3-14 0 0 0,-8-9 0 0 0,3-3 0 0 0,-13-1 0 0 0,-6-7 0 0 0,-5-1 0 0 0,-11 2 0 0 0,-3 3 0 0 0,-7-13 0 0 0,-9-11 0 0 0,-8-17 0 0 0,-5-9 0 0 0,-4-10 0 0 0,-3-2 0 0 0,-1-6 0 0 0,-9-6-16383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0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2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4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7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8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4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49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8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8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9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7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85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18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0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2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7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5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6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9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4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2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9CB8D040-34FD-42A6-B50A-414118BC5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71062" cy="4848078"/>
          </a:xfrm>
          <a:custGeom>
            <a:avLst/>
            <a:gdLst>
              <a:gd name="connsiteX0" fmla="*/ 965492 w 5071062"/>
              <a:gd name="connsiteY0" fmla="*/ 0 h 4848078"/>
              <a:gd name="connsiteX1" fmla="*/ 3887247 w 5071062"/>
              <a:gd name="connsiteY1" fmla="*/ 0 h 4848078"/>
              <a:gd name="connsiteX2" fmla="*/ 3983157 w 5071062"/>
              <a:gd name="connsiteY2" fmla="*/ 65212 h 4848078"/>
              <a:gd name="connsiteX3" fmla="*/ 5071062 w 5071062"/>
              <a:gd name="connsiteY3" fmla="*/ 2203386 h 4848078"/>
              <a:gd name="connsiteX4" fmla="*/ 2426369 w 5071062"/>
              <a:gd name="connsiteY4" fmla="*/ 4848078 h 4848078"/>
              <a:gd name="connsiteX5" fmla="*/ 100876 w 5071062"/>
              <a:gd name="connsiteY5" fmla="*/ 3464003 h 4848078"/>
              <a:gd name="connsiteX6" fmla="*/ 0 w 5071062"/>
              <a:gd name="connsiteY6" fmla="*/ 3254597 h 4848078"/>
              <a:gd name="connsiteX7" fmla="*/ 0 w 5071062"/>
              <a:gd name="connsiteY7" fmla="*/ 1149988 h 4848078"/>
              <a:gd name="connsiteX8" fmla="*/ 2230 w 5071062"/>
              <a:gd name="connsiteY8" fmla="*/ 1144381 h 4848078"/>
              <a:gd name="connsiteX9" fmla="*/ 869582 w 5071062"/>
              <a:gd name="connsiteY9" fmla="*/ 65212 h 484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1062" h="4848078">
                <a:moveTo>
                  <a:pt x="965492" y="0"/>
                </a:moveTo>
                <a:lnTo>
                  <a:pt x="3887247" y="0"/>
                </a:lnTo>
                <a:lnTo>
                  <a:pt x="3983157" y="65212"/>
                </a:lnTo>
                <a:cubicBezTo>
                  <a:pt x="4642574" y="546152"/>
                  <a:pt x="5071062" y="1324729"/>
                  <a:pt x="5071062" y="2203386"/>
                </a:cubicBezTo>
                <a:cubicBezTo>
                  <a:pt x="5071062" y="3664009"/>
                  <a:pt x="3886993" y="4848078"/>
                  <a:pt x="2426369" y="4848078"/>
                </a:cubicBezTo>
                <a:cubicBezTo>
                  <a:pt x="1422190" y="4848078"/>
                  <a:pt x="548727" y="4288421"/>
                  <a:pt x="100876" y="3464003"/>
                </a:cubicBezTo>
                <a:lnTo>
                  <a:pt x="0" y="3254597"/>
                </a:lnTo>
                <a:lnTo>
                  <a:pt x="0" y="1149988"/>
                </a:lnTo>
                <a:lnTo>
                  <a:pt x="2230" y="1144381"/>
                </a:lnTo>
                <a:cubicBezTo>
                  <a:pt x="191367" y="712045"/>
                  <a:pt x="492772" y="340035"/>
                  <a:pt x="869582" y="6521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5" name="Freeform: Shape 114">
            <a:extLst>
              <a:ext uri="{FF2B5EF4-FFF2-40B4-BE49-F238E27FC236}">
                <a16:creationId xmlns:a16="http://schemas.microsoft.com/office/drawing/2014/main" id="{1382CA11-E2A7-45F6-9112-B05710280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51236" cy="4715631"/>
          </a:xfrm>
          <a:custGeom>
            <a:avLst/>
            <a:gdLst>
              <a:gd name="connsiteX0" fmla="*/ 563594 w 4851236"/>
              <a:gd name="connsiteY0" fmla="*/ 0 h 4715631"/>
              <a:gd name="connsiteX1" fmla="*/ 3850011 w 4851236"/>
              <a:gd name="connsiteY1" fmla="*/ 0 h 4715631"/>
              <a:gd name="connsiteX2" fmla="*/ 3937299 w 4851236"/>
              <a:gd name="connsiteY2" fmla="*/ 71162 h 4715631"/>
              <a:gd name="connsiteX3" fmla="*/ 4851236 w 4851236"/>
              <a:gd name="connsiteY3" fmla="*/ 2070939 h 4715631"/>
              <a:gd name="connsiteX4" fmla="*/ 2206544 w 4851236"/>
              <a:gd name="connsiteY4" fmla="*/ 4715631 h 4715631"/>
              <a:gd name="connsiteX5" fmla="*/ 68371 w 4851236"/>
              <a:gd name="connsiteY5" fmla="*/ 3627726 h 4715631"/>
              <a:gd name="connsiteX6" fmla="*/ 0 w 4851236"/>
              <a:gd name="connsiteY6" fmla="*/ 3525192 h 4715631"/>
              <a:gd name="connsiteX7" fmla="*/ 0 w 4851236"/>
              <a:gd name="connsiteY7" fmla="*/ 617110 h 4715631"/>
              <a:gd name="connsiteX8" fmla="*/ 49784 w 4851236"/>
              <a:gd name="connsiteY8" fmla="*/ 539960 h 4715631"/>
              <a:gd name="connsiteX9" fmla="*/ 536551 w 4851236"/>
              <a:gd name="connsiteY9" fmla="*/ 20096 h 471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1236" h="4715631">
                <a:moveTo>
                  <a:pt x="563594" y="0"/>
                </a:moveTo>
                <a:lnTo>
                  <a:pt x="3850011" y="0"/>
                </a:lnTo>
                <a:lnTo>
                  <a:pt x="3937299" y="71162"/>
                </a:lnTo>
                <a:cubicBezTo>
                  <a:pt x="4497114" y="556092"/>
                  <a:pt x="4851236" y="1272161"/>
                  <a:pt x="4851236" y="2070939"/>
                </a:cubicBezTo>
                <a:cubicBezTo>
                  <a:pt x="4851236" y="3531562"/>
                  <a:pt x="3667167" y="4715631"/>
                  <a:pt x="2206544" y="4715631"/>
                </a:cubicBezTo>
                <a:cubicBezTo>
                  <a:pt x="1327888" y="4715631"/>
                  <a:pt x="549311" y="4287143"/>
                  <a:pt x="68371" y="3627726"/>
                </a:cubicBezTo>
                <a:lnTo>
                  <a:pt x="0" y="3525192"/>
                </a:lnTo>
                <a:lnTo>
                  <a:pt x="0" y="617110"/>
                </a:lnTo>
                <a:lnTo>
                  <a:pt x="49784" y="539960"/>
                </a:lnTo>
                <a:cubicBezTo>
                  <a:pt x="188050" y="345530"/>
                  <a:pt x="351948" y="170599"/>
                  <a:pt x="536551" y="20096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8536" y="289398"/>
            <a:ext cx="3909095" cy="2803292"/>
          </a:xfrm>
        </p:spPr>
        <p:txBody>
          <a:bodyPr>
            <a:normAutofit/>
          </a:bodyPr>
          <a:lstStyle/>
          <a:p>
            <a:r>
              <a:rPr lang="pl-PL" sz="1900" b="0">
                <a:ea typeface="+mj-lt"/>
                <a:cs typeface="+mj-lt"/>
              </a:rPr>
              <a:t>ZWYCZAJE </a:t>
            </a:r>
            <a:br>
              <a:rPr lang="pl-PL" sz="1900" b="0">
                <a:ea typeface="+mj-lt"/>
                <a:cs typeface="+mj-lt"/>
              </a:rPr>
            </a:br>
            <a:r>
              <a:rPr lang="pl-PL" sz="1900" b="0">
                <a:ea typeface="+mj-lt"/>
                <a:cs typeface="+mj-lt"/>
              </a:rPr>
              <a:t>  </a:t>
            </a:r>
            <a:br>
              <a:rPr lang="pl-PL" sz="1900" b="0">
                <a:ea typeface="+mj-lt"/>
                <a:cs typeface="+mj-lt"/>
              </a:rPr>
            </a:br>
            <a:r>
              <a:rPr lang="pl-PL" sz="1900" b="0">
                <a:ea typeface="+mj-lt"/>
                <a:cs typeface="+mj-lt"/>
              </a:rPr>
              <a:t>WIELKANOCNE</a:t>
            </a:r>
            <a:endParaRPr lang="pl-PL" sz="19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8537" y="3194247"/>
            <a:ext cx="3909096" cy="749758"/>
          </a:xfrm>
        </p:spPr>
        <p:txBody>
          <a:bodyPr vert="horz" lIns="0" tIns="0" rIns="0" bIns="0" rtlCol="0">
            <a:normAutofit/>
          </a:bodyPr>
          <a:lstStyle/>
          <a:p>
            <a:r>
              <a:rPr lang="pl-PL" sz="2000"/>
              <a:t>W krajach niemieckojęzycznych </a:t>
            </a:r>
            <a:endParaRPr lang="pl-PL" sz="2000">
              <a:ea typeface="Source Sans Pro"/>
            </a:endParaRPr>
          </a:p>
        </p:txBody>
      </p:sp>
      <p:pic>
        <p:nvPicPr>
          <p:cNvPr id="5" name="Obraz 5" descr="Obraz zawierający trawa, zajęczak, ssak, zewnętrzne&#10;&#10;Opis wygenerowany automatycznie">
            <a:extLst>
              <a:ext uri="{FF2B5EF4-FFF2-40B4-BE49-F238E27FC236}">
                <a16:creationId xmlns:a16="http://schemas.microsoft.com/office/drawing/2014/main" id="{1DF20B41-183C-4188-8BD2-7E7FA5534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5" r="18813"/>
          <a:stretch/>
        </p:blipFill>
        <p:spPr>
          <a:xfrm>
            <a:off x="5375635" y="181208"/>
            <a:ext cx="3372600" cy="3372600"/>
          </a:xfrm>
          <a:custGeom>
            <a:avLst/>
            <a:gdLst/>
            <a:ahLst/>
            <a:cxnLst/>
            <a:rect l="l" t="t" r="r" b="b"/>
            <a:pathLst>
              <a:path w="2885716" h="2885716">
                <a:moveTo>
                  <a:pt x="1442858" y="0"/>
                </a:moveTo>
                <a:cubicBezTo>
                  <a:pt x="2239726" y="0"/>
                  <a:pt x="2885716" y="645990"/>
                  <a:pt x="2885716" y="1442858"/>
                </a:cubicBezTo>
                <a:cubicBezTo>
                  <a:pt x="2885716" y="2239726"/>
                  <a:pt x="2239726" y="2885716"/>
                  <a:pt x="1442858" y="2885716"/>
                </a:cubicBezTo>
                <a:cubicBezTo>
                  <a:pt x="645990" y="2885716"/>
                  <a:pt x="0" y="2239726"/>
                  <a:pt x="0" y="1442858"/>
                </a:cubicBezTo>
                <a:cubicBezTo>
                  <a:pt x="0" y="645990"/>
                  <a:pt x="645990" y="0"/>
                  <a:pt x="1442858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C1AA76-6FA7-4BC5-975A-95582CC87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" r="9821" b="-2"/>
          <a:stretch/>
        </p:blipFill>
        <p:spPr>
          <a:xfrm>
            <a:off x="8971962" y="10"/>
            <a:ext cx="3220039" cy="2242106"/>
          </a:xfrm>
          <a:custGeom>
            <a:avLst/>
            <a:gdLst/>
            <a:ahLst/>
            <a:cxnLst/>
            <a:rect l="l" t="t" r="r" b="b"/>
            <a:pathLst>
              <a:path w="3220039" h="2242116">
                <a:moveTo>
                  <a:pt x="57684" y="0"/>
                </a:moveTo>
                <a:lnTo>
                  <a:pt x="3220039" y="0"/>
                </a:lnTo>
                <a:lnTo>
                  <a:pt x="3220039" y="1528328"/>
                </a:lnTo>
                <a:lnTo>
                  <a:pt x="3147682" y="1622716"/>
                </a:lnTo>
                <a:cubicBezTo>
                  <a:pt x="2819031" y="2002118"/>
                  <a:pt x="2333732" y="2242116"/>
                  <a:pt x="1792379" y="2242116"/>
                </a:cubicBezTo>
                <a:cubicBezTo>
                  <a:pt x="802475" y="2242116"/>
                  <a:pt x="0" y="1439641"/>
                  <a:pt x="0" y="449737"/>
                </a:cubicBezTo>
                <a:cubicBezTo>
                  <a:pt x="0" y="341467"/>
                  <a:pt x="9600" y="235438"/>
                  <a:pt x="27995" y="132457"/>
                </a:cubicBezTo>
                <a:close/>
              </a:path>
            </a:pathLst>
          </a:custGeom>
        </p:spPr>
      </p:pic>
      <p:grpSp>
        <p:nvGrpSpPr>
          <p:cNvPr id="11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4669" y="271086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4" name="Graphic 185">
            <a:extLst>
              <a:ext uri="{FF2B5EF4-FFF2-40B4-BE49-F238E27FC236}">
                <a16:creationId xmlns:a16="http://schemas.microsoft.com/office/drawing/2014/main" id="{9D69F773-8C5C-486C-B033-51C7BB3B3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4669" y="271086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1948534-1A91-4F84-8612-1C2B4C52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FAA3112-9317-4953-B51A-BAD23D7DF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E7BE1D1-6120-4115-B796-7DE6B90C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7B0F1BC-B7BD-4C24-84F9-190E76D9E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59CF39A-C85C-4CDA-82E5-A8835E7CA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1" name="Graphic 185">
            <a:extLst>
              <a:ext uri="{FF2B5EF4-FFF2-40B4-BE49-F238E27FC236}">
                <a16:creationId xmlns:a16="http://schemas.microsoft.com/office/drawing/2014/main" id="{EEC0EF42-FB7F-40F4-9F83-19A3651C7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4669" y="271086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CC34073-7A02-43A0-B4FB-819AC6430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24CA304-6681-4FF9-A857-D79562307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F6FEDF2-6576-4B8E-81AF-84B914A1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BE5E56F-A9D6-490C-AD4D-5F1B521A5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7E4C189-B44E-4E1C-B1AF-25081DA3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0508" y="47472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F7B0E8E-1D1E-4BA4-A360-D8A1FF31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0508" y="4747200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6" descr="Obraz zawierający zewnętrzne, niebo, trawa, droga&#10;&#10;Opis wygenerowany automatycznie">
            <a:extLst>
              <a:ext uri="{FF2B5EF4-FFF2-40B4-BE49-F238E27FC236}">
                <a16:creationId xmlns:a16="http://schemas.microsoft.com/office/drawing/2014/main" id="{8E0929A5-E8D0-4FFA-B93A-54A36B9537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20" r="11490" b="2"/>
          <a:stretch/>
        </p:blipFill>
        <p:spPr>
          <a:xfrm>
            <a:off x="5940224" y="3787500"/>
            <a:ext cx="3932622" cy="3070501"/>
          </a:xfrm>
          <a:custGeom>
            <a:avLst/>
            <a:gdLst/>
            <a:ahLst/>
            <a:cxnLst/>
            <a:rect l="l" t="t" r="r" b="b"/>
            <a:pathLst>
              <a:path w="4783902" h="3735161">
                <a:moveTo>
                  <a:pt x="2391951" y="0"/>
                </a:moveTo>
                <a:cubicBezTo>
                  <a:pt x="3712988" y="0"/>
                  <a:pt x="4783902" y="1070915"/>
                  <a:pt x="4783902" y="2391951"/>
                </a:cubicBezTo>
                <a:cubicBezTo>
                  <a:pt x="4783902" y="2846058"/>
                  <a:pt x="4657359" y="3270609"/>
                  <a:pt x="4437611" y="3632264"/>
                </a:cubicBezTo>
                <a:lnTo>
                  <a:pt x="4370329" y="3735161"/>
                </a:lnTo>
                <a:lnTo>
                  <a:pt x="413573" y="3735161"/>
                </a:lnTo>
                <a:lnTo>
                  <a:pt x="346291" y="3632264"/>
                </a:lnTo>
                <a:cubicBezTo>
                  <a:pt x="126544" y="3270609"/>
                  <a:pt x="0" y="2846058"/>
                  <a:pt x="0" y="2391951"/>
                </a:cubicBezTo>
                <a:cubicBezTo>
                  <a:pt x="0" y="1070915"/>
                  <a:pt x="1070915" y="0"/>
                  <a:pt x="2391951" y="0"/>
                </a:cubicBezTo>
                <a:close/>
              </a:path>
            </a:pathLst>
          </a:custGeom>
        </p:spPr>
      </p:pic>
      <p:pic>
        <p:nvPicPr>
          <p:cNvPr id="7" name="Obraz 7" descr="Obraz zawierający osoba, tłum&#10;&#10;Opis wygenerowany automatycznie">
            <a:extLst>
              <a:ext uri="{FF2B5EF4-FFF2-40B4-BE49-F238E27FC236}">
                <a16:creationId xmlns:a16="http://schemas.microsoft.com/office/drawing/2014/main" id="{CCCF0883-73BB-4E0C-BF9C-E5D313A227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57" r="32133" b="2"/>
          <a:stretch/>
        </p:blipFill>
        <p:spPr>
          <a:xfrm>
            <a:off x="9872846" y="2492787"/>
            <a:ext cx="2319154" cy="3347662"/>
          </a:xfrm>
          <a:custGeom>
            <a:avLst/>
            <a:gdLst/>
            <a:ahLst/>
            <a:cxnLst/>
            <a:rect l="l" t="t" r="r" b="b"/>
            <a:pathLst>
              <a:path w="2319154" h="3347662">
                <a:moveTo>
                  <a:pt x="1673831" y="0"/>
                </a:moveTo>
                <a:cubicBezTo>
                  <a:pt x="1847162" y="0"/>
                  <a:pt x="2014339" y="26346"/>
                  <a:pt x="2171577" y="75252"/>
                </a:cubicBezTo>
                <a:lnTo>
                  <a:pt x="2319154" y="129266"/>
                </a:lnTo>
                <a:lnTo>
                  <a:pt x="2319154" y="3218396"/>
                </a:lnTo>
                <a:lnTo>
                  <a:pt x="2171577" y="3272410"/>
                </a:lnTo>
                <a:cubicBezTo>
                  <a:pt x="2014339" y="3321316"/>
                  <a:pt x="1847162" y="3347662"/>
                  <a:pt x="1673831" y="3347662"/>
                </a:cubicBezTo>
                <a:cubicBezTo>
                  <a:pt x="749400" y="3347662"/>
                  <a:pt x="0" y="2598262"/>
                  <a:pt x="0" y="1673831"/>
                </a:cubicBezTo>
                <a:cubicBezTo>
                  <a:pt x="0" y="749400"/>
                  <a:pt x="749400" y="0"/>
                  <a:pt x="167383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Oval 1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lalka, zabawka, grafika wektorowa&#10;&#10;Opis wygenerowany automatycznie">
            <a:extLst>
              <a:ext uri="{FF2B5EF4-FFF2-40B4-BE49-F238E27FC236}">
                <a16:creationId xmlns:a16="http://schemas.microsoft.com/office/drawing/2014/main" id="{8C581BC2-0133-4865-BE53-7B6E1FEE0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71" y="1263302"/>
            <a:ext cx="2601592" cy="1957697"/>
          </a:xfrm>
          <a:prstGeom prst="rect">
            <a:avLst/>
          </a:prstGeom>
        </p:spPr>
      </p:pic>
      <p:grpSp>
        <p:nvGrpSpPr>
          <p:cNvPr id="22" name="Group 1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93" name="Oval 1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95" name="Oval 1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341B18-4291-41C4-89E4-8AE1E26A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2">
                    <a:lumMod val="50000"/>
                  </a:schemeClr>
                </a:solidFill>
                <a:ea typeface="Source Sans Pro"/>
              </a:rPr>
              <a:t>DŁUGI WEEKEND</a:t>
            </a:r>
          </a:p>
        </p:txBody>
      </p:sp>
      <p:grpSp>
        <p:nvGrpSpPr>
          <p:cNvPr id="196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2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8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8D4426-0284-423F-9092-A2957A80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Source Sans Pro"/>
              </a:rPr>
              <a:t>Niemcy cieszą się długim weekendem wielkanocnym , rozpoczynającym się w Wielki Piątek i trwającym do Poniedziałku Wielkanocnego. Wszystkie te dni są dla Niemców świętami państwowymi , w tym czasie wielu Niemców podróżuje do krewnych i członków rodziny.</a:t>
            </a:r>
          </a:p>
        </p:txBody>
      </p:sp>
    </p:spTree>
    <p:extLst>
      <p:ext uri="{BB962C8B-B14F-4D97-AF65-F5344CB8AC3E}">
        <p14:creationId xmlns:p14="http://schemas.microsoft.com/office/powerpoint/2010/main" val="77934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6696F7-FC62-497A-A916-72ACFBFF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pl-PL" sz="3700" dirty="0">
                <a:solidFill>
                  <a:schemeClr val="accent1"/>
                </a:solidFill>
                <a:ea typeface="Source Sans Pro"/>
              </a:rPr>
              <a:t>Wielkanocne drzewo lub </a:t>
            </a:r>
            <a:r>
              <a:rPr lang="pl-PL" sz="3700" dirty="0" err="1">
                <a:solidFill>
                  <a:schemeClr val="accent1"/>
                </a:solidFill>
                <a:ea typeface="Source Sans Pro"/>
              </a:rPr>
              <a:t>Osterbaumb</a:t>
            </a:r>
            <a:endParaRPr lang="pl-PL" sz="3700" dirty="0">
              <a:solidFill>
                <a:schemeClr val="accent1"/>
              </a:solidFill>
              <a:ea typeface="Source Sans Pro"/>
            </a:endParaRPr>
          </a:p>
        </p:txBody>
      </p:sp>
      <p:sp>
        <p:nvSpPr>
          <p:cNvPr id="17" name="Freeform: Shape 1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DE34A93-4CCB-43E7-8D90-579A0B4E0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ea typeface="Source Sans Pro"/>
              </a:rPr>
              <a:t>W trakcie świąt wielkanocnych mieszkańcy ozdabiają żywe drzewa lub krzewy na podwórku kolorowymi jajkami przewiązanymi wstążką</a:t>
            </a:r>
            <a:endParaRPr lang="pl-PL" dirty="0"/>
          </a:p>
        </p:txBody>
      </p:sp>
      <p:sp>
        <p:nvSpPr>
          <p:cNvPr id="21" name="Freeform: Shape 19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21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3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az 7" descr="Obraz zawierający wewnątrz, kwiat, bukiet, roślina&#10;&#10;Opis wygenerowany automatycznie">
            <a:extLst>
              <a:ext uri="{FF2B5EF4-FFF2-40B4-BE49-F238E27FC236}">
                <a16:creationId xmlns:a16="http://schemas.microsoft.com/office/drawing/2014/main" id="{28682AA5-B501-4F72-8D6B-14F4EFD69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11" r="-2" b="5330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9231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3" name="Rectangle 13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D8351C-81F0-4466-B068-CCCECF2E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70" y="898137"/>
            <a:ext cx="4974771" cy="873986"/>
          </a:xfrm>
        </p:spPr>
        <p:txBody>
          <a:bodyPr anchor="b">
            <a:normAutofit/>
          </a:bodyPr>
          <a:lstStyle/>
          <a:p>
            <a:r>
              <a:rPr lang="pl-PL" sz="3600" dirty="0">
                <a:solidFill>
                  <a:srgbClr val="00B050"/>
                </a:solidFill>
                <a:latin typeface="Snap ITC"/>
                <a:ea typeface="Source Sans Pro"/>
              </a:rPr>
              <a:t>Tradycja</a:t>
            </a:r>
            <a:endParaRPr lang="pl-PL" sz="3600">
              <a:solidFill>
                <a:srgbClr val="00B050"/>
              </a:solidFill>
              <a:latin typeface="Snap ITC"/>
            </a:endParaRPr>
          </a:p>
        </p:txBody>
      </p:sp>
      <p:grpSp>
        <p:nvGrpSpPr>
          <p:cNvPr id="394" name="Group 141">
            <a:extLst>
              <a:ext uri="{FF2B5EF4-FFF2-40B4-BE49-F238E27FC236}">
                <a16:creationId xmlns:a16="http://schemas.microsoft.com/office/drawing/2014/main" id="{732A444C-81CA-4D10-998B-529CE31D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945999" cy="6036681"/>
            <a:chOff x="1674895" y="1345036"/>
            <a:chExt cx="5428610" cy="4210939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66CC0ED-7D4E-4CE4-A15A-A6FF507AE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6042E25-B074-48D7-9694-5C952710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95" name="Rectangle 145">
            <a:extLst>
              <a:ext uri="{FF2B5EF4-FFF2-40B4-BE49-F238E27FC236}">
                <a16:creationId xmlns:a16="http://schemas.microsoft.com/office/drawing/2014/main" id="{24F61E28-F51E-44F9-B827-A32BAAABD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945999" cy="60366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rawa, zewnętrzne, mały, dziecko&#10;&#10;Opis wygenerowany automatycznie">
            <a:extLst>
              <a:ext uri="{FF2B5EF4-FFF2-40B4-BE49-F238E27FC236}">
                <a16:creationId xmlns:a16="http://schemas.microsoft.com/office/drawing/2014/main" id="{409EAAC1-6495-4E4C-A8A2-692951CD1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52" y="635607"/>
            <a:ext cx="3240288" cy="2430216"/>
          </a:xfrm>
          <a:prstGeom prst="rect">
            <a:avLst/>
          </a:prstGeom>
        </p:spPr>
      </p:pic>
      <p:grpSp>
        <p:nvGrpSpPr>
          <p:cNvPr id="148" name="Graphic 4">
            <a:extLst>
              <a:ext uri="{FF2B5EF4-FFF2-40B4-BE49-F238E27FC236}">
                <a16:creationId xmlns:a16="http://schemas.microsoft.com/office/drawing/2014/main" id="{57CD476F-4071-4E06-BD94-582AC009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73349" y="210930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B6A3560-202E-47CB-A0A4-7BAA40CED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149">
              <a:extLst>
                <a:ext uri="{FF2B5EF4-FFF2-40B4-BE49-F238E27FC236}">
                  <a16:creationId xmlns:a16="http://schemas.microsoft.com/office/drawing/2014/main" id="{8DCE699C-0879-4B2A-BD24-CE9CB03F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39C6C48-4048-472B-9200-BA3467DD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151">
              <a:extLst>
                <a:ext uri="{FF2B5EF4-FFF2-40B4-BE49-F238E27FC236}">
                  <a16:creationId xmlns:a16="http://schemas.microsoft.com/office/drawing/2014/main" id="{DBE535A2-9A69-4D86-98B9-4606364B7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D38EB57-352E-48E7-9482-1AEA738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18EEB6E-44FD-4775-9179-950DB8C3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93B6FB8-B03E-4FC7-AC61-9B1613A3C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155">
              <a:extLst>
                <a:ext uri="{FF2B5EF4-FFF2-40B4-BE49-F238E27FC236}">
                  <a16:creationId xmlns:a16="http://schemas.microsoft.com/office/drawing/2014/main" id="{96E9617C-8511-4D9B-94C1-C84BFB7ED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076EA5A-A5A8-42A9-A0F7-ECECD999F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157">
              <a:extLst>
                <a:ext uri="{FF2B5EF4-FFF2-40B4-BE49-F238E27FC236}">
                  <a16:creationId xmlns:a16="http://schemas.microsoft.com/office/drawing/2014/main" id="{55856DB2-44EF-413E-B792-EFF0409DE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E2C35C7-1280-4F14-9553-11374063E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0376E68-4370-4BE5-917D-39794960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0D187E9-AB0A-480D-B60A-74F7F26FF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Obraz 4" descr="Obraz zawierający wewnątrz, kilka&#10;&#10;Opis wygenerowany automatycznie">
            <a:extLst>
              <a:ext uri="{FF2B5EF4-FFF2-40B4-BE49-F238E27FC236}">
                <a16:creationId xmlns:a16="http://schemas.microsoft.com/office/drawing/2014/main" id="{FEE96D7B-4833-4797-8B51-801625BF8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5" r="11580" b="-4"/>
          <a:stretch/>
        </p:blipFill>
        <p:spPr>
          <a:xfrm>
            <a:off x="1781556" y="3397272"/>
            <a:ext cx="2685281" cy="243021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0A8A91-D64B-41AD-BA85-6BA20819F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958550"/>
            <a:ext cx="4974771" cy="4261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500" b="1">
                <a:latin typeface="Arial Black"/>
                <a:ea typeface="+mn-lt"/>
                <a:cs typeface="+mn-lt"/>
              </a:rPr>
              <a:t>Na stołach – oprócz świec wielkanocnych – obowiązkowo powinien się pojawić zajączek</a:t>
            </a:r>
            <a:r>
              <a:rPr lang="pl-PL" sz="1500">
                <a:latin typeface="Arial Black"/>
                <a:ea typeface="+mn-lt"/>
                <a:cs typeface="+mn-lt"/>
              </a:rPr>
              <a:t> z cukru, czekolady lub innego materiału. Zając jest zresztą, obok jajka, najważniejszym świątecznym symbolem. Wiąże się z nim też inny bardzo ważny zwyczaj, na który niecierpliwie czekają wszystkie dzieci – chodzi oczywiście o </a:t>
            </a:r>
            <a:r>
              <a:rPr lang="pl-PL" sz="1500" b="1">
                <a:latin typeface="Arial Black"/>
                <a:ea typeface="+mn-lt"/>
                <a:cs typeface="+mn-lt"/>
              </a:rPr>
              <a:t>poszukiwanie ukrytych w mieszkaniu lub ogrodzie pisanek lub słodyczy</a:t>
            </a:r>
            <a:r>
              <a:rPr lang="pl-PL" sz="1500">
                <a:latin typeface="Arial Black"/>
                <a:ea typeface="+mn-lt"/>
                <a:cs typeface="+mn-lt"/>
              </a:rPr>
              <a:t>. Zgodnie z tradycją mówi się dzieciom, że </a:t>
            </a:r>
            <a:r>
              <a:rPr lang="pl-PL" sz="1500" b="1">
                <a:latin typeface="Arial Black"/>
                <a:ea typeface="+mn-lt"/>
                <a:cs typeface="+mn-lt"/>
              </a:rPr>
              <a:t>przyniósł i ukrył je wielkanocny zając (</a:t>
            </a:r>
            <a:r>
              <a:rPr lang="pl-PL" sz="1500" b="1" err="1">
                <a:latin typeface="Arial Black"/>
                <a:ea typeface="+mn-lt"/>
                <a:cs typeface="+mn-lt"/>
              </a:rPr>
              <a:t>Osterhashe</a:t>
            </a:r>
            <a:r>
              <a:rPr lang="pl-PL" sz="1500" b="1">
                <a:latin typeface="Arial Black"/>
                <a:ea typeface="+mn-lt"/>
                <a:cs typeface="+mn-lt"/>
              </a:rPr>
              <a:t>)</a:t>
            </a:r>
            <a:r>
              <a:rPr lang="pl-PL" sz="1500">
                <a:latin typeface="Arial Black"/>
                <a:ea typeface="+mn-lt"/>
                <a:cs typeface="+mn-lt"/>
              </a:rPr>
              <a:t>, który jest w Niemczech równie popularny jak Święty Mikołaj. W niektórych domach mieszkańcy obdarowują się również drobnymi podarkami – najczęściej czekoladkami lub innymi łakociami.</a:t>
            </a:r>
            <a:endParaRPr lang="pl-PL" sz="1500">
              <a:latin typeface="Arial Black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1025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61A717-F281-4CED-A97D-94A1E663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pl-PL" sz="3700"/>
              <a:t>Czy wiesz, że w Niemczech…</a:t>
            </a:r>
          </a:p>
          <a:p>
            <a:endParaRPr lang="pl-PL" sz="3700">
              <a:ea typeface="Source Sans Pro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8C940D-4516-4630-B49F-65C1A82FE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40" name="Graphic 212">
              <a:extLst>
                <a:ext uri="{FF2B5EF4-FFF2-40B4-BE49-F238E27FC236}">
                  <a16:creationId xmlns:a16="http://schemas.microsoft.com/office/drawing/2014/main" id="{160C130F-E752-44CF-98A8-75490C2A2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1" name="Graphic 212">
              <a:extLst>
                <a:ext uri="{FF2B5EF4-FFF2-40B4-BE49-F238E27FC236}">
                  <a16:creationId xmlns:a16="http://schemas.microsoft.com/office/drawing/2014/main" id="{9690DAC5-9FBA-4943-959B-751AF2B46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B769C3-9328-4679-85AA-0E11AA0E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Zwyczaj Śmigusa-Dyngusa jest zupełnie nieznany, więc lepiej nie polewać nikogo wodą w  Wielkanocny Poniedziałek…</a:t>
            </a:r>
            <a:endParaRPr lang="pl-PL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3F2521-5FCA-4EE4-ADB9-C71AB81B8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16299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44" name="Graphic 190">
              <a:extLst>
                <a:ext uri="{FF2B5EF4-FFF2-40B4-BE49-F238E27FC236}">
                  <a16:creationId xmlns:a16="http://schemas.microsoft.com/office/drawing/2014/main" id="{701F4A7E-EE52-4FFF-847D-941A57F6E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4C45BFB-2AD2-45F8-9F4B-9151A686E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2FD8094-5F5E-411D-96E3-0D8E76B94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5" name="Graphic 190">
              <a:extLst>
                <a:ext uri="{FF2B5EF4-FFF2-40B4-BE49-F238E27FC236}">
                  <a16:creationId xmlns:a16="http://schemas.microsoft.com/office/drawing/2014/main" id="{F3FB933A-7D1C-4A1F-9589-2006261FD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65C4036-D195-4D1E-B436-A03795967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4F38E9F-35FC-437D-BE4E-33FDF6056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4" name="Obraz 4" descr="Obraz zawierający zewnętrzne, osoba, grupa, osoby&#10;&#10;Opis wygenerowany automatycznie">
            <a:extLst>
              <a:ext uri="{FF2B5EF4-FFF2-40B4-BE49-F238E27FC236}">
                <a16:creationId xmlns:a16="http://schemas.microsoft.com/office/drawing/2014/main" id="{22F3B689-56B7-4FC1-AF91-0DA4CF1BB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9" r="15726" b="-2"/>
          <a:stretch/>
        </p:blipFill>
        <p:spPr>
          <a:xfrm>
            <a:off x="6491021" y="1925437"/>
            <a:ext cx="3555043" cy="321733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2B7E220D-70BE-46E1-87EA-9239C108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66592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52" name="Graphic 4">
              <a:extLst>
                <a:ext uri="{FF2B5EF4-FFF2-40B4-BE49-F238E27FC236}">
                  <a16:creationId xmlns:a16="http://schemas.microsoft.com/office/drawing/2014/main" id="{FC1A5110-77D2-40E7-81AD-268BA675F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4FA2A3FD-1B3F-42AF-BC02-85F36E0565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AD487CA-8FBC-4540-AC49-97AE50C65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D84CF57-47D1-43F3-A27F-4554C8874D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CBEE7FBD-98AD-4AD4-8928-24BF44632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4FD382E-B389-4D8F-A55E-6DFA291F0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98382AB7-ABEA-406A-BC9C-E929CB72C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87410AC-739F-4AF0-B3F3-BA1EE2D84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97F7ECB-7025-4A18-B6C1-9A8F179D8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E8BF277F-8AC7-4B9F-A748-658BC32F4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3861EEE4-BFC2-47F9-B33D-2CF7EF91D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6EDB4948-A661-493E-A726-89FD160435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690295D3-F01C-40D4-AC18-38CDB597D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E279E4F-F139-423E-AF42-7C309EE9E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BE503EF8-F0B7-4F0E-B82E-742BB8DB8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BF1F2E6-2E0A-4F5C-AF29-167B9214D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465F6F4-1BA9-4F7B-9980-3571C7C5C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FF3428D-3135-4073-AB27-8292AA421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2EE4FAE5-DC40-43E2-BACB-84C2CCDA3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97E1E565-91F8-469C-998D-413D4E3D00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7AADD30B-6564-45CD-A760-00AD0ED73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3B9ABBD5-5E76-4812-A4CF-2A8B16A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2F97912E-EDA5-4A75-A106-B25426BB66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8D15062-DCA7-43EE-AB75-CD9C80F379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80EB5712-3433-46B4-A8DF-04A8D03E3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6F3BFE28-EB41-4640-802B-FAA4F7378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203F4E0E-E3AE-4B10-B1BC-529CC3CD0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B83F41D-7419-46EC-8C00-37127DC3AA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9991303F-ED54-4483-97A9-3143D1CA72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0B99A87F-D826-40DC-B688-B209D5253B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CB798D6-E3C9-41B2-8F20-F0CF87068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CF03CDA-070F-49AE-B37C-4D08A1BAD2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D4CBFC42-413D-4BC6-9BEA-078040C01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24A02437-3BDD-4242-9C52-0DB006A35E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209D1D0-DC11-43F3-8050-D8C01D3B6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8A37369D-62F1-4A67-B1A1-658CBED41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68CD3744-B811-40BE-B10F-4D5B1AA9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3048B8EA-2CD0-40CF-B570-BD99E0F77C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D8EA840-350B-405A-A1BB-40D93A00ED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6BFAC7FE-90ED-4400-9E88-D3EB802CF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F8A49AFF-4D6A-4290-A811-6ADBC2A2A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A5267CD0-3312-488A-ADC9-2A215FC9B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734AF3AE-4171-471C-AFDE-0A4B563D9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761283D-6867-470C-85BB-833A5997B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232907EC-87D6-4A76-97C7-ED83798B8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9AE06A14-FDDB-4888-9F8A-C027B6FC7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408FBBF8-91F0-43DF-84FE-8585BD4C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40F8B312-3204-4812-9CED-599503CC0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B3163C36-49A9-42CD-84AB-945A548107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C737819E-C741-419C-8B07-6CBF226F4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86094C82-164A-490B-A711-CBC5914A7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97614F7-51E5-4AEF-B768-8C452874D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B6227872-28BD-445D-96AD-EF00622F8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C1DC2CF0-2FA0-43FC-9509-0C6DB072B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9795B481-57FF-4E8E-83AA-E5D2E3E2F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148378AF-5FAD-46E5-9709-EA405E6749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A673CCD4-0D19-45A5-A1E8-0C6F8E2C41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EE686E15-638D-450E-BD41-9EEC16695B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19970629-2923-493A-A315-FA7EDF13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8839461-CBD3-4A9A-BBCF-09A8835874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6ACA65A-A638-4499-9A58-4BBB2D8502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1E2A7DEF-7652-4468-8E3F-6FF0C0A9F9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B20F00C4-6808-4F91-8495-A7C27E49A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4254291C-CB21-424F-AF32-0C70F1642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C6D37468-BE92-4741-86A9-1417F2AA4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2A361414-EF46-4101-B08C-BA761D10D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2B99449-370E-4EEE-9DB6-159197F27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FAA977E9-699A-4D73-B0CF-CE0C4EB2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EDD115C-F555-4352-B8FB-C7F9829FA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454379A-04D7-4413-8E59-262DB6BC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8E65F25A-79A5-4F0D-A340-475979F2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838E1E5B-3968-49BD-843C-C8C0F44C6E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94CA466D-7602-4464-BAB2-071A59F8A9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4A1357E7-09DA-4B68-A637-F277764E9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EFCA436-DAC9-4B9E-82BE-E0DE3F5C8A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FA482722-F397-4F01-97DD-D018FE637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5CF6C289-6A1B-4031-84CC-4DA52D08E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42F190D1-D9E1-46D5-A212-6560B860B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8ADD086-4DD1-4EBA-BC75-CD93AE4D4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75A280D7-478F-468E-9644-B09B8FDEB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9BE9354-BB23-458F-9AE3-DD8AC4F1E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861A354D-F521-44EF-9140-7393D26D2E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76B3340-3BF4-4FB9-B7FA-751617C73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C802BF6D-7C7F-41BF-B0CA-C5E6AFABB3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712FB0EF-009B-4384-BD25-D3C6EBCC9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922F2BA9-9373-465D-8F24-F58DB9B1B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FAD72B3-1B8B-4B05-B201-419A776FB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C81E68B-1417-445D-9B51-60A0F91E5B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D5A9E27-E07F-4466-9021-D25D85CDC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F5DC41D-2B9C-4659-9F3E-C3A2BDE8B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5AA3263F-DADF-4BDD-82AC-F44BC4FE0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8999662B-626A-4D98-920C-CDA407F83B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6C410A6-2F1A-4222-8D50-2781C5D7E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221CD39-A736-45F1-92AA-8533C1D27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B3025FBC-7A41-410A-AC63-DD483277D2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09A5D562-F236-406C-A6FF-163F8FE290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98086E1B-8B11-4A2D-BB70-33C51E476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7B908F0B-B32A-46B3-8587-82EC271B8C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B2687ECF-D561-41B0-AD3C-7F627A412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F7F6218A-89E1-41D8-8C8C-6CF0F70F5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CAFE4E14-C851-4334-9F44-DFD70DD46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7011BCD2-D4B9-4726-8FF7-FF4B12983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21E20DA-52FD-41FC-AB37-5468D9F20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69EB0F03-97F9-4207-9552-FD5F92185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F1675131-367D-4E22-8170-BE1BCA56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CA3664D-20A4-4FCC-9CD3-E7A452C5B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A9515CFE-D1C5-4594-A572-DB2235C69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DCFB6755-EA85-4DA9-A570-59F500E95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824F6828-D6CE-44D4-BF48-6FA7F58862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97E302B6-BC6F-4DF5-B1FA-3BEE992671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2327E29-F07F-4C06-A1E3-19EBCABEE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FF70127-1DB3-4507-ABD4-BE6242907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9655D743-D6D1-4AAF-8644-B7B605330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AEB3D1EA-07D1-4406-BF5A-AEA41D7D2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DFB99DC-1A5F-455D-9AD5-B84298D1C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0CD14F4-787A-4CB1-87CB-FD4A28816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23CE74A-BDFD-4B56-84CA-734581FCF2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E4FE61F-77E6-40E1-97B9-2B88B7CE9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C5471DE-7760-4942-9752-D8676B2BE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FC6266D-DA02-4614-88F2-7077DCC291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AE1A43A2-78D9-4279-B715-FED7BD949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A2B18DEA-1741-42E2-9097-7B5DE0018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78E9B74-5DCA-4B60-89A6-2B3A85E24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057B4547-96DD-4BA0-994D-C76DE93AD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0454D66-4E7A-44FE-9822-3D34133AB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9051627-5724-440D-8B81-D4F83BE986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8507626-34D1-4BBF-B9EF-BDE8BBBFD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09CB8E9-BC41-4D95-B65F-8285256AD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FB597DBE-D5A0-45B1-A659-8452BF04A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053D2250-26AE-4ED4-8644-0A23D1CBC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32173CC-8796-4913-BFB5-DEABBA8553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79FC0C90-AECD-45F4-8BAD-CA3DAC393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475113E-1AC5-4621-A394-9D0657FC01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EF8491AB-6DD8-4293-B4D7-550388F1BB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1851A60B-8BBD-4C38-9143-0AF1DC783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B9810BA7-727E-4871-A866-A0CD5EE6CD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E2252C24-7565-4F9E-81B7-F0385F30C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1095F58-4C7C-4261-AF74-4C8BEA99F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A79FED60-FFC3-4420-BB54-25D7E3D20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1B619CEC-F915-4E63-AF98-E4212F9F6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3FBB620-A91A-4FF4-B380-DC4FEC600F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912F7E0D-8362-4060-BB77-EC596B279A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4F11F9EE-F36A-4206-AE5B-60825B153B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F342A80B-ACB4-4C6F-8250-212611A28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D4EC40C9-93C0-498E-A05D-17EF46BB9B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E42CF2F2-4895-495A-B10B-EE6C93BDB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2AFEDFDC-CB51-46B4-8294-26B55F973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D19ED5F-B560-4366-AD14-9EC71C7ED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42E95D3F-2E55-4021-9D6F-B6E7224C9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F45660DB-2DA2-4937-B362-69FA55D2B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FA488514-5D26-42FF-BD81-E9F2E1DE3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21E4366-604D-4893-BE4C-08D448A06C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9128E702-7B78-4B59-BAB4-530DF53A8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97456D98-32F2-4486-81EE-5CBDC5137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F3173B06-C53D-4E52-B3D3-7D10BB963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A5E08649-A0F1-4F92-9B1A-23DD0768E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0386755E-BD00-42F5-8AFD-3FE177FD6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38479D89-3237-4F5A-9785-2F84E973FC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F86502C8-2734-48E5-9834-A8435644C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CEA77AA6-BB37-4CE8-9E75-DB4F595BA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F79F8C8-5618-4880-A26B-8310380F0E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880EE80C-A78F-4B21-985E-50CACEF2E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0EDC8879-9797-42E5-AB8E-E36229BF3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1B37764D-AF04-4F2C-81D9-5EFA3E5C02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31C6105B-1E1B-4444-A6E5-5B157F3C16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559B4EC8-EFFF-4DCA-AAB8-26AF6679DE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ED93E274-9D58-4EC9-80D4-33D9D3A09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6E5616A1-0B5F-4D6D-910E-792B393B3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BDD0D9C8-A2E7-4C95-BBC5-5E2D62D67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509401FA-7222-4A17-828C-1729888E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3" name="Graphic 4">
              <a:extLst>
                <a:ext uri="{FF2B5EF4-FFF2-40B4-BE49-F238E27FC236}">
                  <a16:creationId xmlns:a16="http://schemas.microsoft.com/office/drawing/2014/main" id="{7B025375-9B31-46A6-87EC-BA8E94E67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54AFC84-3FCF-4783-9CE6-BE7BCF5CB7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EC3B2D5-1605-4334-8CC6-33D5D53E7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93286B7-109A-47DD-BD18-3A8E2FCDF5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6E4611D-D180-45CC-95F3-4D780BF2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75D9DF6-64E6-48A9-89BE-1AEDF3DBA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77E91B6-62FE-4219-8648-2FA062EE04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05794AA-8ED8-4FEB-B9E2-3D6829552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CEF7D50-E12D-4F46-9B10-16E903FB7F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D885088-5CE2-4ABB-AC5F-8E295C63A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7F9B5BB-81CC-442B-B607-5F084799E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CC6AB35-BB47-42CE-9492-77B57C361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13E089E-A0F7-4B85-BFEF-EABBF3824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306C271-11BD-4ACA-99FC-BC847B6AB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51C39C2-B68B-4FB3-AF93-3B6EFC5EB8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19A9E62-BA64-414F-9053-428828BD4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0F1A2A5-D670-4734-B018-570175184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896E20F-D59A-4E5C-AAC2-ED79FCAC3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3B49622-0DD4-4378-A974-3EC752B2DE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BF83D4D-5E95-4F61-8A1C-624625209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B270157-AA6D-4EE4-9506-368F8C97C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4DA0BEE-AE9D-4CE8-B249-C229E628E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D089CCA-7A85-405E-9AF7-96F814E3B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E30352E-9DBA-4777-A093-B6F3D6060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64C5F14-2A45-42AA-948A-6C7D19578F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3CF5D72-A8B6-4A2B-8F09-46F06C3B9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D32D7ED-2507-43E0-BCA0-69F1D9219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029896F-72B5-4FBB-98D7-A4A6B7A8E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735037E-DA25-4564-960C-F744D00E1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75717CD-2FAA-46E2-825A-5A409DC36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ABAD2C5-9937-47FF-9A17-132CEA54C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319C0FD-333B-49B2-B54F-959084B1C6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3F88462-C743-4DF3-9A31-09108B3DD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A47CC3C-9310-422C-8AF8-CF56E286B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4CBAB0F-DFA6-4370-AF0D-EAEA0DA18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B75D567-78A7-4986-B241-E03EB5B6A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6065FE5-5B5D-426F-A331-FFB91E483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8748863-F066-4C39-BA9E-951EA19F1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988B46B-EC58-4704-8960-75C617B2CE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C8F94F3-22A8-4403-BAF4-DA1344D120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144F6B6-FBD2-44C5-93F2-36FB060AB8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DFF1114-943E-4377-9482-AC35E9B91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29A169E-8860-41C6-B2BA-656C9E87F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D1DA92F1-025A-41CC-892D-006269B6C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B423574-AD0E-466C-A690-E3BF7ABC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37E67DD-12D5-49FA-AE92-B1F4186329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E085075-A03E-4D1C-A2BE-219D51E77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552ECBE-4DF7-4004-80CB-33A3864DC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B1DFB18-112F-43BE-938F-949ACF4CE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107EA75-B66F-478F-A9A4-8BE4090A1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032A1FF-0163-4F65-9627-3D0E330E79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8F81DD7-3941-40F3-A5C5-1D25AD61E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67D955C-E4A5-47E9-B07D-7C7FD8E39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31DEA5B-7DF4-4F3E-B837-7388E6701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640D8A9-2845-4810-99AA-3464C47FB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1AA428D-A610-40EA-926D-72664C6A3A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88B6BF5-3A26-476D-AF79-46892B0AE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0D38E94-BDA0-466A-866C-7D754B54B6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2E4807B4-64BB-4BB1-A6C7-B9F8B78FE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B74427A-2B27-4328-8ECD-0166E61D8A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58C6F50-4093-4240-B613-EA20F73E29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41C2F64-B446-495C-B3ED-DA19115FD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EDDACDA-D780-49ED-88B3-AC1E6CECD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B6F340F-6BFF-4869-B569-850333B1C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4FC277F-1805-46F5-8D99-EE30A5FCD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E3D8861-A4CB-46F2-812C-4857D1E76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C3AD847-D9CA-4EC5-890E-21244786F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CA89CE44-4244-411C-A74F-1446D8BC1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0E6026F-2714-4620-8EE9-3C55C2D6C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0A828ED-45A9-4D69-975D-19CD36650C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70CBCD0-B8B7-483D-A17D-9351A1A47F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BDEF120-B9AE-44F5-B98D-937D9C9293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8C22314-7ABA-46AF-98F6-EA626787D8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E57EC52-CDFD-4DC8-8C7F-DA76CBC94D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E44CDAD-CC81-4519-A934-3E75CB58F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7234B76-B5E7-497F-8C9A-BEADE7D2A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308AC98-72DE-4623-8351-5CDBA5F858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6BCA60F-A345-4A89-8E76-8F628DE24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712711F-FF52-40E0-8B6D-7AB132EFB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EBB99ABA-6734-4713-A9AA-6A0613DB3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8DBC39A-A841-4DAD-A5EE-BAD254A4F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88E8002-19BD-4C58-ACEF-D092676D5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37DEA0B-D0C3-4386-B016-901208881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1E085198-3B84-4E70-8004-5B739F0D0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F8854E4-646B-4843-9429-2E68B3AE9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5E4420-1C5B-4C29-9622-F3DA7E0BF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69099746-E839-480D-A294-385184855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5C60C66-6A6A-42B6-82CE-9F5BCAD5F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85425DE-B5F8-4166-8F76-168A6E6F5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F5E9558-8664-40E2-818A-C90536250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20CC716-8E51-492E-95F3-7DF5778E8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7956267-D439-4A6C-8779-9864DDF69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E566625F-0177-4163-AAC6-DD5AA352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01580694-1781-46F9-B2C4-76F4689BAD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1635D9A5-51BC-49A2-9AE2-4C8147FC5E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6D58AC8-F8B3-4C3D-AE9F-26677AE63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3CA316E-6515-47CF-9F53-7A0EE31AF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8E79866-F842-47A5-8D8C-0185FD69D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1939D2F-E660-4CFF-BF9C-2146DD9CC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F048F16-4CC3-406C-93A3-3CEDF31C4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A5658A8-AB7B-409C-A206-50CDD581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A4F8AC2-9FA1-4E5B-ACB2-661CAABFE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438DDE6-AE18-4B2A-92CE-57D6032A1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19B002FA-1035-4DE8-8097-3675A4FB2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99ADFD1-CBA1-4C59-A545-CA6EEAF2C4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85DDA6CB-B8BF-4E57-BF2E-5C880FAF8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A8B2946-9D70-4DD4-B9B2-606E8F83A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319A466-F3AE-4F1F-BD2F-77D9F148B0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C6CF0A07-A757-404E-9880-5AF3D52DE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DD3C2686-5B08-4159-865F-1B0A72E7EB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AAB7354-0524-4F71-83F0-35FAFA9EE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93C7EEE-727B-4A0D-AA01-3B0893F86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F98C909-0D3D-402C-86A1-9647DA57B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29CF4616-0FC7-4D90-97D4-47F26C31B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A5151952-7057-44BC-B171-EC280CDD3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0CC14CA9-836E-4131-9614-CC7AF80C7A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9227461-A59A-437A-A371-0B3DD0510E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564435B-AE59-45CC-A733-1D61AB9A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4964014-4F54-4767-B2A1-1E68A49A2E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B12DA42-BE2F-486C-A207-50F0B2A0D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35083CD-4EE4-48A6-BDE4-DCEB0CD08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ACA69B4-304D-4E76-91E8-B824CC474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05FBB8B7-7087-4F0C-8A80-BA19FA3C5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708B546A-B18E-4E08-B52F-1F1FB4515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D083028-5844-4BA9-91D6-6066256F8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6BDB7B8-D976-4509-BB67-E960BEB6E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1F8D90CC-4AD0-49F4-B215-61FD0A2FE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A255F4C-2D85-48C3-A425-B1B090100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64D88F2F-ACB0-4172-BB9F-71ABC334D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6102F024-AF29-4883-BE6C-52EFD0207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09DB4B0-EDB8-4635-9A3D-B48E596585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A4BB9B4-19AF-4964-8FDE-1C02C01F37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3466ACF5-678D-47AC-A8E1-250FBEA6E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F4BE354-56F1-4CC0-ABC3-CFA225559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1FF6AB4A-7E14-48F4-B58E-D3BCD7F55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26A8026-2DFD-4691-81ED-CF8C6C8101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CBE85A3-D478-4EBF-A094-768EDE80E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9B03629E-D0C6-47D9-9E55-FB00BFBAD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CA1C99-3F19-4C93-9683-CDDBE284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6E53F2EA-BC30-4BEC-BBA5-FF485FD8B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FE941FB-7EBE-489D-B1D8-06BC9E2F7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4FCECFFB-D979-4814-99CC-B8C0CCE04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5218BC88-1436-4861-9108-ED5C49172D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7C43492A-8ADB-4CDA-976F-F9159DE14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448A8C4E-CD2B-4E83-895D-6B1071C5E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315E315-11E8-4514-BE71-EEA42E23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26C36A72-5D83-400B-9DC6-D6A4F7D36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F388598-6DD8-4B12-8DBD-1F8933348E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2ADD8C0-C6F0-46A9-8D78-B6026B55B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5CC1749-FD2F-40FD-AA5A-CAFE9C6E2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8F5A197-D6C9-4BDB-A9DE-7FFE84B35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B6C64F3-7126-4337-9067-15A64EF535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A902BCF-C9BF-4566-AC1E-1E91502F2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9B1FBFF-C965-462A-9B34-D01689CAFE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13CFECF-7502-40A2-92A6-3DBC74DF9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01280C84-683C-4088-8E3C-8A98A6749E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3747508C-3AE5-4D8D-A086-A46FDBEDE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EEC02501-119D-4C07-AB8C-A131B125B1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F899201-EDD3-4F1A-89A6-345290E70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225488C2-1481-42C0-AE4D-4052F7EFF7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4F224FC-B0FB-4A2E-A9BD-0F7CFB241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D04F68AF-F37B-4407-8471-E549ADCFAA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6030291B-8F7B-4D02-A35F-561C0DAA8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E961417-D5BB-4D51-8FD8-3402284256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33EAFF3-FE9C-4606-89F9-19982C0FE9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1882DC7-070C-47B0-B378-FA112A6CA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DF1B4B0-0A75-4538-A610-727209081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6E4AD28E-F206-45E2-9B00-A2E68FFB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35023C8-4EFD-461A-8FFD-C78035856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FFEB6B5-C11C-4B5F-BCC4-C86C5659E6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2" name="Pismo odręczne 391">
                <a:extLst>
                  <a:ext uri="{FF2B5EF4-FFF2-40B4-BE49-F238E27FC236}">
                    <a16:creationId xmlns:a16="http://schemas.microsoft.com/office/drawing/2014/main" id="{85BA3585-2D71-45DC-BB88-63D9D517EC49}"/>
                  </a:ext>
                </a:extLst>
              </p14:cNvPr>
              <p14:cNvContentPartPr/>
              <p14:nvPr/>
            </p14:nvContentPartPr>
            <p14:xfrm>
              <a:off x="-1858409" y="856663"/>
              <a:ext cx="19049" cy="19049"/>
            </p14:xfrm>
          </p:contentPart>
        </mc:Choice>
        <mc:Fallback xmlns="">
          <p:pic>
            <p:nvPicPr>
              <p:cNvPr id="392" name="Pismo odręczne 391">
                <a:extLst>
                  <a:ext uri="{FF2B5EF4-FFF2-40B4-BE49-F238E27FC236}">
                    <a16:creationId xmlns:a16="http://schemas.microsoft.com/office/drawing/2014/main" id="{85BA3585-2D71-45DC-BB88-63D9D517EC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91810" y="-76738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4" name="Pismo odręczne 393">
                <a:extLst>
                  <a:ext uri="{FF2B5EF4-FFF2-40B4-BE49-F238E27FC236}">
                    <a16:creationId xmlns:a16="http://schemas.microsoft.com/office/drawing/2014/main" id="{CB79395C-F715-4E03-81EE-68EEE6B81BD5}"/>
                  </a:ext>
                </a:extLst>
              </p14:cNvPr>
              <p14:cNvContentPartPr/>
              <p14:nvPr/>
            </p14:nvContentPartPr>
            <p14:xfrm>
              <a:off x="5859776" y="1439759"/>
              <a:ext cx="4629150" cy="4000499"/>
            </p14:xfrm>
          </p:contentPart>
        </mc:Choice>
        <mc:Fallback xmlns="">
          <p:pic>
            <p:nvPicPr>
              <p:cNvPr id="394" name="Pismo odręczne 393">
                <a:extLst>
                  <a:ext uri="{FF2B5EF4-FFF2-40B4-BE49-F238E27FC236}">
                    <a16:creationId xmlns:a16="http://schemas.microsoft.com/office/drawing/2014/main" id="{CB79395C-F715-4E03-81EE-68EEE6B81B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3782" y="1403735"/>
                <a:ext cx="4700777" cy="4072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6" name="Pismo odręczne 395">
                <a:extLst>
                  <a:ext uri="{FF2B5EF4-FFF2-40B4-BE49-F238E27FC236}">
                    <a16:creationId xmlns:a16="http://schemas.microsoft.com/office/drawing/2014/main" id="{49EB41C4-CAC9-42BE-85CB-E8969E23056C}"/>
                  </a:ext>
                </a:extLst>
              </p14:cNvPr>
              <p14:cNvContentPartPr/>
              <p14:nvPr/>
            </p14:nvContentPartPr>
            <p14:xfrm>
              <a:off x="6043268" y="1348650"/>
              <a:ext cx="4886324" cy="4114799"/>
            </p14:xfrm>
          </p:contentPart>
        </mc:Choice>
        <mc:Fallback xmlns="">
          <p:pic>
            <p:nvPicPr>
              <p:cNvPr id="396" name="Pismo odręczne 395">
                <a:extLst>
                  <a:ext uri="{FF2B5EF4-FFF2-40B4-BE49-F238E27FC236}">
                    <a16:creationId xmlns:a16="http://schemas.microsoft.com/office/drawing/2014/main" id="{49EB41C4-CAC9-42BE-85CB-E8969E2305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7607" y="1312650"/>
                <a:ext cx="4958007" cy="41864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4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ECBCD5-4204-44A8-B517-6DCDE8C9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pl-PL" dirty="0" err="1">
                <a:ea typeface="Source Sans Pro"/>
              </a:rPr>
              <a:t>Ciekawoska</a:t>
            </a:r>
            <a:r>
              <a:rPr lang="pl-PL" dirty="0">
                <a:ea typeface="Source Sans Pro"/>
              </a:rPr>
              <a:t> :</a:t>
            </a:r>
            <a:endParaRPr lang="pl-PL"/>
          </a:p>
        </p:txBody>
      </p:sp>
      <p:grpSp>
        <p:nvGrpSpPr>
          <p:cNvPr id="65" name="Graphic 38">
            <a:extLst>
              <a:ext uri="{FF2B5EF4-FFF2-40B4-BE49-F238E27FC236}">
                <a16:creationId xmlns:a16="http://schemas.microsoft.com/office/drawing/2014/main" id="{9742E72B-7FDB-4BC3-84CE-9A8675647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975545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E41CB4E-1ACC-413B-9806-FF276C0F0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B54E44-06C0-461C-A803-0F535321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09645E15-CD1B-4EAA-B2F2-D41E53C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C571069-A359-469A-98CD-9458DBAA0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az 9" descr="Obraz zawierający zewnętrzne, niebo, trawa, droga&#10;&#10;Opis wygenerowany automatycznie">
            <a:extLst>
              <a:ext uri="{FF2B5EF4-FFF2-40B4-BE49-F238E27FC236}">
                <a16:creationId xmlns:a16="http://schemas.microsoft.com/office/drawing/2014/main" id="{326EAF0C-AE4F-4A3C-A996-C1434A189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9" r="15755" b="-2"/>
          <a:stretch/>
        </p:blipFill>
        <p:spPr>
          <a:xfrm>
            <a:off x="1526293" y="1855607"/>
            <a:ext cx="3555043" cy="3146786"/>
          </a:xfrm>
          <a:prstGeom prst="rect">
            <a:avLst/>
          </a:prstGeom>
        </p:spPr>
      </p:pic>
      <p:grpSp>
        <p:nvGrpSpPr>
          <p:cNvPr id="73" name="Graphic 4">
            <a:extLst>
              <a:ext uri="{FF2B5EF4-FFF2-40B4-BE49-F238E27FC236}">
                <a16:creationId xmlns:a16="http://schemas.microsoft.com/office/drawing/2014/main" id="{A61BDD87-32CE-4DE2-AAE1-62C2F4793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4903343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F0F3645-6645-44FD-A4C7-06D41C09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5458736-D4A2-40D4-9420-C40AEB2AB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68FA6A4-209B-443A-9CF2-FFDC90EC3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EB0A6C9-E0F4-403E-8FB7-5FF4F1F6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DA5950E-75DA-4E34-99EB-898254870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F609E6F-709D-42D6-8E54-91E37E2B1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C4707FB-9E68-4EBA-A4E0-4516F1506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799771A-5CA8-4CCE-B4F5-FE8C20379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636C-9A38-466B-BD92-39795F493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99F3BD6-49A2-4D64-A3C0-8EFCEF9D9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ABC753B-C028-4FCD-9D53-2BDBB2644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8F316F-3B46-4F37-AB8C-E6936830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636F8A8-BD35-4E0B-901B-1589A053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AF0A56-8156-4BC0-ADE9-9D5EF74A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W niektórych miastach organizuje się uroczyste procesje konne (</a:t>
            </a:r>
            <a:r>
              <a:rPr lang="pl-PL" dirty="0" err="1">
                <a:ea typeface="+mn-lt"/>
                <a:cs typeface="+mn-lt"/>
              </a:rPr>
              <a:t>Osterreiten</a:t>
            </a:r>
            <a:r>
              <a:rPr lang="pl-PL" dirty="0">
                <a:ea typeface="+mn-lt"/>
                <a:cs typeface="+mn-lt"/>
              </a:rPr>
              <a:t>), które obecnie cieszą się dużym zainteresowaniem turystów – najbardziej znane są te w Saksonii i miasteczku </a:t>
            </a:r>
            <a:r>
              <a:rPr lang="pl-PL" dirty="0" err="1">
                <a:ea typeface="+mn-lt"/>
                <a:cs typeface="+mn-lt"/>
              </a:rPr>
              <a:t>Traunstein</a:t>
            </a:r>
            <a:r>
              <a:rPr lang="pl-PL" dirty="0">
                <a:ea typeface="+mn-lt"/>
                <a:cs typeface="+mn-lt"/>
              </a:rPr>
              <a:t> w Bawarii.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08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40000E-5046-4D5C-8735-21D61733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anchor="b">
            <a:normAutofit/>
          </a:bodyPr>
          <a:lstStyle/>
          <a:p>
            <a:r>
              <a:rPr lang="pl-PL" sz="3400" dirty="0">
                <a:solidFill>
                  <a:srgbClr val="002060"/>
                </a:solidFill>
                <a:ea typeface="Source Sans Pro"/>
              </a:rPr>
              <a:t>Dania wielkanocne w Niemczech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F682B5-EDC3-49A8-8A08-39504615D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1" y="2125737"/>
            <a:ext cx="3863749" cy="4044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latin typeface="Aharoni"/>
                <a:ea typeface="+mn-lt"/>
                <a:cs typeface="+mn-lt"/>
              </a:rPr>
              <a:t>Jako danie główne w Święta podaje się zazwyczaj </a:t>
            </a:r>
            <a:r>
              <a:rPr lang="pl-PL" sz="2000" b="1" dirty="0">
                <a:latin typeface="Aharoni"/>
                <a:ea typeface="+mn-lt"/>
                <a:cs typeface="+mn-lt"/>
              </a:rPr>
              <a:t>pieczeń z barana</a:t>
            </a:r>
            <a:r>
              <a:rPr lang="pl-PL" sz="2000" dirty="0">
                <a:latin typeface="Aharoni"/>
                <a:ea typeface="+mn-lt"/>
                <a:cs typeface="+mn-lt"/>
              </a:rPr>
              <a:t>. Poza tym, nasi zachodni sąsiedzi delektują się</a:t>
            </a:r>
            <a:r>
              <a:rPr lang="pl-PL" sz="2000" b="1" dirty="0">
                <a:latin typeface="Aharoni"/>
                <a:ea typeface="+mn-lt"/>
                <a:cs typeface="+mn-lt"/>
              </a:rPr>
              <a:t> babkami drożdżowymi i sernikami</a:t>
            </a:r>
            <a:r>
              <a:rPr lang="pl-PL" sz="2000" dirty="0">
                <a:latin typeface="Aharoni"/>
                <a:ea typeface="+mn-lt"/>
                <a:cs typeface="+mn-lt"/>
              </a:rPr>
              <a:t>. Często piecze się je </a:t>
            </a:r>
            <a:r>
              <a:rPr lang="pl-PL" sz="2000" b="1" dirty="0">
                <a:latin typeface="Aharoni"/>
                <a:ea typeface="+mn-lt"/>
                <a:cs typeface="+mn-lt"/>
              </a:rPr>
              <a:t>w specjalnych foremkach w kształcie np. baranka</a:t>
            </a:r>
            <a:r>
              <a:rPr lang="pl-PL" sz="2000" dirty="0">
                <a:latin typeface="Aharoni"/>
                <a:ea typeface="+mn-lt"/>
                <a:cs typeface="+mn-lt"/>
              </a:rPr>
              <a:t>. Ogromną popularnością cieszą się również wszelkiego typu kiełbasy i wędliny.</a:t>
            </a:r>
            <a:endParaRPr lang="pl-PL" sz="2000" dirty="0">
              <a:latin typeface="Aharoni"/>
              <a:ea typeface="SimSun-ExtB"/>
              <a:cs typeface="Aharoni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Obraz 6" descr="Obraz zawierający wewnątrz, stół, stół w jadalni&#10;&#10;Opis wygenerowany automatycznie">
            <a:extLst>
              <a:ext uri="{FF2B5EF4-FFF2-40B4-BE49-F238E27FC236}">
                <a16:creationId xmlns:a16="http://schemas.microsoft.com/office/drawing/2014/main" id="{32635A0E-D28E-433D-AB95-D01662823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8" r="22305" b="-1"/>
          <a:stretch/>
        </p:blipFill>
        <p:spPr>
          <a:xfrm>
            <a:off x="6423487" y="929609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</p:pic>
      <p:pic>
        <p:nvPicPr>
          <p:cNvPr id="4" name="Obraz 4" descr="Obraz zawierający wewnątrz&#10;&#10;Opis wygenerowany automatycznie">
            <a:extLst>
              <a:ext uri="{FF2B5EF4-FFF2-40B4-BE49-F238E27FC236}">
                <a16:creationId xmlns:a16="http://schemas.microsoft.com/office/drawing/2014/main" id="{B8C34E4F-0B5E-4A25-A027-B419F065F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38" r="10397" b="1"/>
          <a:stretch/>
        </p:blipFill>
        <p:spPr>
          <a:xfrm>
            <a:off x="9090426" y="86636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934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az 5" descr="Obraz zawierający stół, żywność, talerz, świeże&#10;&#10;Opis wygenerowany automatycznie">
            <a:extLst>
              <a:ext uri="{FF2B5EF4-FFF2-40B4-BE49-F238E27FC236}">
                <a16:creationId xmlns:a16="http://schemas.microsoft.com/office/drawing/2014/main" id="{F4F0BBAA-8E84-4751-994D-C29A8E415A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06" r="12692" b="-3"/>
          <a:stretch/>
        </p:blipFill>
        <p:spPr>
          <a:xfrm>
            <a:off x="7682545" y="3175909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848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A1C43C-4F77-469B-B236-C585FD11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pl-PL" dirty="0">
                <a:ea typeface="Source Sans Pro"/>
              </a:rPr>
              <a:t>WIELKA SOBOTA</a:t>
            </a:r>
            <a:endParaRPr lang="pl-PL" dirty="0"/>
          </a:p>
        </p:txBody>
      </p:sp>
      <p:pic>
        <p:nvPicPr>
          <p:cNvPr id="4" name="Obraz 4" descr="Obraz zawierający zewnętrzne, drzewo, trawa, zalesiony&#10;&#10;Opis wygenerowany automatycznie">
            <a:extLst>
              <a:ext uri="{FF2B5EF4-FFF2-40B4-BE49-F238E27FC236}">
                <a16:creationId xmlns:a16="http://schemas.microsoft.com/office/drawing/2014/main" id="{CA788EC0-CF81-4DC6-BD0F-67EAD20F7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9" r="1426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9634BD-6F8A-4DD4-AD33-4D0204F55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351" y="2030576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200">
                <a:ea typeface="+mn-lt"/>
                <a:cs typeface="+mn-lt"/>
              </a:rPr>
              <a:t>Bardzo ciekawy jest kultywowany nadal w niektórych regionach – zwłaszcza na północy i w centrum kraju –</a:t>
            </a:r>
            <a:r>
              <a:rPr lang="pl-PL" sz="2200" b="1">
                <a:ea typeface="+mn-lt"/>
                <a:cs typeface="+mn-lt"/>
              </a:rPr>
              <a:t> zwyczaj rozpalania w Wielką Sobotę wielkich ognisk przed kościołami katolickimi</a:t>
            </a:r>
            <a:r>
              <a:rPr lang="pl-PL" sz="2200">
                <a:ea typeface="+mn-lt"/>
                <a:cs typeface="+mn-lt"/>
              </a:rPr>
              <a:t>. Towarzyszy temu specjalne nabożeństwo i </a:t>
            </a:r>
            <a:r>
              <a:rPr lang="pl-PL" sz="2200" b="1">
                <a:ea typeface="+mn-lt"/>
                <a:cs typeface="+mn-lt"/>
              </a:rPr>
              <a:t>poświęcenie ognia</a:t>
            </a:r>
            <a:r>
              <a:rPr lang="pl-PL" sz="2200">
                <a:ea typeface="+mn-lt"/>
                <a:cs typeface="+mn-lt"/>
              </a:rPr>
              <a:t>, którym następnie zapala się świece paschalne w kościołach i świece wielkanocne w domach. Poświęcony ogień towarzyszy wiernym przez całe Święta.</a:t>
            </a:r>
            <a:endParaRPr lang="pl-PL" sz="2200"/>
          </a:p>
        </p:txBody>
      </p:sp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33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86C2BDA-DAA3-4B66-AB90-7215FFED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501220"/>
            <a:ext cx="5217172" cy="1158857"/>
          </a:xfrm>
        </p:spPr>
        <p:txBody>
          <a:bodyPr anchor="b">
            <a:normAutofit/>
          </a:bodyPr>
          <a:lstStyle/>
          <a:p>
            <a:r>
              <a:rPr lang="pl-PL" sz="3700" dirty="0">
                <a:solidFill>
                  <a:srgbClr val="00B050"/>
                </a:solidFill>
                <a:latin typeface="Snap ITC"/>
              </a:rPr>
              <a:t>Zielony Czwartek</a:t>
            </a:r>
          </a:p>
          <a:p>
            <a:endParaRPr lang="pl-PL" sz="3700">
              <a:latin typeface="Snap ITC"/>
              <a:ea typeface="Source Sans Pro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8C940D-4516-4630-B49F-65C1A82FE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12" name="Graphic 212">
              <a:extLst>
                <a:ext uri="{FF2B5EF4-FFF2-40B4-BE49-F238E27FC236}">
                  <a16:creationId xmlns:a16="http://schemas.microsoft.com/office/drawing/2014/main" id="{160C130F-E752-44CF-98A8-75490C2A2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Graphic 212">
              <a:extLst>
                <a:ext uri="{FF2B5EF4-FFF2-40B4-BE49-F238E27FC236}">
                  <a16:creationId xmlns:a16="http://schemas.microsoft.com/office/drawing/2014/main" id="{9690DAC5-9FBA-4943-959B-751AF2B46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E00063-2C3F-41B2-8C34-44353E0BC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500">
                <a:latin typeface="Rockwell Extra Bold"/>
                <a:ea typeface="+mn-lt"/>
                <a:cs typeface="+mn-lt"/>
              </a:rPr>
              <a:t>Wielki Czwartek zwany jest w Niemczech </a:t>
            </a:r>
            <a:r>
              <a:rPr lang="pl-PL" sz="1500" b="1">
                <a:latin typeface="Rockwell Extra Bold"/>
                <a:ea typeface="+mn-lt"/>
                <a:cs typeface="+mn-lt"/>
              </a:rPr>
              <a:t>Zielonym Czwartkiem</a:t>
            </a:r>
            <a:r>
              <a:rPr lang="pl-PL" sz="1500">
                <a:latin typeface="Rockwell Extra Bold"/>
                <a:ea typeface="+mn-lt"/>
                <a:cs typeface="+mn-lt"/>
              </a:rPr>
              <a:t> (</a:t>
            </a:r>
            <a:r>
              <a:rPr lang="pl-PL" sz="1500" err="1">
                <a:latin typeface="Rockwell Extra Bold"/>
                <a:ea typeface="+mn-lt"/>
                <a:cs typeface="+mn-lt"/>
              </a:rPr>
              <a:t>Gründonnerstag</a:t>
            </a:r>
            <a:r>
              <a:rPr lang="pl-PL" sz="1500">
                <a:latin typeface="Rockwell Extra Bold"/>
                <a:ea typeface="+mn-lt"/>
                <a:cs typeface="+mn-lt"/>
              </a:rPr>
              <a:t>). Co ciekawe, nie jest do końca jasne, skąd wzięła się ta nazwa. Według jednej z teorii pochodzi ona od zielonych szat liturgicznych noszonych tego dnia przez księży do XVI wieku. Z kolei inni badacze wywodzą ją od pokutników, których nazywano w średniowieczu „Zielonymi”.</a:t>
            </a:r>
            <a:endParaRPr lang="pl-PL" sz="1500">
              <a:latin typeface="Rockwell Extra Bold"/>
              <a:ea typeface="Source Sans Pro"/>
            </a:endParaRPr>
          </a:p>
          <a:p>
            <a:r>
              <a:rPr lang="pl-PL" sz="1500" b="1">
                <a:latin typeface="Rockwell Extra Bold"/>
                <a:ea typeface="+mn-lt"/>
                <a:cs typeface="+mn-lt"/>
              </a:rPr>
              <a:t>Obecnie jest to dzień malowania jajek na zielono.</a:t>
            </a:r>
            <a:r>
              <a:rPr lang="pl-PL" sz="1500">
                <a:latin typeface="Rockwell Extra Bold"/>
                <a:ea typeface="+mn-lt"/>
                <a:cs typeface="+mn-lt"/>
              </a:rPr>
              <a:t> W wielu regionach panuje zwyczaj, by w Zielony Czwartek </a:t>
            </a:r>
            <a:r>
              <a:rPr lang="pl-PL" sz="1500" b="1">
                <a:latin typeface="Rockwell Extra Bold"/>
                <a:ea typeface="+mn-lt"/>
                <a:cs typeface="+mn-lt"/>
              </a:rPr>
              <a:t>koniecznie zjeść coś zielonego</a:t>
            </a:r>
            <a:r>
              <a:rPr lang="pl-PL" sz="1500">
                <a:latin typeface="Rockwell Extra Bold"/>
                <a:ea typeface="+mn-lt"/>
                <a:cs typeface="+mn-lt"/>
              </a:rPr>
              <a:t>. Na stole powinny się znaleźć przede wszystkim </a:t>
            </a:r>
            <a:r>
              <a:rPr lang="pl-PL" sz="1500" b="1">
                <a:latin typeface="Rockwell Extra Bold"/>
                <a:ea typeface="+mn-lt"/>
                <a:cs typeface="+mn-lt"/>
              </a:rPr>
              <a:t>pierwsze wiosenne nowalijki </a:t>
            </a:r>
            <a:r>
              <a:rPr lang="pl-PL" sz="1500">
                <a:latin typeface="Rockwell Extra Bold"/>
                <a:ea typeface="+mn-lt"/>
                <a:cs typeface="+mn-lt"/>
              </a:rPr>
              <a:t>– oczywiście zwłaszcza te zielone: szczypiorek, sałata czy szpinak.</a:t>
            </a:r>
            <a:endParaRPr lang="pl-PL" sz="1500">
              <a:latin typeface="Rockwell Extra Bold"/>
            </a:endParaRPr>
          </a:p>
          <a:p>
            <a:endParaRPr lang="pl-PL" sz="1500">
              <a:latin typeface="Rockwell Extra Bold"/>
              <a:ea typeface="Source Sans Pro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3F2521-5FCA-4EE4-ADB9-C71AB81B8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16299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16" name="Graphic 190">
              <a:extLst>
                <a:ext uri="{FF2B5EF4-FFF2-40B4-BE49-F238E27FC236}">
                  <a16:creationId xmlns:a16="http://schemas.microsoft.com/office/drawing/2014/main" id="{701F4A7E-EE52-4FFF-847D-941A57F6E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4C45BFB-2AD2-45F8-9F4B-9151A686E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2FD8094-5F5E-411D-96E3-0D8E76B94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F3FB933A-7D1C-4A1F-9589-2006261FD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65C4036-D195-4D1E-B436-A03795967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4F38E9F-35FC-437D-BE4E-33FDF6056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4" name="Obraz 4" descr="Obraz zawierający żywność, przekąski, kanapka&#10;&#10;Opis wygenerowany automatycznie">
            <a:extLst>
              <a:ext uri="{FF2B5EF4-FFF2-40B4-BE49-F238E27FC236}">
                <a16:creationId xmlns:a16="http://schemas.microsoft.com/office/drawing/2014/main" id="{AF75750D-0B2D-47C9-812D-D709A6D61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7" r="8887" b="-3"/>
          <a:stretch/>
        </p:blipFill>
        <p:spPr>
          <a:xfrm>
            <a:off x="7253021" y="1820334"/>
            <a:ext cx="3555043" cy="32173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B7E220D-70BE-46E1-87EA-9239C108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66592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FC1A5110-77D2-40E7-81AD-268BA675F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4FA2A3FD-1B3F-42AF-BC02-85F36E0565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7AD487CA-8FBC-4540-AC49-97AE50C65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D84CF57-47D1-43F3-A27F-4554C8874D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CBEE7FBD-98AD-4AD4-8928-24BF44632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4FD382E-B389-4D8F-A55E-6DFA291F0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8382AB7-ABEA-406A-BC9C-E929CB72C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87410AC-739F-4AF0-B3F3-BA1EE2D84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97F7ECB-7025-4A18-B6C1-9A8F179D8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8BF277F-8AC7-4B9F-A748-658BC32F4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861EEE4-BFC2-47F9-B33D-2CF7EF91D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EDB4948-A661-493E-A726-89FD160435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690295D3-F01C-40D4-AC18-38CDB597D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E279E4F-F139-423E-AF42-7C309EE9E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E503EF8-F0B7-4F0E-B82E-742BB8DB8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BF1F2E6-2E0A-4F5C-AF29-167B9214D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D465F6F4-1BA9-4F7B-9980-3571C7C5C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FFF3428D-3135-4073-AB27-8292AA421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2EE4FAE5-DC40-43E2-BACB-84C2CCDA3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97E1E565-91F8-469C-998D-413D4E3D00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7AADD30B-6564-45CD-A760-00AD0ED73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B9ABBD5-5E76-4812-A4CF-2A8B16A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F97912E-EDA5-4A75-A106-B25426BB66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A8D15062-DCA7-43EE-AB75-CD9C80F379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80EB5712-3433-46B4-A8DF-04A8D03E3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6F3BFE28-EB41-4640-802B-FAA4F7378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203F4E0E-E3AE-4B10-B1BC-529CC3CD0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B83F41D-7419-46EC-8C00-37127DC3AA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991303F-ED54-4483-97A9-3143D1CA72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B99A87F-D826-40DC-B688-B209D5253B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CB798D6-E3C9-41B2-8F20-F0CF87068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CF03CDA-070F-49AE-B37C-4D08A1BAD2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4CBFC42-413D-4BC6-9BEA-078040C01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4A02437-3BDD-4242-9C52-0DB006A35E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7209D1D0-DC11-43F3-8050-D8C01D3B6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A37369D-62F1-4A67-B1A1-658CBED41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68CD3744-B811-40BE-B10F-4D5B1AA9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048B8EA-2CD0-40CF-B570-BD99E0F77C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2D8EA840-350B-405A-A1BB-40D93A00ED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6BFAC7FE-90ED-4400-9E88-D3EB802CF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8A49AFF-4D6A-4290-A811-6ADBC2A2A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5267CD0-3312-488A-ADC9-2A215FC9B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734AF3AE-4171-471C-AFDE-0A4B563D9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9761283D-6867-470C-85BB-833A5997B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232907EC-87D6-4A76-97C7-ED83798B8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AE06A14-FDDB-4888-9F8A-C027B6FC7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408FBBF8-91F0-43DF-84FE-8585BD4C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0F8B312-3204-4812-9CED-599503CC0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3163C36-49A9-42CD-84AB-945A548107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C737819E-C741-419C-8B07-6CBF226F4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86094C82-164A-490B-A711-CBC5914A7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97614F7-51E5-4AEF-B768-8C452874D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6227872-28BD-445D-96AD-EF00622F8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1DC2CF0-2FA0-43FC-9509-0C6DB072B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9795B481-57FF-4E8E-83AA-E5D2E3E2F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48378AF-5FAD-46E5-9709-EA405E6749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A673CCD4-0D19-45A5-A1E8-0C6F8E2C41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E686E15-638D-450E-BD41-9EEC16695B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9970629-2923-493A-A315-FA7EDF13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D8839461-CBD3-4A9A-BBCF-09A8835874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06ACA65A-A638-4499-9A58-4BBB2D8502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1E2A7DEF-7652-4468-8E3F-6FF0C0A9F9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B20F00C4-6808-4F91-8495-A7C27E49A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4254291C-CB21-424F-AF32-0C70F1642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C6D37468-BE92-4741-86A9-1417F2AA4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2A361414-EF46-4101-B08C-BA761D10D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2B99449-370E-4EEE-9DB6-159197F27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FAA977E9-699A-4D73-B0CF-CE0C4EB2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9EDD115C-F555-4352-B8FB-C7F9829FA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9454379A-04D7-4413-8E59-262DB6BC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E65F25A-79A5-4F0D-A340-475979F2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838E1E5B-3968-49BD-843C-C8C0F44C6E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94CA466D-7602-4464-BAB2-071A59F8A9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A1357E7-09DA-4B68-A637-F277764E9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EFCA436-DAC9-4B9E-82BE-E0DE3F5C8A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A482722-F397-4F01-97DD-D018FE637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5CF6C289-6A1B-4031-84CC-4DA52D08E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42F190D1-D9E1-46D5-A212-6560B860B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08ADD086-4DD1-4EBA-BC75-CD93AE4D4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75A280D7-478F-468E-9644-B09B8FDEB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9BE9354-BB23-458F-9AE3-DD8AC4F1E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861A354D-F521-44EF-9140-7393D26D2E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C76B3340-3BF4-4FB9-B7FA-751617C73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C802BF6D-7C7F-41BF-B0CA-C5E6AFABB3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12FB0EF-009B-4384-BD25-D3C6EBCC9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922F2BA9-9373-465D-8F24-F58DB9B1B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4FAD72B3-1B8B-4B05-B201-419A776FB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AC81E68B-1417-445D-9B51-60A0F91E5B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D5A9E27-E07F-4466-9021-D25D85CDC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CF5DC41D-2B9C-4659-9F3E-C3A2BDE8B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AA3263F-DADF-4BDD-82AC-F44BC4FE0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8999662B-626A-4D98-920C-CDA407F83B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D6C410A6-2F1A-4222-8D50-2781C5D7E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9221CD39-A736-45F1-92AA-8533C1D27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B3025FBC-7A41-410A-AC63-DD483277D2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09A5D562-F236-406C-A6FF-163F8FE290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8086E1B-8B11-4A2D-BB70-33C51E476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7B908F0B-B32A-46B3-8587-82EC271B8C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2687ECF-D561-41B0-AD3C-7F627A412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7F6218A-89E1-41D8-8C8C-6CF0F70F5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AFE4E14-C851-4334-9F44-DFD70DD46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7011BCD2-D4B9-4726-8FF7-FF4B12983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D21E20DA-52FD-41FC-AB37-5468D9F20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9EB0F03-97F9-4207-9552-FD5F92185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1675131-367D-4E22-8170-BE1BCA56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CA3664D-20A4-4FCC-9CD3-E7A452C5B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9515CFE-D1C5-4594-A572-DB2235C69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CFB6755-EA85-4DA9-A570-59F500E95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824F6828-D6CE-44D4-BF48-6FA7F58862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97E302B6-BC6F-4DF5-B1FA-3BEE992671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42327E29-F07F-4C06-A1E3-19EBCABEE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1FF70127-1DB3-4507-ABD4-BE6242907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9655D743-D6D1-4AAF-8644-B7B605330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AEB3D1EA-07D1-4406-BF5A-AEA41D7D2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DFB99DC-1A5F-455D-9AD5-B84298D1C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0CD14F4-787A-4CB1-87CB-FD4A28816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A23CE74A-BDFD-4B56-84CA-734581FCF2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E4FE61F-77E6-40E1-97B9-2B88B7CE9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C5471DE-7760-4942-9752-D8676B2BE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AFC6266D-DA02-4614-88F2-7077DCC291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AE1A43A2-78D9-4279-B715-FED7BD949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A2B18DEA-1741-42E2-9097-7B5DE0018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A78E9B74-5DCA-4B60-89A6-2B3A85E24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057B4547-96DD-4BA0-994D-C76DE93AD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30454D66-4E7A-44FE-9822-3D34133AB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29051627-5724-440D-8B81-D4F83BE986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38507626-34D1-4BBF-B9EF-BDE8BBBFD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209CB8E9-BC41-4D95-B65F-8285256AD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B597DBE-D5A0-45B1-A659-8452BF04A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053D2250-26AE-4ED4-8644-0A23D1CBC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932173CC-8796-4913-BFB5-DEABBA8553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79FC0C90-AECD-45F4-8BAD-CA3DAC393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9475113E-1AC5-4621-A394-9D0657FC01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EF8491AB-6DD8-4293-B4D7-550388F1BB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1851A60B-8BBD-4C38-9143-0AF1DC783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9810BA7-727E-4871-A866-A0CD5EE6CD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E2252C24-7565-4F9E-81B7-F0385F30C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91095F58-4C7C-4261-AF74-4C8BEA99F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A79FED60-FFC3-4420-BB54-25D7E3D20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B619CEC-F915-4E63-AF98-E4212F9F6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3FBB620-A91A-4FF4-B380-DC4FEC600F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12F7E0D-8362-4060-BB77-EC596B279A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4F11F9EE-F36A-4206-AE5B-60825B153B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F342A80B-ACB4-4C6F-8250-212611A28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4EC40C9-93C0-498E-A05D-17EF46BB9B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E42CF2F2-4895-495A-B10B-EE6C93BDB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2AFEDFDC-CB51-46B4-8294-26B55F973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D19ED5F-B560-4366-AD14-9EC71C7ED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42E95D3F-2E55-4021-9D6F-B6E7224C9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F45660DB-2DA2-4937-B362-69FA55D2B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A488514-5D26-42FF-BD81-E9F2E1DE3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421E4366-604D-4893-BE4C-08D448A06C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9128E702-7B78-4B59-BAB4-530DF53A8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97456D98-32F2-4486-81EE-5CBDC5137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F3173B06-C53D-4E52-B3D3-7D10BB963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A5E08649-A0F1-4F92-9B1A-23DD0768E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0386755E-BD00-42F5-8AFD-3FE177FD6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38479D89-3237-4F5A-9785-2F84E973FC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F86502C8-2734-48E5-9834-A8435644C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CEA77AA6-BB37-4CE8-9E75-DB4F595BA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F79F8C8-5618-4880-A26B-8310380F0E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880EE80C-A78F-4B21-985E-50CACEF2E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0EDC8879-9797-42E5-AB8E-E36229BF3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1B37764D-AF04-4F2C-81D9-5EFA3E5C02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31C6105B-1E1B-4444-A6E5-5B157F3C16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559B4EC8-EFFF-4DCA-AAB8-26AF6679DE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ED93E274-9D58-4EC9-80D4-33D9D3A09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6E5616A1-0B5F-4D6D-910E-792B393B3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DD0D9C8-A2E7-4C95-BBC5-5E2D62D67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509401FA-7222-4A17-828C-1729888E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7B025375-9B31-46A6-87EC-BA8E94E67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54AFC84-3FCF-4783-9CE6-BE7BCF5CB7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EC3B2D5-1605-4334-8CC6-33D5D53E7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3286B7-109A-47DD-BD18-3A8E2FCDF5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E4611D-D180-45CC-95F3-4D780BF2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5D9DF6-64E6-48A9-89BE-1AEDF3DBA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77E91B6-62FE-4219-8648-2FA062EE04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05794AA-8ED8-4FEB-B9E2-3D6829552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EF7D50-E12D-4F46-9B10-16E903FB7F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D885088-5CE2-4ABB-AC5F-8E295C63A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7F9B5BB-81CC-442B-B607-5F084799E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CC6AB35-BB47-42CE-9492-77B57C361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13E089E-A0F7-4B85-BFEF-EABBF3824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306C271-11BD-4ACA-99FC-BC847B6AB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51C39C2-B68B-4FB3-AF93-3B6EFC5EB8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19A9E62-BA64-414F-9053-428828BD4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0F1A2A5-D670-4734-B018-570175184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896E20F-D59A-4E5C-AAC2-ED79FCAC3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3B49622-0DD4-4378-A974-3EC752B2DE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BF83D4D-5E95-4F61-8A1C-624625209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B270157-AA6D-4EE4-9506-368F8C97C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4DA0BEE-AE9D-4CE8-B249-C229E628E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D089CCA-7A85-405E-9AF7-96F814E3B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E30352E-9DBA-4777-A093-B6F3D6060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64C5F14-2A45-42AA-948A-6C7D19578F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3CF5D72-A8B6-4A2B-8F09-46F06C3B9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D32D7ED-2507-43E0-BCA0-69F1D9219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029896F-72B5-4FBB-98D7-A4A6B7A8E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735037E-DA25-4564-960C-F744D00E1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75717CD-2FAA-46E2-825A-5A409DC36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ABAD2C5-9937-47FF-9A17-132CEA54C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319C0FD-333B-49B2-B54F-959084B1C6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3F88462-C743-4DF3-9A31-09108B3DD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A47CC3C-9310-422C-8AF8-CF56E286B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4CBAB0F-DFA6-4370-AF0D-EAEA0DA18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B75D567-78A7-4986-B241-E03EB5B6A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6065FE5-5B5D-426F-A331-FFB91E483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8748863-F066-4C39-BA9E-951EA19F1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988B46B-EC58-4704-8960-75C617B2CE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C8F94F3-22A8-4403-BAF4-DA1344D120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144F6B6-FBD2-44C5-93F2-36FB060AB8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DFF1114-943E-4377-9482-AC35E9B91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29A169E-8860-41C6-B2BA-656C9E87F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1DA92F1-025A-41CC-892D-006269B6C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B423574-AD0E-466C-A690-E3BF7ABC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7E67DD-12D5-49FA-AE92-B1F4186329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E085075-A03E-4D1C-A2BE-219D51E77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552ECBE-4DF7-4004-80CB-33A3864DC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B1DFB18-112F-43BE-938F-949ACF4CE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107EA75-B66F-478F-A9A4-8BE4090A1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032A1FF-0163-4F65-9627-3D0E330E79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8F81DD7-3941-40F3-A5C5-1D25AD61E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67D955C-E4A5-47E9-B07D-7C7FD8E39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31DEA5B-7DF4-4F3E-B837-7388E6701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640D8A9-2845-4810-99AA-3464C47FB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1AA428D-A610-40EA-926D-72664C6A3A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88B6BF5-3A26-476D-AF79-46892B0AE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0D38E94-BDA0-466A-866C-7D754B54B6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E4807B4-64BB-4BB1-A6C7-B9F8B78FE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B74427A-2B27-4328-8ECD-0166E61D8A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58C6F50-4093-4240-B613-EA20F73E29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41C2F64-B446-495C-B3ED-DA19115FD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EDDACDA-D780-49ED-88B3-AC1E6CECD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B6F340F-6BFF-4869-B569-850333B1C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4FC277F-1805-46F5-8D99-EE30A5FCD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E3D8861-A4CB-46F2-812C-4857D1E76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C3AD847-D9CA-4EC5-890E-21244786F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A89CE44-4244-411C-A74F-1446D8BC1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0E6026F-2714-4620-8EE9-3C55C2D6C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0A828ED-45A9-4D69-975D-19CD36650C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70CBCD0-B8B7-483D-A17D-9351A1A47F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BDEF120-B9AE-44F5-B98D-937D9C9293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8C22314-7ABA-46AF-98F6-EA626787D8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E57EC52-CDFD-4DC8-8C7F-DA76CBC94D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E44CDAD-CC81-4519-A934-3E75CB58F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7234B76-B5E7-497F-8C9A-BEADE7D2A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308AC98-72DE-4623-8351-5CDBA5F858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6BCA60F-A345-4A89-8E76-8F628DE24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712711F-FF52-40E0-8B6D-7AB132EFB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BB99ABA-6734-4713-A9AA-6A0613DB3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8DBC39A-A841-4DAD-A5EE-BAD254A4F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8E8002-19BD-4C58-ACEF-D092676D5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37DEA0B-D0C3-4386-B016-901208881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E085198-3B84-4E70-8004-5B739F0D0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F8854E4-646B-4843-9429-2E68B3AE9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75E4420-1C5B-4C29-9622-F3DA7E0BF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9099746-E839-480D-A294-385184855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5C60C66-6A6A-42B6-82CE-9F5BCAD5F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85425DE-B5F8-4166-8F76-168A6E6F5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F5E9558-8664-40E2-818A-C90536250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20CC716-8E51-492E-95F3-7DF5778E8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7956267-D439-4A6C-8779-9864DDF69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566625F-0177-4163-AAC6-DD5AA352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1580694-1781-46F9-B2C4-76F4689BAD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635D9A5-51BC-49A2-9AE2-4C8147FC5E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B6D58AC8-F8B3-4C3D-AE9F-26677AE63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3CA316E-6515-47CF-9F53-7A0EE31AF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8E79866-F842-47A5-8D8C-0185FD69D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1939D2F-E660-4CFF-BF9C-2146DD9CC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F048F16-4CC3-406C-93A3-3CEDF31C4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A5658A8-AB7B-409C-A206-50CDD581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A4F8AC2-9FA1-4E5B-ACB2-661CAABFE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438DDE6-AE18-4B2A-92CE-57D6032A1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9B002FA-1035-4DE8-8097-3675A4FB2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699ADFD1-CBA1-4C59-A545-CA6EEAF2C4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5DDA6CB-B8BF-4E57-BF2E-5C880FAF8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A8B2946-9D70-4DD4-B9B2-606E8F83A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319A466-F3AE-4F1F-BD2F-77D9F148B0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6CF0A07-A757-404E-9880-5AF3D52DE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D3C2686-5B08-4159-865F-1B0A72E7EB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AAB7354-0524-4F71-83F0-35FAFA9EE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93C7EEE-727B-4A0D-AA01-3B0893F86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F98C909-0D3D-402C-86A1-9647DA57B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9CF4616-0FC7-4D90-97D4-47F26C31B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5151952-7057-44BC-B171-EC280CDD3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C14CA9-836E-4131-9614-CC7AF80C7A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9227461-A59A-437A-A371-0B3DD0510E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564435B-AE59-45CC-A733-1D61AB9A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4964014-4F54-4767-B2A1-1E68A49A2E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B12DA42-BE2F-486C-A207-50F0B2A0D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35083CD-4EE4-48A6-BDE4-DCEB0CD08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2ACA69B4-304D-4E76-91E8-B824CC474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5FBB8B7-7087-4F0C-8A80-BA19FA3C5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08B546A-B18E-4E08-B52F-1F1FB4515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D083028-5844-4BA9-91D6-6066256F8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6BDB7B8-D976-4509-BB67-E960BEB6E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F8D90CC-4AD0-49F4-B215-61FD0A2FE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A255F4C-2D85-48C3-A425-B1B090100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4D88F2F-ACB0-4172-BB9F-71ABC334D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102F024-AF29-4883-BE6C-52EFD0207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09DB4B0-EDB8-4635-9A3D-B48E596585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BA4BB9B4-19AF-4964-8FDE-1C02C01F37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466ACF5-678D-47AC-A8E1-250FBEA6E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F4BE354-56F1-4CC0-ABC3-CFA225559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FF6AB4A-7E14-48F4-B58E-D3BCD7F55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26A8026-2DFD-4691-81ED-CF8C6C8101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CBE85A3-D478-4EBF-A094-768EDE80E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B03629E-D0C6-47D9-9E55-FB00BFBAD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ECA1C99-3F19-4C93-9683-CDDBE284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E53F2EA-BC30-4BEC-BBA5-FF485FD8B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FE941FB-7EBE-489D-B1D8-06BC9E2F7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FCECFFB-D979-4814-99CC-B8C0CCE04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218BC88-1436-4861-9108-ED5C49172D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7C43492A-8ADB-4CDA-976F-F9159DE14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48A8C4E-CD2B-4E83-895D-6B1071C5E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2315E315-11E8-4514-BE71-EEA42E23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6C36A72-5D83-400B-9DC6-D6A4F7D36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F388598-6DD8-4B12-8DBD-1F8933348E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42ADD8C0-C6F0-46A9-8D78-B6026B55B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5CC1749-FD2F-40FD-AA5A-CAFE9C6E2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8F5A197-D6C9-4BDB-A9DE-7FFE84B35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B6C64F3-7126-4337-9067-15A64EF535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5A902BCF-C9BF-4566-AC1E-1E91502F2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9B1FBFF-C965-462A-9B34-D01689CAFE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C13CFECF-7502-40A2-92A6-3DBC74DF9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1280C84-683C-4088-8E3C-8A98A6749E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3747508C-3AE5-4D8D-A086-A46FDBEDE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EC02501-119D-4C07-AB8C-A131B125B1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F899201-EDD3-4F1A-89A6-345290E70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25488C2-1481-42C0-AE4D-4052F7EFF7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4F224FC-B0FB-4A2E-A9BD-0F7CFB241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D04F68AF-F37B-4407-8471-E549ADCFAA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030291B-8F7B-4D02-A35F-561C0DAA8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E961417-D5BB-4D51-8FD8-3402284256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33EAFF3-FE9C-4606-89F9-19982C0FE9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01882DC7-070C-47B0-B378-FA112A6CA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BDF1B4B0-0A75-4538-A610-727209081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6E4AD28E-F206-45E2-9B00-A2E68FFB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35023C8-4EFD-461A-8FFD-C78035856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7FFEB6B5-C11C-4B5F-BCC4-C86C5659E6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5" name="Obraz 5" descr="Obraz zawierający wewnątrz, zielony&#10;&#10;Opis wygenerowany automatycznie">
            <a:extLst>
              <a:ext uri="{FF2B5EF4-FFF2-40B4-BE49-F238E27FC236}">
                <a16:creationId xmlns:a16="http://schemas.microsoft.com/office/drawing/2014/main" id="{0E0778B0-8B78-4A76-BBA1-D126F0099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606" y="4202258"/>
            <a:ext cx="2743200" cy="18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FunkyShapesVTI</vt:lpstr>
      <vt:lpstr>BrushVTI</vt:lpstr>
      <vt:lpstr>ZWYCZAJE     WIELKANOCNE</vt:lpstr>
      <vt:lpstr>DŁUGI WEEKEND</vt:lpstr>
      <vt:lpstr>Wielkanocne drzewo lub Osterbaumb</vt:lpstr>
      <vt:lpstr>Tradycja</vt:lpstr>
      <vt:lpstr>Czy wiesz, że w Niemczech… </vt:lpstr>
      <vt:lpstr>Ciekawoska :</vt:lpstr>
      <vt:lpstr>Dania wielkanocne w Niemczech</vt:lpstr>
      <vt:lpstr>WIELKA SOBOTA</vt:lpstr>
      <vt:lpstr>Zielony Czwartek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205</cp:revision>
  <dcterms:created xsi:type="dcterms:W3CDTF">2021-03-01T20:08:00Z</dcterms:created>
  <dcterms:modified xsi:type="dcterms:W3CDTF">2021-03-30T11:32:15Z</dcterms:modified>
</cp:coreProperties>
</file>