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B38"/>
    <a:srgbClr val="373D37"/>
    <a:srgbClr val="3140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4F96C-505F-420A-8BD1-1CAA6981AAC9}" v="1957" dt="2022-10-04T18:23:19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2022-12-12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378755" y="1064888"/>
            <a:ext cx="5139080" cy="3178888"/>
          </a:xfrm>
        </p:spPr>
        <p:txBody>
          <a:bodyPr anchor="b">
            <a:normAutofit/>
          </a:bodyPr>
          <a:lstStyle/>
          <a:p>
            <a:pPr algn="l"/>
            <a:r>
              <a:rPr lang="pl-PL" b="1" dirty="0">
                <a:latin typeface="Century Gothic"/>
                <a:cs typeface="Calibri Light"/>
              </a:rPr>
              <a:t>RECENZJA KSIĄŻKI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31909" y="4192809"/>
            <a:ext cx="476344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800" dirty="0">
                <a:latin typeface="Century Gothic"/>
                <a:ea typeface="+mn-lt"/>
                <a:cs typeface="+mn-lt"/>
              </a:rPr>
              <a:t>„The Inheritance Games ”</a:t>
            </a:r>
            <a:endParaRPr lang="pl-PL" sz="2800" dirty="0">
              <a:latin typeface="Century Gothic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Obraz 5" descr="Obraz zawierający tekst, trawa&#10;&#10;Opis wygenerowany automatycznie">
            <a:extLst>
              <a:ext uri="{FF2B5EF4-FFF2-40B4-BE49-F238E27FC236}">
                <a16:creationId xmlns:a16="http://schemas.microsoft.com/office/drawing/2014/main" xmlns="" id="{CAE0CA6F-9165-491E-8BF7-B62C9ED48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1" r="907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D4A57DD9-7D4A-7D4F-7E96-350BC88F8BA4}"/>
              </a:ext>
            </a:extLst>
          </p:cNvPr>
          <p:cNvSpPr txBox="1"/>
          <p:nvPr/>
        </p:nvSpPr>
        <p:spPr>
          <a:xfrm>
            <a:off x="7974169" y="6219422"/>
            <a:ext cx="42178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 sz="2000" dirty="0">
              <a:latin typeface="Century Gothic"/>
              <a:cs typeface="Calibri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275FA376-5F28-75A3-2124-179AA85CAAC5}"/>
              </a:ext>
            </a:extLst>
          </p:cNvPr>
          <p:cNvSpPr txBox="1"/>
          <p:nvPr/>
        </p:nvSpPr>
        <p:spPr>
          <a:xfrm>
            <a:off x="69760" y="37563"/>
            <a:ext cx="76039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Century Gothic"/>
                <a:cs typeface="Calibri"/>
              </a:rPr>
              <a:t>Źródło: </a:t>
            </a:r>
            <a:r>
              <a:rPr lang="pl-PL" sz="1100" dirty="0">
                <a:latin typeface="Century Gothic"/>
                <a:ea typeface="+mn-lt"/>
                <a:cs typeface="+mn-lt"/>
              </a:rPr>
              <a:t>https://cdn.pixabay.com/photo/2015/05/31/13/30/book-791764_1280.jpg</a:t>
            </a:r>
            <a:endParaRPr lang="pl-PL" sz="11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0F7B91-67BE-C3A6-8AB5-9606A440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82" y="947099"/>
            <a:ext cx="5314536" cy="1325563"/>
          </a:xfrm>
        </p:spPr>
        <p:txBody>
          <a:bodyPr>
            <a:normAutofit/>
          </a:bodyPr>
          <a:lstStyle/>
          <a:p>
            <a:r>
              <a:rPr lang="pl-PL" sz="6000" b="1" dirty="0">
                <a:latin typeface="Century Gothic"/>
                <a:cs typeface="Calibri Light"/>
              </a:rPr>
              <a:t>O AUTORCE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F698EBA-6306-BE32-0D3B-13A63CAB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7" y="2672308"/>
            <a:ext cx="5806155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dirty="0">
                <a:latin typeface="Century Gothic"/>
                <a:cs typeface="Calibri"/>
              </a:rPr>
              <a:t>Autorką książki </a:t>
            </a:r>
            <a:r>
              <a:rPr lang="pl-PL" dirty="0">
                <a:ea typeface="+mn-lt"/>
                <a:cs typeface="+mn-lt"/>
              </a:rPr>
              <a:t>„</a:t>
            </a:r>
            <a:r>
              <a:rPr lang="pl-PL" dirty="0">
                <a:latin typeface="Century Gothic"/>
                <a:ea typeface="+mn-lt"/>
                <a:cs typeface="+mn-lt"/>
              </a:rPr>
              <a:t>The Inheritance Games</a:t>
            </a:r>
            <a:r>
              <a:rPr lang="pl-PL" dirty="0">
                <a:ea typeface="+mn-lt"/>
                <a:cs typeface="+mn-lt"/>
              </a:rPr>
              <a:t>”</a:t>
            </a:r>
            <a:r>
              <a:rPr lang="pl-PL" dirty="0">
                <a:latin typeface="Century Gothic"/>
                <a:ea typeface="+mn-lt"/>
                <a:cs typeface="+mn-lt"/>
              </a:rPr>
              <a:t> jest </a:t>
            </a:r>
            <a:r>
              <a:rPr lang="pl-PL" b="1" dirty="0">
                <a:latin typeface="Century Gothic"/>
                <a:ea typeface="+mn-lt"/>
                <a:cs typeface="+mn-lt"/>
              </a:rPr>
              <a:t>Jennifer Lynn Barnes</a:t>
            </a:r>
            <a:r>
              <a:rPr lang="pl-PL" dirty="0">
                <a:latin typeface="Century Gothic"/>
                <a:ea typeface="+mn-lt"/>
                <a:cs typeface="+mn-lt"/>
              </a:rPr>
              <a:t>. Pochodzi ona ze Stanów Zjednoczonych – tam się urodziła i uczyła. Oprócz recenzowanej serii </a:t>
            </a:r>
            <a:r>
              <a:rPr lang="pl-PL" dirty="0">
                <a:ea typeface="+mn-lt"/>
                <a:cs typeface="+mn-lt"/>
              </a:rPr>
              <a:t>„</a:t>
            </a:r>
            <a:r>
              <a:rPr lang="pl-PL" dirty="0">
                <a:latin typeface="Century Gothic"/>
                <a:ea typeface="+mn-lt"/>
                <a:cs typeface="+mn-lt"/>
              </a:rPr>
              <a:t>The Inheritance Games</a:t>
            </a:r>
            <a:r>
              <a:rPr lang="pl-PL" dirty="0">
                <a:ea typeface="+mn-lt"/>
                <a:cs typeface="+mn-lt"/>
              </a:rPr>
              <a:t>”</a:t>
            </a:r>
            <a:r>
              <a:rPr lang="pl-PL" dirty="0">
                <a:latin typeface="Century Gothic"/>
                <a:ea typeface="+mn-lt"/>
                <a:cs typeface="+mn-lt"/>
              </a:rPr>
              <a:t> napisała także m.in. serię </a:t>
            </a:r>
            <a:r>
              <a:rPr lang="pl-PL" dirty="0">
                <a:ea typeface="+mn-lt"/>
                <a:cs typeface="+mn-lt"/>
              </a:rPr>
              <a:t>„</a:t>
            </a:r>
            <a:r>
              <a:rPr lang="pl-PL" dirty="0">
                <a:latin typeface="Century Gothic"/>
                <a:ea typeface="+mn-lt"/>
                <a:cs typeface="+mn-lt"/>
              </a:rPr>
              <a:t>Naznaczeni</a:t>
            </a:r>
            <a:r>
              <a:rPr lang="pl-PL" dirty="0">
                <a:ea typeface="+mn-lt"/>
                <a:cs typeface="+mn-lt"/>
              </a:rPr>
              <a:t>”</a:t>
            </a:r>
            <a:r>
              <a:rPr lang="pl-PL" dirty="0">
                <a:latin typeface="Century Gothic"/>
                <a:ea typeface="+mn-lt"/>
                <a:cs typeface="+mn-lt"/>
              </a:rPr>
              <a:t>. </a:t>
            </a:r>
            <a:endParaRPr lang="pl-PL" dirty="0">
              <a:latin typeface="Century Gothic"/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osoba, kobieta&#10;&#10;Opis wygenerowany automatycznie">
            <a:extLst>
              <a:ext uri="{FF2B5EF4-FFF2-40B4-BE49-F238E27FC236}">
                <a16:creationId xmlns:a16="http://schemas.microsoft.com/office/drawing/2014/main" xmlns="" id="{346CFA4A-BC20-397E-76A2-366EFF43F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5" b="27425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D817F88-C773-0C70-FA35-2C322B105F62}"/>
              </a:ext>
            </a:extLst>
          </p:cNvPr>
          <p:cNvSpPr txBox="1"/>
          <p:nvPr/>
        </p:nvSpPr>
        <p:spPr>
          <a:xfrm>
            <a:off x="4811661" y="-6147"/>
            <a:ext cx="814233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Century Gothic"/>
                <a:cs typeface="Calibri"/>
              </a:rPr>
              <a:t>Źródło: </a:t>
            </a:r>
            <a:r>
              <a:rPr lang="pl-PL" sz="1100" dirty="0">
                <a:latin typeface="Century Gothic"/>
                <a:ea typeface="+mn-lt"/>
                <a:cs typeface="+mn-lt"/>
              </a:rPr>
              <a:t>https://pbs.twimg.com/profile_images/378800000675279955/4d823d92d8ecd5ba694b5025bdfa79b7_400x400.jpeg</a:t>
            </a:r>
            <a:endParaRPr lang="pl-PL" sz="11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23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xmlns="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2D35DC-85BD-94FC-FC0D-E6B18472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54" y="337375"/>
            <a:ext cx="5475446" cy="1773936"/>
          </a:xfrm>
        </p:spPr>
        <p:txBody>
          <a:bodyPr anchor="b">
            <a:normAutofit/>
          </a:bodyPr>
          <a:lstStyle/>
          <a:p>
            <a:r>
              <a:rPr lang="pl-PL" sz="4800" b="1" dirty="0">
                <a:latin typeface="Century Gothic"/>
                <a:cs typeface="Calibri Light"/>
              </a:rPr>
              <a:t>O CZYM JEST TA KSIĄŻKA?</a:t>
            </a:r>
            <a:endParaRPr lang="pl-PL" sz="4800" b="1" dirty="0">
              <a:latin typeface="Century Gothic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FC09980-34F3-38A6-AFE1-7FF262DCC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4" y="2231898"/>
            <a:ext cx="5814196" cy="32095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alibri"/>
                <a:cs typeface="Calibri" panose="020F0502020204030204"/>
              </a:rPr>
              <a:t>„</a:t>
            </a:r>
            <a:r>
              <a:rPr lang="pl-PL" sz="2000" dirty="0">
                <a:latin typeface="Century Gothic"/>
                <a:cs typeface="Calibri" panose="020F0502020204030204"/>
              </a:rPr>
              <a:t>The Inheirtance Games</a:t>
            </a:r>
            <a:r>
              <a:rPr lang="pl-PL" sz="2000" dirty="0">
                <a:ea typeface="+mn-lt"/>
                <a:cs typeface="+mn-lt"/>
              </a:rPr>
              <a:t>”</a:t>
            </a:r>
            <a:r>
              <a:rPr lang="pl-PL" sz="2000" dirty="0">
                <a:latin typeface="Century Gothic"/>
                <a:cs typeface="Calibri" panose="020F0502020204030204"/>
              </a:rPr>
              <a:t> jest książką pełną zagadek i zwrotów akcji. Główną bohaterką jest Avery Grambs – uczennica szkoły średniej. Jej życie obraca się do góry nogami, kiedy pewien miliarder zostawia jej niemal cały swój majątek. Avery nigdy go nie poznała, nie ma pojęcia kim jest i dlaczego pozostawił jej tyle pieniędzy. Aby otrzymać swoje dziedzictwo dziewczyna musi rozwiązać zagadki pozostawione przez bogacza przy pomocy jego czterech wnuków. Kim jest miliarder? Dlaczego właśnie Avery? A może to pomyłka? Tego dowiecie się po przeczytaniu książki.</a:t>
            </a:r>
            <a:endParaRPr lang="pl-PL" dirty="0">
              <a:cs typeface="Calibri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749A7284-D010-4ACB-A08A-FC3C3689B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, książka&#10;&#10;Opis wygenerowany automatycznie">
            <a:extLst>
              <a:ext uri="{FF2B5EF4-FFF2-40B4-BE49-F238E27FC236}">
                <a16:creationId xmlns:a16="http://schemas.microsoft.com/office/drawing/2014/main" xmlns="" id="{EA480BA5-AE28-8F2B-E73F-386E16F3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59" y="576072"/>
            <a:ext cx="3714750" cy="5715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E6C4E36-6162-27ED-A80F-9E309572AA18}"/>
              </a:ext>
            </a:extLst>
          </p:cNvPr>
          <p:cNvSpPr txBox="1"/>
          <p:nvPr/>
        </p:nvSpPr>
        <p:spPr>
          <a:xfrm>
            <a:off x="5217242" y="516193"/>
            <a:ext cx="6636774" cy="2064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4D898CF-4AC4-D74A-F1EE-4CD14DE358CE}"/>
              </a:ext>
            </a:extLst>
          </p:cNvPr>
          <p:cNvSpPr txBox="1"/>
          <p:nvPr/>
        </p:nvSpPr>
        <p:spPr>
          <a:xfrm>
            <a:off x="6458564" y="6354096"/>
            <a:ext cx="889819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Century Gothic"/>
                <a:cs typeface="Calibri"/>
              </a:rPr>
              <a:t>Źródło: </a:t>
            </a:r>
            <a:r>
              <a:rPr lang="pl-PL" sz="1100" dirty="0">
                <a:latin typeface="Century Gothic"/>
                <a:ea typeface="+mn-lt"/>
                <a:cs typeface="+mn-lt"/>
              </a:rPr>
              <a:t>https://ecsmedia.pl/c/the-inheritance-games-tom-1-b-iext118810762.jpg</a:t>
            </a:r>
            <a:endParaRPr lang="pl-PL" sz="1100" dirty="0"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263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A20532-3774-CF47-8F60-9BBFEC91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037" y="695741"/>
            <a:ext cx="5633142" cy="1325563"/>
          </a:xfrm>
        </p:spPr>
        <p:txBody>
          <a:bodyPr>
            <a:normAutofit/>
          </a:bodyPr>
          <a:lstStyle/>
          <a:p>
            <a:r>
              <a:rPr lang="pl-PL" b="1" dirty="0">
                <a:latin typeface="Century Gothic"/>
                <a:cs typeface="Calibri Light"/>
              </a:rPr>
              <a:t>DLACZEGO WARTO JĄ PRZECZYTAĆ?</a:t>
            </a:r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1DAD3DC9-4EC7-73A4-5320-A58B2C56C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1" r="23795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FB9162-91FD-E9D6-964C-9F0BBED5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740" y="2183723"/>
            <a:ext cx="5630878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l-PL" sz="2200" dirty="0">
                <a:latin typeface="Century Gothic"/>
              </a:rPr>
              <a:t>   „The Inheritance Games ” zawiera </a:t>
            </a:r>
            <a:r>
              <a:rPr lang="pl-PL" sz="2200" dirty="0" smtClean="0">
                <a:latin typeface="Century Gothic"/>
              </a:rPr>
              <a:t>nieoczekiwane zwroty </a:t>
            </a:r>
            <a:r>
              <a:rPr lang="pl-PL" sz="2200" dirty="0">
                <a:latin typeface="Century Gothic"/>
              </a:rPr>
              <a:t>akcji oraz </a:t>
            </a:r>
            <a:r>
              <a:rPr lang="pl-PL" sz="2200" dirty="0" smtClean="0">
                <a:latin typeface="Century Gothic"/>
              </a:rPr>
              <a:t>sekrety. </a:t>
            </a:r>
            <a:r>
              <a:rPr lang="pl-PL" sz="2200" dirty="0">
                <a:latin typeface="Century Gothic"/>
              </a:rPr>
              <a:t>Polecam ją </a:t>
            </a:r>
            <a:r>
              <a:rPr lang="pl-PL" sz="2200" dirty="0" smtClean="0">
                <a:latin typeface="Century Gothic"/>
              </a:rPr>
              <a:t>miłośnikom </a:t>
            </a:r>
            <a:r>
              <a:rPr lang="pl-PL" sz="2200" dirty="0">
                <a:latin typeface="Century Gothic"/>
              </a:rPr>
              <a:t>krótkich </a:t>
            </a:r>
            <a:r>
              <a:rPr lang="pl-PL" sz="2200" dirty="0" smtClean="0">
                <a:latin typeface="Century Gothic"/>
              </a:rPr>
              <a:t>rozdziałów </a:t>
            </a:r>
            <a:r>
              <a:rPr lang="pl-PL" sz="2200" dirty="0">
                <a:latin typeface="Century Gothic"/>
              </a:rPr>
              <a:t>(zdarzają się po trzy strony). </a:t>
            </a:r>
            <a:r>
              <a:rPr lang="pl-PL" sz="2200" dirty="0" smtClean="0">
                <a:latin typeface="Century Gothic"/>
              </a:rPr>
              <a:t>„</a:t>
            </a:r>
            <a:r>
              <a:rPr lang="pl-PL" sz="2200" dirty="0">
                <a:latin typeface="Century Gothic"/>
              </a:rPr>
              <a:t>The Inheritance Games ” jest niesamowicie ciekawa i wciągająca (ja sama przeczytałam ją w dwa dni). </a:t>
            </a:r>
            <a:r>
              <a:rPr lang="pl-PL" sz="2200" dirty="0" smtClean="0">
                <a:latin typeface="Century Gothic"/>
              </a:rPr>
              <a:t>Tak </a:t>
            </a:r>
            <a:r>
              <a:rPr lang="pl-PL" sz="2200" dirty="0">
                <a:latin typeface="Century Gothic"/>
              </a:rPr>
              <a:t>więc zabierajcie się za czytanie!</a:t>
            </a:r>
            <a:endParaRPr lang="pl-PL" sz="2200" dirty="0">
              <a:cs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33BACE5-517D-080C-A89F-95B03A9E01DB}"/>
              </a:ext>
            </a:extLst>
          </p:cNvPr>
          <p:cNvSpPr txBox="1"/>
          <p:nvPr/>
        </p:nvSpPr>
        <p:spPr>
          <a:xfrm>
            <a:off x="73742" y="141338"/>
            <a:ext cx="997359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Century Gothic"/>
                <a:cs typeface="Calibri"/>
              </a:rPr>
              <a:t>Źródło: </a:t>
            </a:r>
            <a:r>
              <a:rPr lang="pl-PL" sz="1100" dirty="0">
                <a:latin typeface="Century Gothic"/>
                <a:ea typeface="+mn-lt"/>
                <a:cs typeface="+mn-lt"/>
              </a:rPr>
              <a:t>https://cdn.pixabay.com/photo/2019/02/15/11/04/book-3998252_1280</a:t>
            </a:r>
            <a:r>
              <a:rPr lang="pl-PL" sz="1100" dirty="0">
                <a:ea typeface="+mn-lt"/>
                <a:cs typeface="+mn-lt"/>
              </a:rPr>
              <a:t>.jpg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xmlns="" val="256642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tekst, papier, koperta, dokument&#10;&#10;Opis wygenerowany automatycznie">
            <a:extLst>
              <a:ext uri="{FF2B5EF4-FFF2-40B4-BE49-F238E27FC236}">
                <a16:creationId xmlns:a16="http://schemas.microsoft.com/office/drawing/2014/main" xmlns="" id="{640A1A53-C411-0F0E-C985-BEEB84AED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B3BAD04-E614-4C16-8360-019FCF0045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xmlns="" id="{9F87F53E-B817-9B08-5B27-E047368D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67" y="3831151"/>
            <a:ext cx="8856059" cy="13368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entury Gothic"/>
                <a:cs typeface="Calibri Light"/>
              </a:rPr>
              <a:t>DZIĘKUJĘ ZA UWAGĘ!</a:t>
            </a:r>
            <a:endParaRPr lang="en-US" sz="6000" b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0224F59-4144-71AF-36AD-FD5CE50297EF}"/>
              </a:ext>
            </a:extLst>
          </p:cNvPr>
          <p:cNvSpPr txBox="1"/>
          <p:nvPr/>
        </p:nvSpPr>
        <p:spPr>
          <a:xfrm>
            <a:off x="503903" y="5161935"/>
            <a:ext cx="604683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entury Gothic"/>
                <a:cs typeface="Calibri"/>
              </a:rPr>
              <a:t>Autor: Katarzyna Doburzyńska</a:t>
            </a:r>
            <a:endParaRPr lang="pl-PL" sz="24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99D2B86C-B3F3-9692-CC82-E3B729B6204C}"/>
              </a:ext>
            </a:extLst>
          </p:cNvPr>
          <p:cNvSpPr txBox="1"/>
          <p:nvPr/>
        </p:nvSpPr>
        <p:spPr>
          <a:xfrm>
            <a:off x="165919" y="116758"/>
            <a:ext cx="815462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Century Gothic"/>
                <a:cs typeface="Calibri"/>
              </a:rPr>
              <a:t>Źródło: </a:t>
            </a:r>
            <a:r>
              <a:rPr lang="pl-PL" sz="1100" dirty="0">
                <a:solidFill>
                  <a:schemeClr val="bg1"/>
                </a:solidFill>
                <a:latin typeface="Century Gothic"/>
                <a:ea typeface="+mn-lt"/>
                <a:cs typeface="+mn-lt"/>
              </a:rPr>
              <a:t>https://cdn.pixabay.com/photo/2017/04/19/09/32/books-2241635_1280.jpg</a:t>
            </a:r>
            <a:endParaRPr lang="pl-PL" sz="1100" dirty="0">
              <a:solidFill>
                <a:schemeClr val="bg1"/>
              </a:solidFill>
              <a:latin typeface="Century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10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</Words>
  <Application>Microsoft Office PowerPoint</Application>
  <PresentationFormat>Niestandardowy</PresentationFormat>
  <Paragraphs>15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RECENZJA KSIĄŻKI</vt:lpstr>
      <vt:lpstr>O AUTORCE</vt:lpstr>
      <vt:lpstr>O CZYM JEST TA KSIĄŻKA?</vt:lpstr>
      <vt:lpstr>DLACZEGO WARTO JĄ PRZECZYTAĆ?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Ania</cp:lastModifiedBy>
  <cp:revision>414</cp:revision>
  <dcterms:created xsi:type="dcterms:W3CDTF">2022-10-04T17:01:23Z</dcterms:created>
  <dcterms:modified xsi:type="dcterms:W3CDTF">2022-12-12T18:05:45Z</dcterms:modified>
</cp:coreProperties>
</file>