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BE3C4-4FD9-B6BE-ECBB-1F7FFE15576C}" v="89" dt="2021-03-14T18:56:38.440"/>
    <p1510:client id="{A66D439C-0A90-45C4-A7E4-D87E19E9372C}" v="4005" dt="2021-03-14T18:07:54.518"/>
    <p1510:client id="{BA7EB49F-A076-2000-B776-A089689BB08D}" v="40" dt="2021-03-15T11:57:26.437"/>
    <p1510:client id="{D844B49F-F00B-2000-B56F-1CF31E51D556}" v="524" dt="2021-03-14T19:54:2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0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3712" y="-1620621"/>
            <a:ext cx="11173108" cy="3329581"/>
          </a:xfrm>
        </p:spPr>
        <p:txBody>
          <a:bodyPr/>
          <a:lstStyle/>
          <a:p>
            <a:r>
              <a:rPr lang="pl-PL" sz="6000" i="1"/>
              <a:t>,,Z książką mi do twarzy..."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902342" y="6424283"/>
            <a:ext cx="8825658" cy="861420"/>
          </a:xfrm>
        </p:spPr>
        <p:txBody>
          <a:bodyPr/>
          <a:lstStyle/>
          <a:p>
            <a:r>
              <a:rPr lang="pl-PL" dirty="0"/>
              <a:t>Autor: Wiktoria Zielińska kl.7b</a:t>
            </a:r>
          </a:p>
        </p:txBody>
      </p:sp>
      <p:pic>
        <p:nvPicPr>
          <p:cNvPr id="5" name="Obraz 5" descr="Obraz zawierający tekst, ściana, wewnątrz, osoba&#10;&#10;Opis wygenerowany automatycznie">
            <a:extLst>
              <a:ext uri="{FF2B5EF4-FFF2-40B4-BE49-F238E27FC236}">
                <a16:creationId xmlns:a16="http://schemas.microsoft.com/office/drawing/2014/main" id="{0D1E92B6-6BBA-461B-BA8E-30683CFF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651" y="1903563"/>
            <a:ext cx="2794660" cy="45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06D1D7-8399-4958-9011-2483FC15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Kilka słów o autorce książki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345F60-F22C-4A49-BD11-438CCED2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90" y="1814997"/>
            <a:ext cx="12067968" cy="4996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dirty="0"/>
              <a:t>Drapieżny głos, oryginalne teksty piosenek i niebywała energia na scenie to znaki rozpoznawcze wybitnej polskiej wokalistki-Agnieszki Chylińskiej. Na pewno każdy z nas zna przynajmniej jeden jej utwór:</a:t>
            </a:r>
          </a:p>
          <a:p>
            <a:pPr marL="0" indent="0">
              <a:buNone/>
            </a:pPr>
            <a:r>
              <a:rPr lang="pl-PL" sz="2800" dirty="0"/>
              <a:t>,,Kiedy powiem sobie dość", ,,Królowa łez" czy ,,Nie mogę Cię zapomnieć".</a:t>
            </a:r>
          </a:p>
          <a:p>
            <a:pPr marL="0" indent="0">
              <a:buNone/>
            </a:pPr>
            <a:r>
              <a:rPr lang="pl-PL" sz="2800" dirty="0"/>
              <a:t>Okazuje się, że ta hardrockowa dziewczyna jest także autorką książki, którą pokochałam...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dirty="0"/>
              <a:t>źródło: Wikipedia.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2691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5C470-435A-4609-AFE5-4431D5DF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0" y="452718"/>
            <a:ext cx="11734211" cy="4800410"/>
          </a:xfrm>
        </p:spPr>
        <p:txBody>
          <a:bodyPr/>
          <a:lstStyle/>
          <a:p>
            <a:r>
              <a:rPr lang="pl-PL" sz="2800" dirty="0"/>
              <a:t>,,</a:t>
            </a:r>
            <a:r>
              <a:rPr lang="pl-PL" sz="2800" dirty="0" err="1"/>
              <a:t>Zezia</a:t>
            </a:r>
            <a:r>
              <a:rPr lang="pl-PL" sz="2800" dirty="0"/>
              <a:t> i </a:t>
            </a:r>
            <a:r>
              <a:rPr lang="pl-PL" sz="2800" dirty="0" err="1"/>
              <a:t>Giler</a:t>
            </a:r>
            <a:r>
              <a:rPr lang="pl-PL" sz="2800" dirty="0"/>
              <a:t>" to książka nie tylko dla dzieci, ale także dla dorosłych. Poznałam perypetie  8-letniej </a:t>
            </a:r>
            <a:r>
              <a:rPr lang="pl-PL" sz="2800" dirty="0" err="1"/>
              <a:t>Zezi</a:t>
            </a:r>
            <a:r>
              <a:rPr lang="pl-PL" sz="2800" dirty="0"/>
              <a:t>, która zdradziła mi  sekret na najlepszy na świecie sposób obierania ziemniaków i podpowiedziała, jak sprawić, by w szufladzie rycerze walczyli ze smokami. Zapewniam was, że pokochałam rodzinę Zezików za:</a:t>
            </a:r>
            <a:br>
              <a:rPr lang="pl-PL" sz="2800" dirty="0"/>
            </a:br>
            <a:r>
              <a:rPr lang="pl-PL" sz="2800" dirty="0"/>
              <a:t>-za radość, jaką wnosili w życie</a:t>
            </a:r>
            <a:br>
              <a:rPr lang="pl-PL" sz="2800" dirty="0"/>
            </a:br>
            <a:r>
              <a:rPr lang="pl-PL" sz="2800" dirty="0"/>
              <a:t>-wielką miłość, którą się obdarzali </a:t>
            </a:r>
            <a:br>
              <a:rPr lang="pl-PL" sz="2800" dirty="0"/>
            </a:br>
            <a:r>
              <a:rPr lang="pl-PL" sz="2800" dirty="0"/>
              <a:t>- właściwe relacje, których tak bardzo brakuje współczesnym rodzinom</a:t>
            </a:r>
            <a:br>
              <a:rPr lang="pl-PL" sz="2800" dirty="0"/>
            </a:br>
            <a:r>
              <a:rPr lang="pl-PL" sz="2800" dirty="0">
                <a:ea typeface="+mj-lt"/>
                <a:cs typeface="+mj-lt"/>
              </a:rPr>
              <a:t>-ogromną wyrozumiałość ze strony rodziców.</a:t>
            </a:r>
            <a:r>
              <a:rPr lang="pl-PL" sz="3200" dirty="0">
                <a:ea typeface="+mj-lt"/>
                <a:cs typeface="+mj-lt"/>
              </a:rPr>
              <a:t> </a:t>
            </a:r>
            <a:br>
              <a:rPr lang="pl-PL" sz="3200" dirty="0"/>
            </a:br>
            <a:endParaRPr lang="pl-PL" sz="3200" dirty="0">
              <a:ea typeface="+mj-lt"/>
              <a:cs typeface="+mj-lt"/>
            </a:endParaRPr>
          </a:p>
          <a:p>
            <a:endParaRPr lang="pl-PL" sz="3200" dirty="0"/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61BCEE81-2E3D-4353-822C-F559FC6A5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3812" y="4037426"/>
            <a:ext cx="2113439" cy="2821328"/>
          </a:xfrm>
        </p:spPr>
      </p:pic>
    </p:spTree>
    <p:extLst>
      <p:ext uri="{BB962C8B-B14F-4D97-AF65-F5344CB8AC3E}">
        <p14:creationId xmlns:p14="http://schemas.microsoft.com/office/powerpoint/2010/main" val="20732642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D49E4C-A6FC-4044-BC01-24C12CF5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7918"/>
            <a:ext cx="10190169" cy="1400530"/>
          </a:xfrm>
        </p:spPr>
        <p:txBody>
          <a:bodyPr/>
          <a:lstStyle/>
          <a:p>
            <a:r>
              <a:rPr lang="pl-PL" dirty="0"/>
              <a:t>Kilka słów na temat pupila Zezików...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A71487-B134-4E5B-A357-EF12EAF8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15" y="1226442"/>
            <a:ext cx="9235514" cy="60151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Czy wiecie dlaczego kotka rodziny Zezików ma na imię ,,</a:t>
            </a:r>
            <a:r>
              <a:rPr lang="pl-PL" dirty="0" err="1"/>
              <a:t>Idźstąd</a:t>
            </a:r>
            <a:r>
              <a:rPr lang="pl-PL" dirty="0"/>
              <a:t>"? Nazywa się tak dlatego, że </a:t>
            </a:r>
            <a:r>
              <a:rPr lang="pl-PL" dirty="0" err="1"/>
              <a:t>Giler</a:t>
            </a:r>
            <a:r>
              <a:rPr lang="pl-PL" dirty="0"/>
              <a:t> ma alergię. Pytacie: Co ma wspólnego imię kota z alergią Gilera? Powiem wam, że sporo. Łatka była kiedyś błąkającym się kotkiem. Pewnego razu, gdy weszła do kamienicy, była bardzo zmęczona. Położyła się na wycieraczce Państwa Zezik. Mama-Pani Zezik, wychodząc rano do pracy napotkała kotka u drzwi i postanowiła go  przygarnąć. Dzieci ucieszyły się z powodu nowego członka rodziny, niestety </a:t>
            </a:r>
            <a:r>
              <a:rPr lang="pl-PL" dirty="0" err="1"/>
              <a:t>Giler</a:t>
            </a:r>
            <a:r>
              <a:rPr lang="pl-PL" dirty="0"/>
              <a:t> niedługo po tym dostał straszliwego kataru i swędziała go cała skóra - była to alergia. Rodzice szybko się zorientowali, że odkąd kotek jest w domu, z chłopcem jest coś nie tak. Okazało się, że </a:t>
            </a:r>
            <a:r>
              <a:rPr lang="pl-PL" dirty="0" err="1"/>
              <a:t>Giler</a:t>
            </a:r>
            <a:r>
              <a:rPr lang="pl-PL" dirty="0"/>
              <a:t> ma uczulenie na kotkę. Zadaniem Zezi było pilnowanje, by kotka, która za wszelką cene chciała poznać bliżej  Gilera, nie  wchodziła do jego pokoju. Kiedy jednak zwierzątko było bardzo uparte i wchodziło do pokoju chłopca, wszyscy natychmiast reagowali  szybkim ,,Idźstąd". Inteligentna kotka po kilku dnaich zrozumiała, że jednak nie może tam wchodzić. Widocznie słowo ,,</a:t>
            </a:r>
            <a:r>
              <a:rPr lang="pl-PL" dirty="0" err="1"/>
              <a:t>idźstąd</a:t>
            </a:r>
            <a:r>
              <a:rPr lang="pl-PL" dirty="0"/>
              <a:t>" bardzo jej się podobało i żywiołowo zaczęła na nie reagować. Odtąd Łatka oficjalnie nazywała się ,,</a:t>
            </a:r>
            <a:r>
              <a:rPr lang="pl-PL" dirty="0" err="1"/>
              <a:t>Idźstąd</a:t>
            </a:r>
            <a:r>
              <a:rPr lang="pl-PL" dirty="0"/>
              <a:t>". </a:t>
            </a:r>
            <a:endParaRPr lang="pl-PL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        </a:t>
            </a:r>
          </a:p>
        </p:txBody>
      </p:sp>
      <p:pic>
        <p:nvPicPr>
          <p:cNvPr id="9" name="Obraz 8" descr="Obraz zawierający tekst, szkicowanie&#10;&#10;Opis wygenerowany automatycznie">
            <a:extLst>
              <a:ext uri="{FF2B5EF4-FFF2-40B4-BE49-F238E27FC236}">
                <a16:creationId xmlns:a16="http://schemas.microsoft.com/office/drawing/2014/main" id="{F4110C54-4DED-4BA6-9FE0-96A6CF08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760" y="1543665"/>
            <a:ext cx="1797938" cy="33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6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ABB39-0548-4063-BB73-2A4F35F8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Zezia</a:t>
            </a:r>
            <a:r>
              <a:rPr lang="pl-PL" dirty="0"/>
              <a:t> i </a:t>
            </a:r>
            <a:r>
              <a:rPr lang="pl-PL" dirty="0" err="1"/>
              <a:t>Giler</a:t>
            </a:r>
            <a:r>
              <a:rPr lang="pl-PL" dirty="0"/>
              <a:t> – najlepsze rodzeństwo.</a:t>
            </a:r>
          </a:p>
        </p:txBody>
      </p:sp>
      <p:pic>
        <p:nvPicPr>
          <p:cNvPr id="9" name="Obraz 9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25B953CB-54B5-45A4-B04D-4FBD1849E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8345" y="1774739"/>
            <a:ext cx="2919683" cy="4469875"/>
          </a:xfrm>
        </p:spPr>
      </p:pic>
      <p:pic>
        <p:nvPicPr>
          <p:cNvPr id="13" name="Obraz 13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F02C20A0-5016-4A73-8775-7887AADC82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33076" y="1779222"/>
            <a:ext cx="2960965" cy="4477116"/>
          </a:xfrm>
        </p:spPr>
      </p:pic>
    </p:spTree>
    <p:extLst>
      <p:ext uri="{BB962C8B-B14F-4D97-AF65-F5344CB8AC3E}">
        <p14:creationId xmlns:p14="http://schemas.microsoft.com/office/powerpoint/2010/main" val="61069657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830DC-77B6-495F-AE70-4A78B13C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19" y="452719"/>
            <a:ext cx="10577030" cy="1506037"/>
          </a:xfrm>
        </p:spPr>
        <p:txBody>
          <a:bodyPr/>
          <a:lstStyle/>
          <a:p>
            <a:r>
              <a:rPr lang="pl-PL" i="1" dirty="0"/>
              <a:t>,,Dlaczego warto przeczytać książkę?"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9D865B-2A96-4DC9-8614-E5B2BC2D0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51" y="1450693"/>
            <a:ext cx="10962153" cy="2081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dirty="0"/>
              <a:t>Polecam tę książkę, nie tylko ze względu na treść, ale również dlatego, że ukazuje historię, która może się rozegrać w wielu rodzinach. Z niecierpliwością czekam na przeczytanie kolejnych części książek o rodzinie Zezików. 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5" name="Obraz 7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71529BF5-F6E1-45A1-BF7A-6CE1B33B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506" y="3298760"/>
            <a:ext cx="4396339" cy="30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Ion</vt:lpstr>
      <vt:lpstr>,,Z książką mi do twarzy..."</vt:lpstr>
      <vt:lpstr>Kilka słów o autorce książki</vt:lpstr>
      <vt:lpstr>,,Zezia i Giler" to książka nie tylko dla dzieci, ale także dla dorosłych. Poznałam perypetie  8-letniej Zezi, która zdradziła mi  sekret na najlepszy na świecie sposób obierania ziemniaków i podpowiedziała, jak sprawić, by w szufladzie rycerze walczyli ze smokami. Zapewniam was, że pokochałam rodzinę Zezików za: -za radość, jaką wnosili w życie -wielką miłość, którą się obdarzali  - właściwe relacje, których tak bardzo brakuje współczesnym rodzinom -ogromną wyrozumiałość ze strony rodziców.   </vt:lpstr>
      <vt:lpstr>Kilka słów na temat pupila Zezików...</vt:lpstr>
      <vt:lpstr>Zezia i Giler – najlepsze rodzeństwo.</vt:lpstr>
      <vt:lpstr>,,Dlaczego warto przeczytać książkę?"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555</cp:revision>
  <dcterms:created xsi:type="dcterms:W3CDTF">2021-03-14T15:44:12Z</dcterms:created>
  <dcterms:modified xsi:type="dcterms:W3CDTF">2021-03-15T11:57:50Z</dcterms:modified>
</cp:coreProperties>
</file>