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BA899-F752-49C9-A869-3C9240C7B145}" v="14" dt="2021-04-12T20:25:13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 Sokolowski" userId="c1be3ecda3fc11b0" providerId="LiveId" clId="{BC0BA899-F752-49C9-A869-3C9240C7B145}"/>
    <pc:docChg chg="modSld modMainMaster">
      <pc:chgData name="Filip Sokolowski" userId="c1be3ecda3fc11b0" providerId="LiveId" clId="{BC0BA899-F752-49C9-A869-3C9240C7B145}" dt="2021-04-12T20:25:13.157" v="13"/>
      <pc:docMkLst>
        <pc:docMk/>
      </pc:docMkLst>
      <pc:sldChg chg="modTransition">
        <pc:chgData name="Filip Sokolowski" userId="c1be3ecda3fc11b0" providerId="LiveId" clId="{BC0BA899-F752-49C9-A869-3C9240C7B145}" dt="2021-04-12T20:25:13.157" v="13"/>
        <pc:sldMkLst>
          <pc:docMk/>
          <pc:sldMk cId="150948110" sldId="256"/>
        </pc:sldMkLst>
      </pc:sldChg>
      <pc:sldChg chg="modTransition">
        <pc:chgData name="Filip Sokolowski" userId="c1be3ecda3fc11b0" providerId="LiveId" clId="{BC0BA899-F752-49C9-A869-3C9240C7B145}" dt="2021-04-12T20:25:13.157" v="13"/>
        <pc:sldMkLst>
          <pc:docMk/>
          <pc:sldMk cId="1485907389" sldId="257"/>
        </pc:sldMkLst>
      </pc:sldChg>
      <pc:sldChg chg="modTransition">
        <pc:chgData name="Filip Sokolowski" userId="c1be3ecda3fc11b0" providerId="LiveId" clId="{BC0BA899-F752-49C9-A869-3C9240C7B145}" dt="2021-04-12T20:25:13.157" v="13"/>
        <pc:sldMkLst>
          <pc:docMk/>
          <pc:sldMk cId="486012458" sldId="258"/>
        </pc:sldMkLst>
      </pc:sldChg>
      <pc:sldChg chg="modTransition">
        <pc:chgData name="Filip Sokolowski" userId="c1be3ecda3fc11b0" providerId="LiveId" clId="{BC0BA899-F752-49C9-A869-3C9240C7B145}" dt="2021-04-12T20:25:13.157" v="13"/>
        <pc:sldMkLst>
          <pc:docMk/>
          <pc:sldMk cId="1448791398" sldId="259"/>
        </pc:sldMkLst>
      </pc:sldChg>
      <pc:sldChg chg="modTransition">
        <pc:chgData name="Filip Sokolowski" userId="c1be3ecda3fc11b0" providerId="LiveId" clId="{BC0BA899-F752-49C9-A869-3C9240C7B145}" dt="2021-04-12T20:25:13.157" v="13"/>
        <pc:sldMkLst>
          <pc:docMk/>
          <pc:sldMk cId="9663967" sldId="260"/>
        </pc:sldMkLst>
      </pc:sldChg>
      <pc:sldChg chg="modTransition">
        <pc:chgData name="Filip Sokolowski" userId="c1be3ecda3fc11b0" providerId="LiveId" clId="{BC0BA899-F752-49C9-A869-3C9240C7B145}" dt="2021-04-12T20:25:13.157" v="13"/>
        <pc:sldMkLst>
          <pc:docMk/>
          <pc:sldMk cId="2254873868" sldId="261"/>
        </pc:sldMkLst>
      </pc:sldChg>
      <pc:sldChg chg="modTransition">
        <pc:chgData name="Filip Sokolowski" userId="c1be3ecda3fc11b0" providerId="LiveId" clId="{BC0BA899-F752-49C9-A869-3C9240C7B145}" dt="2021-04-12T20:25:13.157" v="13"/>
        <pc:sldMkLst>
          <pc:docMk/>
          <pc:sldMk cId="657100577" sldId="262"/>
        </pc:sldMkLst>
      </pc:sldChg>
      <pc:sldMasterChg chg="modTransition modSldLayout">
        <pc:chgData name="Filip Sokolowski" userId="c1be3ecda3fc11b0" providerId="LiveId" clId="{BC0BA899-F752-49C9-A869-3C9240C7B145}" dt="2021-04-12T20:25:13.157" v="13"/>
        <pc:sldMasterMkLst>
          <pc:docMk/>
          <pc:sldMasterMk cId="2157373628" sldId="2147483648"/>
        </pc:sldMasterMkLst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426554438" sldId="2147483649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2507095847" sldId="2147483650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1397835274" sldId="2147483651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3891415178" sldId="2147483652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2133263745" sldId="2147483653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3646549521" sldId="2147483654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667431386" sldId="2147483655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2848008928" sldId="2147483656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580421387" sldId="2147483657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1009854794" sldId="2147483658"/>
          </pc:sldLayoutMkLst>
        </pc:sldLayoutChg>
        <pc:sldLayoutChg chg="modTransition">
          <pc:chgData name="Filip Sokolowski" userId="c1be3ecda3fc11b0" providerId="LiveId" clId="{BC0BA899-F752-49C9-A869-3C9240C7B145}" dt="2021-04-12T20:25:13.157" v="13"/>
          <pc:sldLayoutMkLst>
            <pc:docMk/>
            <pc:sldMasterMk cId="2157373628" sldId="2147483648"/>
            <pc:sldLayoutMk cId="113948002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91ECD7C-6214-4C22-A850-BF3878127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A06AD80-3572-483B-99B7-725E0D3B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CB5ACBB-E36C-44F7-AE09-FC0F19DD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0C9067E-CC07-4147-B79D-AEDA5D56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CD95728-2613-4EB1-9C5B-30651E7B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55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E3A2AFA-9CA3-4325-B484-86F03293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1550446-4D78-43C0-8298-75192357C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57F6CA7-BC03-4666-BA6D-5DF34483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86C5D18-F20B-4832-B194-23532A60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139749E-570D-4619-9AD0-F58E7133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0985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EA38554-7458-4663-A9AE-E324FD245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50A9B37-4DA6-45CB-BB9A-CB42BFE60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BFBCEFB-7ABD-4DFD-8B69-324F6944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8E66561-BB4A-48C1-A4EB-09CD1A07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FF3A9A4-5459-44E1-A87B-C4EC8C68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3948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21DBA4-C130-47CE-83F6-4315E724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D1E212E-8E7F-4D87-8B98-47C38D4B9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750BC25-D9E0-4878-A7D7-EDB84435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DF54BF9-279B-49E8-B31A-9DC4868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F6881A6-69D0-4955-8DC0-64B08763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709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483013-31B6-4561-92A6-12DE1F92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8C722B9-BFD4-41E1-B6A6-CEAEF3111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38F2272-D802-4F14-9020-82812191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199EC05-994D-4322-86B8-70F4D775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4BB7BB1-80EE-426D-8C75-D5DFF393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9783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4941D3-41C9-40C6-AEBA-1723EB40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FC5C3A-2FB7-479B-BCB9-73D15794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5BB2F7A-0084-4E3D-B86D-0169AC9EE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57127B8-94D8-4D95-8EBB-F919FF0A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A156EA0-7B83-476A-88FB-C37639F1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7F3D325-59EB-45E0-B87B-8C34CE13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9141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54936D-8901-439D-8DE4-11FD983C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1B106BF-43BE-442B-861A-AA42ECEC2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12DC490-7C92-4BAE-B577-BD84771EF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BC62FA66-4869-43A5-AA99-0E4AD06A9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E8E08600-F42E-4632-8278-5D56A0032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B7A67ECB-2E8E-4B04-95D3-98E049C0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2051B8B-1789-4E9C-91EB-D16A5035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08F12F60-3DB2-4B7B-96A6-3C00370B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326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1F3AA1-BC2B-4232-8E66-F32E95B8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ADEEBE57-7B46-4A16-BB48-6CA25FC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B738419-8CF0-4C02-BF93-1D34F5F7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BF6C352-5580-4B91-909C-92666606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4654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2B6971FC-B94E-4DBC-89AD-A61880C6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969E717-FE20-425A-8CBC-701B161C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3360D82-C618-4CD4-87BB-0F4607B4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743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AC2ECD-9C8E-492A-BDB0-1E2FD9BA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0E05F88-298B-4292-BC03-283646D7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DF55457-822C-40C1-A218-BBB709110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7BF4408-F8DB-4E35-A4C9-DF97CEF9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48DE5E5-09BD-4864-9E4B-1D5AD94D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2E7916F-1471-44DE-BB6C-08B965E4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4800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132087-0E35-4C12-94AD-34C704DB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88CE485C-2E2E-43F5-A626-194D079FA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CF94BC17-B179-4E10-BC15-99796D3D4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7130BE3-066D-4F10-BAFF-EA040967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DCAE202-9F76-474F-91D9-53801438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F2CC2C6-6AE5-40DC-987A-0EED8037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042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4B34471C-A3C7-45A9-9B60-14354826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2BA2E00-12E1-4DE9-8F1D-C6F416688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172D3CF-6225-450F-B6A6-E6B0AC8E5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B363A-ED7B-48DD-BAB7-2A61AD304E34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D9F407E-A035-4FDD-BCCF-45B566A5F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D422C59-BD2D-4F47-AD8B-68AE81EA5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AB9E-D55C-44A1-B79E-266587BCF09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5737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onstytucja 3 Maja 1791 roku – Wikipedia, wolna encyklopedia">
            <a:extLst>
              <a:ext uri="{FF2B5EF4-FFF2-40B4-BE49-F238E27FC236}">
                <a16:creationId xmlns:a16="http://schemas.microsoft.com/office/drawing/2014/main" xmlns="" id="{4E772FB6-2ADC-4DC8-A351-8425A0D0A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4"/>
          <a:stretch/>
        </p:blipFill>
        <p:spPr bwMode="auto">
          <a:xfrm>
            <a:off x="0" y="-390526"/>
            <a:ext cx="12191980" cy="7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B0FC0F-22D5-4E5B-B2A8-B7ACBEC41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6" y="1"/>
            <a:ext cx="7162799" cy="2419350"/>
          </a:xfrm>
        </p:spPr>
        <p:txBody>
          <a:bodyPr>
            <a:normAutofit/>
          </a:bodyPr>
          <a:lstStyle/>
          <a:p>
            <a:r>
              <a:rPr lang="pl-PL" i="1" dirty="0">
                <a:solidFill>
                  <a:srgbClr val="FFFF00"/>
                </a:solidFill>
              </a:rPr>
              <a:t>Konstytucja 3 maja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4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9342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CDF4DA-66C4-4079-B95F-F41F43A9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pl-PL" b="1" i="1" u="sng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jest Konstytucja 3 maja?</a:t>
            </a:r>
          </a:p>
        </p:txBody>
      </p:sp>
      <p:pic>
        <p:nvPicPr>
          <p:cNvPr id="2050" name="Picture 2" descr="Konstytucja 3 maja – Wikipedia, wolna encyklopedia">
            <a:extLst>
              <a:ext uri="{FF2B5EF4-FFF2-40B4-BE49-F238E27FC236}">
                <a16:creationId xmlns:a16="http://schemas.microsoft.com/office/drawing/2014/main" xmlns="" id="{258F2AE5-6B0B-4864-BC6D-383BF20C5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8" r="2" b="10714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8E661AF-A8BE-4E65-A796-3BF2800B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</a:rPr>
              <a:t>Konstytucja-Ustawa zasadnicza posiadająca najwyższą moc prawną w Państwie. Jest ona podstawom całego prawodawstwa .Są w niej określone: </a:t>
            </a: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</a:rPr>
              <a:t>-ustrój państwa,</a:t>
            </a: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</a:rPr>
              <a:t>-system sprawowania władzy ,</a:t>
            </a:r>
          </a:p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</a:rPr>
              <a:t>-zakres uprawnień naczelnych organów władzy oraz podstawowe prawa i obowiązki obywateli.</a:t>
            </a:r>
          </a:p>
        </p:txBody>
      </p:sp>
    </p:spTree>
    <p:extLst>
      <p:ext uri="{BB962C8B-B14F-4D97-AF65-F5344CB8AC3E}">
        <p14:creationId xmlns:p14="http://schemas.microsoft.com/office/powerpoint/2010/main" xmlns="" val="148590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C4D4A5-C939-4EB8-94C0-2C0FA7BC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l-PL" sz="4000" i="1">
                <a:solidFill>
                  <a:srgbClr val="FFFFFF"/>
                </a:solidFill>
              </a:rPr>
              <a:t>Przyjęcie Konstytucji </a:t>
            </a:r>
            <a:r>
              <a:rPr lang="pl-PL" sz="4000">
                <a:solidFill>
                  <a:srgbClr val="FFFFFF"/>
                </a:solidFill>
              </a:rPr>
              <a:t/>
            </a:r>
            <a:br>
              <a:rPr lang="pl-PL" sz="4000">
                <a:solidFill>
                  <a:srgbClr val="FFFFFF"/>
                </a:solidFill>
              </a:rPr>
            </a:b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xmlns="" id="{C5824282-AE85-49F3-8354-07A3B2CE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 dirty="0"/>
              <a:t>3 maja 1791 roku, po rozpoczęciu obrad sejmu jeden z posłów opisał trudną sytuację międzynarodową </a:t>
            </a:r>
            <a:r>
              <a:rPr lang="pl-PL" sz="2000" dirty="0" smtClean="0"/>
              <a:t>Polski</a:t>
            </a:r>
            <a:r>
              <a:rPr lang="pl-PL" sz="2000" dirty="0"/>
              <a:t>, zaś Ignacy </a:t>
            </a:r>
            <a:r>
              <a:rPr lang="pl-PL" sz="2000" dirty="0" smtClean="0"/>
              <a:t>Potocki </a:t>
            </a:r>
            <a:r>
              <a:rPr lang="pl-PL" sz="2000" dirty="0"/>
              <a:t>wezwał króla Stanisława Augusta, by „podał narodowi skuteczne lekarstwo” </a:t>
            </a:r>
            <a:r>
              <a:rPr lang="pl-PL" sz="2000" dirty="0" smtClean="0"/>
              <a:t>. </a:t>
            </a:r>
            <a:r>
              <a:rPr lang="pl-PL" sz="2000" dirty="0" smtClean="0"/>
              <a:t>Wówczas </a:t>
            </a:r>
            <a:r>
              <a:rPr lang="pl-PL" sz="2000" dirty="0"/>
              <a:t>przedstawiono projekt „ustawy rządowej</a:t>
            </a:r>
            <a:r>
              <a:rPr lang="pl-PL" sz="2000" dirty="0" smtClean="0"/>
              <a:t>”.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 W tej sytuacji wobec absolutnej przewagi zwolenników „ustawy rządowej” król Stanisław August zaprzysiągł konstytucję 3 maja 1791 roku.</a:t>
            </a:r>
          </a:p>
        </p:txBody>
      </p:sp>
    </p:spTree>
    <p:extLst>
      <p:ext uri="{BB962C8B-B14F-4D97-AF65-F5344CB8AC3E}">
        <p14:creationId xmlns:p14="http://schemas.microsoft.com/office/powerpoint/2010/main" xmlns="" val="48601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E43039-DBAC-4490-9F65-D311392D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l-PL" sz="4200"/>
              <a:t>Główne postanowienia Konstytucji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xmlns="" id="{9C1328D5-BB94-4FA3-A956-E1F24EE7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pl-PL" sz="2200" dirty="0"/>
              <a:t>Konstytucja majowa nie wprowadzała</a:t>
            </a:r>
            <a:r>
              <a:rPr lang="pl-PL" sz="2200" dirty="0" smtClean="0"/>
              <a:t>, jak </a:t>
            </a:r>
            <a:r>
              <a:rPr lang="pl-PL" sz="2200" dirty="0"/>
              <a:t>amerykańska</a:t>
            </a:r>
            <a:r>
              <a:rPr lang="pl-PL" sz="2200" dirty="0" smtClean="0"/>
              <a:t>, równości </a:t>
            </a:r>
            <a:r>
              <a:rPr lang="pl-PL" sz="2200" dirty="0"/>
              <a:t>praw </a:t>
            </a:r>
            <a:r>
              <a:rPr lang="pl-PL" sz="2200" dirty="0" smtClean="0"/>
              <a:t>obywateli. Prawa </a:t>
            </a:r>
            <a:r>
              <a:rPr lang="pl-PL" sz="2200" dirty="0"/>
              <a:t>polityczne miała nadal szlachta</a:t>
            </a:r>
            <a:r>
              <a:rPr lang="pl-PL" sz="2200" dirty="0" smtClean="0"/>
              <a:t>, która </a:t>
            </a:r>
            <a:r>
              <a:rPr lang="pl-PL" sz="2200" dirty="0"/>
              <a:t>posiadała majątek.</a:t>
            </a:r>
          </a:p>
          <a:p>
            <a:pPr marL="514350" indent="-514350">
              <a:buAutoNum type="arabicPeriod"/>
            </a:pPr>
            <a:r>
              <a:rPr lang="pl-PL" sz="2200" dirty="0"/>
              <a:t>Ustawa usprawniała rządy w </a:t>
            </a:r>
            <a:r>
              <a:rPr lang="pl-PL" sz="2200" dirty="0" smtClean="0"/>
              <a:t>państwie, dzieląc </a:t>
            </a:r>
            <a:r>
              <a:rPr lang="pl-PL" sz="2200" dirty="0"/>
              <a:t>władzę na prawodawczą </a:t>
            </a:r>
            <a:r>
              <a:rPr lang="pl-PL" sz="2200" dirty="0" smtClean="0"/>
              <a:t>(sejm) </a:t>
            </a:r>
            <a:r>
              <a:rPr lang="pl-PL" sz="2200" dirty="0"/>
              <a:t>,wykonawczą </a:t>
            </a:r>
            <a:r>
              <a:rPr lang="pl-PL" sz="2200" dirty="0" smtClean="0"/>
              <a:t>(straż praw) </a:t>
            </a:r>
            <a:r>
              <a:rPr lang="pl-PL" sz="2200" dirty="0"/>
              <a:t>i sądowniczą </a:t>
            </a:r>
            <a:r>
              <a:rPr lang="pl-PL" sz="2200" dirty="0" smtClean="0"/>
              <a:t>(sądy </a:t>
            </a:r>
            <a:r>
              <a:rPr lang="pl-PL" sz="2200" dirty="0"/>
              <a:t>pierwszej </a:t>
            </a:r>
            <a:r>
              <a:rPr lang="pl-PL" sz="2200" dirty="0" smtClean="0"/>
              <a:t>instancji) </a:t>
            </a:r>
            <a:r>
              <a:rPr lang="pl-PL" sz="2200" dirty="0"/>
              <a:t>.</a:t>
            </a:r>
          </a:p>
          <a:p>
            <a:pPr marL="514350" indent="-514350">
              <a:buAutoNum type="arabicPeriod"/>
            </a:pPr>
            <a:r>
              <a:rPr lang="pl-PL" sz="2200" dirty="0"/>
              <a:t>O</a:t>
            </a:r>
            <a:r>
              <a:rPr lang="pl-PL" sz="2200" dirty="0" smtClean="0"/>
              <a:t>dtąd </a:t>
            </a:r>
            <a:r>
              <a:rPr lang="pl-PL" sz="2200" dirty="0"/>
              <a:t>uchwały miały zapadać większością głosów a nie jak wcześniej jednogłośnie co pozwalało zrywać sejmy </a:t>
            </a:r>
            <a:r>
              <a:rPr lang="pl-PL" sz="2200" dirty="0" smtClean="0"/>
              <a:t>.</a:t>
            </a:r>
            <a:endParaRPr lang="pl-PL" sz="2200" dirty="0"/>
          </a:p>
          <a:p>
            <a:pPr marL="514350" indent="-514350">
              <a:buAutoNum type="arabicPeriod"/>
            </a:pPr>
            <a:r>
              <a:rPr lang="pl-PL" sz="2200" dirty="0"/>
              <a:t>M</a:t>
            </a:r>
            <a:r>
              <a:rPr lang="pl-PL" sz="2200" dirty="0" smtClean="0"/>
              <a:t>inistrowie </a:t>
            </a:r>
            <a:r>
              <a:rPr lang="pl-PL" sz="2200" dirty="0"/>
              <a:t>byli wybierani do straży praw przez króla spośród najwyższych urzędników </a:t>
            </a:r>
            <a:r>
              <a:rPr lang="pl-PL" sz="2200" dirty="0" smtClean="0"/>
              <a:t>państwowych.</a:t>
            </a:r>
            <a:endParaRPr lang="pl-PL" sz="2200" dirty="0"/>
          </a:p>
          <a:p>
            <a:pPr marL="514350" indent="-514350">
              <a:buAutoNum type="arabicPeriod"/>
            </a:pPr>
            <a:r>
              <a:rPr lang="pl-PL" sz="2200" dirty="0"/>
              <a:t>S</a:t>
            </a:r>
            <a:r>
              <a:rPr lang="pl-PL" sz="2200" dirty="0" smtClean="0"/>
              <a:t>ejm </a:t>
            </a:r>
            <a:r>
              <a:rPr lang="pl-PL" sz="2200" dirty="0"/>
              <a:t>miał możliwość usunięcia ich poprzez wotum nieufności </a:t>
            </a:r>
          </a:p>
        </p:txBody>
      </p:sp>
    </p:spTree>
    <p:extLst>
      <p:ext uri="{BB962C8B-B14F-4D97-AF65-F5344CB8AC3E}">
        <p14:creationId xmlns:p14="http://schemas.microsoft.com/office/powerpoint/2010/main" xmlns="" val="144879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A5C82E-8912-4CA3-8DCC-54B60C99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BE2D80C-2D04-4160-B8C0-00A0B426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Konstytucja 3 Maja w literaturze - Epodreczniki.pl">
            <a:extLst>
              <a:ext uri="{FF2B5EF4-FFF2-40B4-BE49-F238E27FC236}">
                <a16:creationId xmlns:a16="http://schemas.microsoft.com/office/drawing/2014/main" xmlns="" id="{6624E2C6-A81D-49F8-AB8E-A5B18B8F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6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ocznica uchwalenia Konstytucji 3 Maja - Aktualności - Związek  Nauczycielstwa Polskiego - Uniwersytet Ekonomiczny we Wrocławiu">
            <a:extLst>
              <a:ext uri="{FF2B5EF4-FFF2-40B4-BE49-F238E27FC236}">
                <a16:creationId xmlns:a16="http://schemas.microsoft.com/office/drawing/2014/main" xmlns="" id="{051C3CFB-22A8-4B6D-90F0-E57BD635D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0918" y="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ONSTYTUCJA 3 MAJA - AKADEMIA - Szkoła Podstawowa im. Błogosławionego Ks.  Józefa Stanka w Łapszach Niżnych">
            <a:extLst>
              <a:ext uri="{FF2B5EF4-FFF2-40B4-BE49-F238E27FC236}">
                <a16:creationId xmlns:a16="http://schemas.microsoft.com/office/drawing/2014/main" xmlns="" id="{33D3513A-A9E1-4A1F-BB7D-EB652F7E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611" y="2956560"/>
            <a:ext cx="6285657" cy="401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87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6684C2-C54F-474C-91A6-B7EE06D4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dirty="0"/>
              <a:t>Stanisław August Poniatowski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900A0E7-CFF8-4B1A-9C77-029E0530E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09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030062-0867-4FA7-A5F5-E3A12CDE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pl-PL" sz="1400" b="1" i="0">
                <a:effectLst/>
                <a:latin typeface="inherit"/>
              </a:rPr>
              <a:t>Stanisław August Poniatowski</a:t>
            </a:r>
            <a:r>
              <a:rPr lang="pl-PL" sz="1400" b="0" i="0">
                <a:effectLst/>
                <a:latin typeface="tahoma" panose="020B0604030504040204" pitchFamily="34" charset="0"/>
              </a:rPr>
              <a:t> (1732-1798) - syn kasztelana krakowskiego Stanisława Poniatowskiego i Konstancji z Czartoryskich, król Polski od 1764 do 1795 r.; został wybrany na króla dzięki poparciu carycy Katarzyny II i „familii”; Stanisław August Poniatowski swoim mecenatem przyczynił się do rozwoju kultury, sztuki i oświaty; był założycielem Szkoły Rycerskiej i współtwórcą Komisji Edukacji Narodowej; współdziałał przy przeprowadzaniu reform i był jednym z inicjatorów i współautorów Konstytucji 3 maja; po niepowodzeniach w wojnie z Rosją przystąpił do konfederacji targowickiej; podczas powstania kościuszkowskiego w 1794 r. został odsunięty od władzy; abdykował po trzecim rozbiorze Polski w 1795 r. i przebywał w Grodnie, a następnie w Petersburgu, gdzie zmarł w 1798 r.</a:t>
            </a: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xmlns="" val="65710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212</Words>
  <Application>Microsoft Office PowerPoint</Application>
  <PresentationFormat>Niestandardowy</PresentationFormat>
  <Paragraphs>17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Konstytucja 3 maja </vt:lpstr>
      <vt:lpstr>Co to jest Konstytucja 3 maja?</vt:lpstr>
      <vt:lpstr>Przyjęcie Konstytucji  </vt:lpstr>
      <vt:lpstr>Główne postanowienia Konstytucji </vt:lpstr>
      <vt:lpstr>Slajd 5</vt:lpstr>
      <vt:lpstr>Slajd 6</vt:lpstr>
      <vt:lpstr>Stanisław August Poniatowski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Krystian Sokołowski</dc:creator>
  <cp:lastModifiedBy>Ania</cp:lastModifiedBy>
  <cp:revision>10</cp:revision>
  <dcterms:created xsi:type="dcterms:W3CDTF">2021-04-12T19:16:32Z</dcterms:created>
  <dcterms:modified xsi:type="dcterms:W3CDTF">2021-04-19T17:48:47Z</dcterms:modified>
</cp:coreProperties>
</file>