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0" r:id="rId5"/>
    <p:sldId id="259" r:id="rId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4367ED-FAB9-4FD4-AAEE-D6951CAEF644}"/>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5B82F012-078A-4598-B466-B44F131FC7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A4E07E42-EF56-40A1-84BF-19FB133C12E8}"/>
              </a:ext>
            </a:extLst>
          </p:cNvPr>
          <p:cNvSpPr>
            <a:spLocks noGrp="1"/>
          </p:cNvSpPr>
          <p:nvPr>
            <p:ph type="dt" sz="half" idx="10"/>
          </p:nvPr>
        </p:nvSpPr>
        <p:spPr/>
        <p:txBody>
          <a:bodyPr/>
          <a:lstStyle/>
          <a:p>
            <a:fld id="{C5B2A95C-7F4D-46FE-B4D9-18F27EFF2B2E}" type="datetimeFigureOut">
              <a:rPr lang="pl-PL" smtClean="0"/>
              <a:t>18.04.2021</a:t>
            </a:fld>
            <a:endParaRPr lang="pl-PL"/>
          </a:p>
        </p:txBody>
      </p:sp>
      <p:sp>
        <p:nvSpPr>
          <p:cNvPr id="5" name="Symbol zastępczy stopki 4">
            <a:extLst>
              <a:ext uri="{FF2B5EF4-FFF2-40B4-BE49-F238E27FC236}">
                <a16:creationId xmlns:a16="http://schemas.microsoft.com/office/drawing/2014/main" id="{A6E36B18-684C-431A-B679-6A40660CE7D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E49E54F-89A1-45D2-BB13-A5CAE802E0A5}"/>
              </a:ext>
            </a:extLst>
          </p:cNvPr>
          <p:cNvSpPr>
            <a:spLocks noGrp="1"/>
          </p:cNvSpPr>
          <p:nvPr>
            <p:ph type="sldNum" sz="quarter" idx="12"/>
          </p:nvPr>
        </p:nvSpPr>
        <p:spPr/>
        <p:txBody>
          <a:bodyPr/>
          <a:lstStyle/>
          <a:p>
            <a:fld id="{5E7B89EB-A173-494C-88AB-6DC8E959B323}" type="slidenum">
              <a:rPr lang="pl-PL" smtClean="0"/>
              <a:t>‹#›</a:t>
            </a:fld>
            <a:endParaRPr lang="pl-PL"/>
          </a:p>
        </p:txBody>
      </p:sp>
    </p:spTree>
    <p:extLst>
      <p:ext uri="{BB962C8B-B14F-4D97-AF65-F5344CB8AC3E}">
        <p14:creationId xmlns:p14="http://schemas.microsoft.com/office/powerpoint/2010/main" val="212793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063C87-9216-4868-BBDE-89766CF11BAE}"/>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5CE79A95-2CBB-490E-A96B-0072C0DD1459}"/>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A30B47F-BDD8-4040-8676-6D8093932D87}"/>
              </a:ext>
            </a:extLst>
          </p:cNvPr>
          <p:cNvSpPr>
            <a:spLocks noGrp="1"/>
          </p:cNvSpPr>
          <p:nvPr>
            <p:ph type="dt" sz="half" idx="10"/>
          </p:nvPr>
        </p:nvSpPr>
        <p:spPr/>
        <p:txBody>
          <a:bodyPr/>
          <a:lstStyle/>
          <a:p>
            <a:fld id="{C5B2A95C-7F4D-46FE-B4D9-18F27EFF2B2E}" type="datetimeFigureOut">
              <a:rPr lang="pl-PL" smtClean="0"/>
              <a:t>18.04.2021</a:t>
            </a:fld>
            <a:endParaRPr lang="pl-PL"/>
          </a:p>
        </p:txBody>
      </p:sp>
      <p:sp>
        <p:nvSpPr>
          <p:cNvPr id="5" name="Symbol zastępczy stopki 4">
            <a:extLst>
              <a:ext uri="{FF2B5EF4-FFF2-40B4-BE49-F238E27FC236}">
                <a16:creationId xmlns:a16="http://schemas.microsoft.com/office/drawing/2014/main" id="{1BD8B232-164B-4AF7-9DC2-C29013286CF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8BC925B-F8DE-4AF4-A2CF-796CED320DFF}"/>
              </a:ext>
            </a:extLst>
          </p:cNvPr>
          <p:cNvSpPr>
            <a:spLocks noGrp="1"/>
          </p:cNvSpPr>
          <p:nvPr>
            <p:ph type="sldNum" sz="quarter" idx="12"/>
          </p:nvPr>
        </p:nvSpPr>
        <p:spPr/>
        <p:txBody>
          <a:bodyPr/>
          <a:lstStyle/>
          <a:p>
            <a:fld id="{5E7B89EB-A173-494C-88AB-6DC8E959B323}" type="slidenum">
              <a:rPr lang="pl-PL" smtClean="0"/>
              <a:t>‹#›</a:t>
            </a:fld>
            <a:endParaRPr lang="pl-PL"/>
          </a:p>
        </p:txBody>
      </p:sp>
    </p:spTree>
    <p:extLst>
      <p:ext uri="{BB962C8B-B14F-4D97-AF65-F5344CB8AC3E}">
        <p14:creationId xmlns:p14="http://schemas.microsoft.com/office/powerpoint/2010/main" val="2908696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E026B868-FDBC-4094-B1FD-6F929C34D662}"/>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BF9F214E-4C75-4FA7-9F2A-2F66FC4CEAA3}"/>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7C9B7D0-11D5-489C-8514-61C80F517FC8}"/>
              </a:ext>
            </a:extLst>
          </p:cNvPr>
          <p:cNvSpPr>
            <a:spLocks noGrp="1"/>
          </p:cNvSpPr>
          <p:nvPr>
            <p:ph type="dt" sz="half" idx="10"/>
          </p:nvPr>
        </p:nvSpPr>
        <p:spPr/>
        <p:txBody>
          <a:bodyPr/>
          <a:lstStyle/>
          <a:p>
            <a:fld id="{C5B2A95C-7F4D-46FE-B4D9-18F27EFF2B2E}" type="datetimeFigureOut">
              <a:rPr lang="pl-PL" smtClean="0"/>
              <a:t>18.04.2021</a:t>
            </a:fld>
            <a:endParaRPr lang="pl-PL"/>
          </a:p>
        </p:txBody>
      </p:sp>
      <p:sp>
        <p:nvSpPr>
          <p:cNvPr id="5" name="Symbol zastępczy stopki 4">
            <a:extLst>
              <a:ext uri="{FF2B5EF4-FFF2-40B4-BE49-F238E27FC236}">
                <a16:creationId xmlns:a16="http://schemas.microsoft.com/office/drawing/2014/main" id="{EE86B817-1F8D-469B-A5A3-85A2DDC3338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CA2AC69-4096-45B3-BB53-84E1E76E4EAC}"/>
              </a:ext>
            </a:extLst>
          </p:cNvPr>
          <p:cNvSpPr>
            <a:spLocks noGrp="1"/>
          </p:cNvSpPr>
          <p:nvPr>
            <p:ph type="sldNum" sz="quarter" idx="12"/>
          </p:nvPr>
        </p:nvSpPr>
        <p:spPr/>
        <p:txBody>
          <a:bodyPr/>
          <a:lstStyle/>
          <a:p>
            <a:fld id="{5E7B89EB-A173-494C-88AB-6DC8E959B323}" type="slidenum">
              <a:rPr lang="pl-PL" smtClean="0"/>
              <a:t>‹#›</a:t>
            </a:fld>
            <a:endParaRPr lang="pl-PL"/>
          </a:p>
        </p:txBody>
      </p:sp>
    </p:spTree>
    <p:extLst>
      <p:ext uri="{BB962C8B-B14F-4D97-AF65-F5344CB8AC3E}">
        <p14:creationId xmlns:p14="http://schemas.microsoft.com/office/powerpoint/2010/main" val="1607791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273F60-2385-4AB8-9763-734F246547C7}"/>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CA4C33C-4DA1-4E3A-B25D-62E9E90AD96A}"/>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D6A3646-DC68-4526-AD2F-6596142B7ED4}"/>
              </a:ext>
            </a:extLst>
          </p:cNvPr>
          <p:cNvSpPr>
            <a:spLocks noGrp="1"/>
          </p:cNvSpPr>
          <p:nvPr>
            <p:ph type="dt" sz="half" idx="10"/>
          </p:nvPr>
        </p:nvSpPr>
        <p:spPr/>
        <p:txBody>
          <a:bodyPr/>
          <a:lstStyle/>
          <a:p>
            <a:fld id="{C5B2A95C-7F4D-46FE-B4D9-18F27EFF2B2E}" type="datetimeFigureOut">
              <a:rPr lang="pl-PL" smtClean="0"/>
              <a:t>18.04.2021</a:t>
            </a:fld>
            <a:endParaRPr lang="pl-PL"/>
          </a:p>
        </p:txBody>
      </p:sp>
      <p:sp>
        <p:nvSpPr>
          <p:cNvPr id="5" name="Symbol zastępczy stopki 4">
            <a:extLst>
              <a:ext uri="{FF2B5EF4-FFF2-40B4-BE49-F238E27FC236}">
                <a16:creationId xmlns:a16="http://schemas.microsoft.com/office/drawing/2014/main" id="{A4077F41-F236-4C03-8A6B-A07E888DEE8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5D77012-D367-49A2-9027-E00FB3377773}"/>
              </a:ext>
            </a:extLst>
          </p:cNvPr>
          <p:cNvSpPr>
            <a:spLocks noGrp="1"/>
          </p:cNvSpPr>
          <p:nvPr>
            <p:ph type="sldNum" sz="quarter" idx="12"/>
          </p:nvPr>
        </p:nvSpPr>
        <p:spPr/>
        <p:txBody>
          <a:bodyPr/>
          <a:lstStyle/>
          <a:p>
            <a:fld id="{5E7B89EB-A173-494C-88AB-6DC8E959B323}" type="slidenum">
              <a:rPr lang="pl-PL" smtClean="0"/>
              <a:t>‹#›</a:t>
            </a:fld>
            <a:endParaRPr lang="pl-PL"/>
          </a:p>
        </p:txBody>
      </p:sp>
    </p:spTree>
    <p:extLst>
      <p:ext uri="{BB962C8B-B14F-4D97-AF65-F5344CB8AC3E}">
        <p14:creationId xmlns:p14="http://schemas.microsoft.com/office/powerpoint/2010/main" val="3662789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362E2B-AD99-4748-9821-4328F642DC9E}"/>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CEA94EAF-8F60-48E1-BFE1-B0FDF70851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0D49EE8D-A320-4EF1-A879-DA90B7ABE80F}"/>
              </a:ext>
            </a:extLst>
          </p:cNvPr>
          <p:cNvSpPr>
            <a:spLocks noGrp="1"/>
          </p:cNvSpPr>
          <p:nvPr>
            <p:ph type="dt" sz="half" idx="10"/>
          </p:nvPr>
        </p:nvSpPr>
        <p:spPr/>
        <p:txBody>
          <a:bodyPr/>
          <a:lstStyle/>
          <a:p>
            <a:fld id="{C5B2A95C-7F4D-46FE-B4D9-18F27EFF2B2E}" type="datetimeFigureOut">
              <a:rPr lang="pl-PL" smtClean="0"/>
              <a:t>18.04.2021</a:t>
            </a:fld>
            <a:endParaRPr lang="pl-PL"/>
          </a:p>
        </p:txBody>
      </p:sp>
      <p:sp>
        <p:nvSpPr>
          <p:cNvPr id="5" name="Symbol zastępczy stopki 4">
            <a:extLst>
              <a:ext uri="{FF2B5EF4-FFF2-40B4-BE49-F238E27FC236}">
                <a16:creationId xmlns:a16="http://schemas.microsoft.com/office/drawing/2014/main" id="{C964DCD9-DE8C-4E6B-8EC9-6A9F7FEC9BB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86C5BA2-67E4-4B78-B0F9-8FC704775F9B}"/>
              </a:ext>
            </a:extLst>
          </p:cNvPr>
          <p:cNvSpPr>
            <a:spLocks noGrp="1"/>
          </p:cNvSpPr>
          <p:nvPr>
            <p:ph type="sldNum" sz="quarter" idx="12"/>
          </p:nvPr>
        </p:nvSpPr>
        <p:spPr/>
        <p:txBody>
          <a:bodyPr/>
          <a:lstStyle/>
          <a:p>
            <a:fld id="{5E7B89EB-A173-494C-88AB-6DC8E959B323}" type="slidenum">
              <a:rPr lang="pl-PL" smtClean="0"/>
              <a:t>‹#›</a:t>
            </a:fld>
            <a:endParaRPr lang="pl-PL"/>
          </a:p>
        </p:txBody>
      </p:sp>
    </p:spTree>
    <p:extLst>
      <p:ext uri="{BB962C8B-B14F-4D97-AF65-F5344CB8AC3E}">
        <p14:creationId xmlns:p14="http://schemas.microsoft.com/office/powerpoint/2010/main" val="108970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2CCD97-3D0A-4C88-A471-80B19C0FF9B9}"/>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E41314F5-E2E9-491A-81C8-83D70D684A2E}"/>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D490DBD0-7411-44CE-9D7D-FD259D92CE3E}"/>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F4A4F5ED-0ECD-4B74-8174-20EE2EBFCA1B}"/>
              </a:ext>
            </a:extLst>
          </p:cNvPr>
          <p:cNvSpPr>
            <a:spLocks noGrp="1"/>
          </p:cNvSpPr>
          <p:nvPr>
            <p:ph type="dt" sz="half" idx="10"/>
          </p:nvPr>
        </p:nvSpPr>
        <p:spPr/>
        <p:txBody>
          <a:bodyPr/>
          <a:lstStyle/>
          <a:p>
            <a:fld id="{C5B2A95C-7F4D-46FE-B4D9-18F27EFF2B2E}" type="datetimeFigureOut">
              <a:rPr lang="pl-PL" smtClean="0"/>
              <a:t>18.04.2021</a:t>
            </a:fld>
            <a:endParaRPr lang="pl-PL"/>
          </a:p>
        </p:txBody>
      </p:sp>
      <p:sp>
        <p:nvSpPr>
          <p:cNvPr id="6" name="Symbol zastępczy stopki 5">
            <a:extLst>
              <a:ext uri="{FF2B5EF4-FFF2-40B4-BE49-F238E27FC236}">
                <a16:creationId xmlns:a16="http://schemas.microsoft.com/office/drawing/2014/main" id="{091CCD99-69C7-4C5B-B744-9514B720E573}"/>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D3CF088-A4E0-4C6E-A3CF-4CEBA3700260}"/>
              </a:ext>
            </a:extLst>
          </p:cNvPr>
          <p:cNvSpPr>
            <a:spLocks noGrp="1"/>
          </p:cNvSpPr>
          <p:nvPr>
            <p:ph type="sldNum" sz="quarter" idx="12"/>
          </p:nvPr>
        </p:nvSpPr>
        <p:spPr/>
        <p:txBody>
          <a:bodyPr/>
          <a:lstStyle/>
          <a:p>
            <a:fld id="{5E7B89EB-A173-494C-88AB-6DC8E959B323}" type="slidenum">
              <a:rPr lang="pl-PL" smtClean="0"/>
              <a:t>‹#›</a:t>
            </a:fld>
            <a:endParaRPr lang="pl-PL"/>
          </a:p>
        </p:txBody>
      </p:sp>
    </p:spTree>
    <p:extLst>
      <p:ext uri="{BB962C8B-B14F-4D97-AF65-F5344CB8AC3E}">
        <p14:creationId xmlns:p14="http://schemas.microsoft.com/office/powerpoint/2010/main" val="1306314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E91445-D3C2-44F7-A47A-5DA3C107752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5A3D61EE-B81D-4903-A15E-4C8EF98E4C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4B27C549-8C53-458F-94F3-95732BBC0CF2}"/>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80D4F30A-D687-41B1-9461-57D5AA0BF7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EF06A7B7-8FF3-4D1A-9359-EB4452720D00}"/>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A5CED575-A0F0-4344-8615-E3A826EEF5D9}"/>
              </a:ext>
            </a:extLst>
          </p:cNvPr>
          <p:cNvSpPr>
            <a:spLocks noGrp="1"/>
          </p:cNvSpPr>
          <p:nvPr>
            <p:ph type="dt" sz="half" idx="10"/>
          </p:nvPr>
        </p:nvSpPr>
        <p:spPr/>
        <p:txBody>
          <a:bodyPr/>
          <a:lstStyle/>
          <a:p>
            <a:fld id="{C5B2A95C-7F4D-46FE-B4D9-18F27EFF2B2E}" type="datetimeFigureOut">
              <a:rPr lang="pl-PL" smtClean="0"/>
              <a:t>18.04.2021</a:t>
            </a:fld>
            <a:endParaRPr lang="pl-PL"/>
          </a:p>
        </p:txBody>
      </p:sp>
      <p:sp>
        <p:nvSpPr>
          <p:cNvPr id="8" name="Symbol zastępczy stopki 7">
            <a:extLst>
              <a:ext uri="{FF2B5EF4-FFF2-40B4-BE49-F238E27FC236}">
                <a16:creationId xmlns:a16="http://schemas.microsoft.com/office/drawing/2014/main" id="{E1255589-B2B1-449A-9FE9-AD3B04675527}"/>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28808BB6-ACA0-4FB0-AE04-9B0F1A773913}"/>
              </a:ext>
            </a:extLst>
          </p:cNvPr>
          <p:cNvSpPr>
            <a:spLocks noGrp="1"/>
          </p:cNvSpPr>
          <p:nvPr>
            <p:ph type="sldNum" sz="quarter" idx="12"/>
          </p:nvPr>
        </p:nvSpPr>
        <p:spPr/>
        <p:txBody>
          <a:bodyPr/>
          <a:lstStyle/>
          <a:p>
            <a:fld id="{5E7B89EB-A173-494C-88AB-6DC8E959B323}" type="slidenum">
              <a:rPr lang="pl-PL" smtClean="0"/>
              <a:t>‹#›</a:t>
            </a:fld>
            <a:endParaRPr lang="pl-PL"/>
          </a:p>
        </p:txBody>
      </p:sp>
    </p:spTree>
    <p:extLst>
      <p:ext uri="{BB962C8B-B14F-4D97-AF65-F5344CB8AC3E}">
        <p14:creationId xmlns:p14="http://schemas.microsoft.com/office/powerpoint/2010/main" val="1611725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D2E42BE-0C3D-464F-9257-1556931E0997}"/>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349DCA27-454C-4307-8B1A-1AC65FF76E97}"/>
              </a:ext>
            </a:extLst>
          </p:cNvPr>
          <p:cNvSpPr>
            <a:spLocks noGrp="1"/>
          </p:cNvSpPr>
          <p:nvPr>
            <p:ph type="dt" sz="half" idx="10"/>
          </p:nvPr>
        </p:nvSpPr>
        <p:spPr/>
        <p:txBody>
          <a:bodyPr/>
          <a:lstStyle/>
          <a:p>
            <a:fld id="{C5B2A95C-7F4D-46FE-B4D9-18F27EFF2B2E}" type="datetimeFigureOut">
              <a:rPr lang="pl-PL" smtClean="0"/>
              <a:t>18.04.2021</a:t>
            </a:fld>
            <a:endParaRPr lang="pl-PL"/>
          </a:p>
        </p:txBody>
      </p:sp>
      <p:sp>
        <p:nvSpPr>
          <p:cNvPr id="4" name="Symbol zastępczy stopki 3">
            <a:extLst>
              <a:ext uri="{FF2B5EF4-FFF2-40B4-BE49-F238E27FC236}">
                <a16:creationId xmlns:a16="http://schemas.microsoft.com/office/drawing/2014/main" id="{2A49AA4F-3B94-425A-B7C5-5424103B1B6B}"/>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336CD60D-A5CC-42F3-9AF7-2C29962F0877}"/>
              </a:ext>
            </a:extLst>
          </p:cNvPr>
          <p:cNvSpPr>
            <a:spLocks noGrp="1"/>
          </p:cNvSpPr>
          <p:nvPr>
            <p:ph type="sldNum" sz="quarter" idx="12"/>
          </p:nvPr>
        </p:nvSpPr>
        <p:spPr/>
        <p:txBody>
          <a:bodyPr/>
          <a:lstStyle/>
          <a:p>
            <a:fld id="{5E7B89EB-A173-494C-88AB-6DC8E959B323}" type="slidenum">
              <a:rPr lang="pl-PL" smtClean="0"/>
              <a:t>‹#›</a:t>
            </a:fld>
            <a:endParaRPr lang="pl-PL"/>
          </a:p>
        </p:txBody>
      </p:sp>
    </p:spTree>
    <p:extLst>
      <p:ext uri="{BB962C8B-B14F-4D97-AF65-F5344CB8AC3E}">
        <p14:creationId xmlns:p14="http://schemas.microsoft.com/office/powerpoint/2010/main" val="4014900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E031365D-8648-4D29-A72C-C1390D3248DD}"/>
              </a:ext>
            </a:extLst>
          </p:cNvPr>
          <p:cNvSpPr>
            <a:spLocks noGrp="1"/>
          </p:cNvSpPr>
          <p:nvPr>
            <p:ph type="dt" sz="half" idx="10"/>
          </p:nvPr>
        </p:nvSpPr>
        <p:spPr/>
        <p:txBody>
          <a:bodyPr/>
          <a:lstStyle/>
          <a:p>
            <a:fld id="{C5B2A95C-7F4D-46FE-B4D9-18F27EFF2B2E}" type="datetimeFigureOut">
              <a:rPr lang="pl-PL" smtClean="0"/>
              <a:t>18.04.2021</a:t>
            </a:fld>
            <a:endParaRPr lang="pl-PL"/>
          </a:p>
        </p:txBody>
      </p:sp>
      <p:sp>
        <p:nvSpPr>
          <p:cNvPr id="3" name="Symbol zastępczy stopki 2">
            <a:extLst>
              <a:ext uri="{FF2B5EF4-FFF2-40B4-BE49-F238E27FC236}">
                <a16:creationId xmlns:a16="http://schemas.microsoft.com/office/drawing/2014/main" id="{B7C779EE-8C13-4BFE-B715-EABEFACCE09D}"/>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C97FFFCA-C681-4C94-9D08-7CD15023312E}"/>
              </a:ext>
            </a:extLst>
          </p:cNvPr>
          <p:cNvSpPr>
            <a:spLocks noGrp="1"/>
          </p:cNvSpPr>
          <p:nvPr>
            <p:ph type="sldNum" sz="quarter" idx="12"/>
          </p:nvPr>
        </p:nvSpPr>
        <p:spPr/>
        <p:txBody>
          <a:bodyPr/>
          <a:lstStyle/>
          <a:p>
            <a:fld id="{5E7B89EB-A173-494C-88AB-6DC8E959B323}" type="slidenum">
              <a:rPr lang="pl-PL" smtClean="0"/>
              <a:t>‹#›</a:t>
            </a:fld>
            <a:endParaRPr lang="pl-PL"/>
          </a:p>
        </p:txBody>
      </p:sp>
    </p:spTree>
    <p:extLst>
      <p:ext uri="{BB962C8B-B14F-4D97-AF65-F5344CB8AC3E}">
        <p14:creationId xmlns:p14="http://schemas.microsoft.com/office/powerpoint/2010/main" val="2154815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C7D284-1328-466D-806E-D08DEDC277A6}"/>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91B57C64-ACA2-4B7D-84F7-08355AE9A7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00BD5E46-6B97-491A-93B4-7A25375A83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61CC1C5C-13F0-4654-B8CA-FD6FCC42915C}"/>
              </a:ext>
            </a:extLst>
          </p:cNvPr>
          <p:cNvSpPr>
            <a:spLocks noGrp="1"/>
          </p:cNvSpPr>
          <p:nvPr>
            <p:ph type="dt" sz="half" idx="10"/>
          </p:nvPr>
        </p:nvSpPr>
        <p:spPr/>
        <p:txBody>
          <a:bodyPr/>
          <a:lstStyle/>
          <a:p>
            <a:fld id="{C5B2A95C-7F4D-46FE-B4D9-18F27EFF2B2E}" type="datetimeFigureOut">
              <a:rPr lang="pl-PL" smtClean="0"/>
              <a:t>18.04.2021</a:t>
            </a:fld>
            <a:endParaRPr lang="pl-PL"/>
          </a:p>
        </p:txBody>
      </p:sp>
      <p:sp>
        <p:nvSpPr>
          <p:cNvPr id="6" name="Symbol zastępczy stopki 5">
            <a:extLst>
              <a:ext uri="{FF2B5EF4-FFF2-40B4-BE49-F238E27FC236}">
                <a16:creationId xmlns:a16="http://schemas.microsoft.com/office/drawing/2014/main" id="{7FD3DAED-CBCD-4967-A61D-E03C76423DC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0DC262A-85ED-4035-9911-88AE4641B127}"/>
              </a:ext>
            </a:extLst>
          </p:cNvPr>
          <p:cNvSpPr>
            <a:spLocks noGrp="1"/>
          </p:cNvSpPr>
          <p:nvPr>
            <p:ph type="sldNum" sz="quarter" idx="12"/>
          </p:nvPr>
        </p:nvSpPr>
        <p:spPr/>
        <p:txBody>
          <a:bodyPr/>
          <a:lstStyle/>
          <a:p>
            <a:fld id="{5E7B89EB-A173-494C-88AB-6DC8E959B323}" type="slidenum">
              <a:rPr lang="pl-PL" smtClean="0"/>
              <a:t>‹#›</a:t>
            </a:fld>
            <a:endParaRPr lang="pl-PL"/>
          </a:p>
        </p:txBody>
      </p:sp>
    </p:spTree>
    <p:extLst>
      <p:ext uri="{BB962C8B-B14F-4D97-AF65-F5344CB8AC3E}">
        <p14:creationId xmlns:p14="http://schemas.microsoft.com/office/powerpoint/2010/main" val="842614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5D1A50-7DC6-4F33-9E74-1B175E1EEFFA}"/>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4E3773AA-C333-4FAD-AEED-88BBF40101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D512B45D-6794-4AE4-BC36-AE78764FCD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08581559-E67D-4FD4-B08F-39C0081D42F2}"/>
              </a:ext>
            </a:extLst>
          </p:cNvPr>
          <p:cNvSpPr>
            <a:spLocks noGrp="1"/>
          </p:cNvSpPr>
          <p:nvPr>
            <p:ph type="dt" sz="half" idx="10"/>
          </p:nvPr>
        </p:nvSpPr>
        <p:spPr/>
        <p:txBody>
          <a:bodyPr/>
          <a:lstStyle/>
          <a:p>
            <a:fld id="{C5B2A95C-7F4D-46FE-B4D9-18F27EFF2B2E}" type="datetimeFigureOut">
              <a:rPr lang="pl-PL" smtClean="0"/>
              <a:t>18.04.2021</a:t>
            </a:fld>
            <a:endParaRPr lang="pl-PL"/>
          </a:p>
        </p:txBody>
      </p:sp>
      <p:sp>
        <p:nvSpPr>
          <p:cNvPr id="6" name="Symbol zastępczy stopki 5">
            <a:extLst>
              <a:ext uri="{FF2B5EF4-FFF2-40B4-BE49-F238E27FC236}">
                <a16:creationId xmlns:a16="http://schemas.microsoft.com/office/drawing/2014/main" id="{F08A5CD0-FF71-4F5E-9491-842024863CC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76E913C5-58AA-4A3E-A5A1-3EEF43EB7149}"/>
              </a:ext>
            </a:extLst>
          </p:cNvPr>
          <p:cNvSpPr>
            <a:spLocks noGrp="1"/>
          </p:cNvSpPr>
          <p:nvPr>
            <p:ph type="sldNum" sz="quarter" idx="12"/>
          </p:nvPr>
        </p:nvSpPr>
        <p:spPr/>
        <p:txBody>
          <a:bodyPr/>
          <a:lstStyle/>
          <a:p>
            <a:fld id="{5E7B89EB-A173-494C-88AB-6DC8E959B323}" type="slidenum">
              <a:rPr lang="pl-PL" smtClean="0"/>
              <a:t>‹#›</a:t>
            </a:fld>
            <a:endParaRPr lang="pl-PL"/>
          </a:p>
        </p:txBody>
      </p:sp>
    </p:spTree>
    <p:extLst>
      <p:ext uri="{BB962C8B-B14F-4D97-AF65-F5344CB8AC3E}">
        <p14:creationId xmlns:p14="http://schemas.microsoft.com/office/powerpoint/2010/main" val="4192830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D2C8C44F-0BC3-4657-BF78-039B95AC5A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35269266-C431-4AC5-B16C-49707A66F9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603930B-ADED-43C1-963E-20EEB260B0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B2A95C-7F4D-46FE-B4D9-18F27EFF2B2E}" type="datetimeFigureOut">
              <a:rPr lang="pl-PL" smtClean="0"/>
              <a:t>18.04.2021</a:t>
            </a:fld>
            <a:endParaRPr lang="pl-PL"/>
          </a:p>
        </p:txBody>
      </p:sp>
      <p:sp>
        <p:nvSpPr>
          <p:cNvPr id="5" name="Symbol zastępczy stopki 4">
            <a:extLst>
              <a:ext uri="{FF2B5EF4-FFF2-40B4-BE49-F238E27FC236}">
                <a16:creationId xmlns:a16="http://schemas.microsoft.com/office/drawing/2014/main" id="{0735F260-8AD1-4BC5-8D58-E06BF18C31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9A508459-5BDC-4F5A-B284-ED3815F051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7B89EB-A173-494C-88AB-6DC8E959B323}" type="slidenum">
              <a:rPr lang="pl-PL" smtClean="0"/>
              <a:t>‹#›</a:t>
            </a:fld>
            <a:endParaRPr lang="pl-PL"/>
          </a:p>
        </p:txBody>
      </p:sp>
    </p:spTree>
    <p:extLst>
      <p:ext uri="{BB962C8B-B14F-4D97-AF65-F5344CB8AC3E}">
        <p14:creationId xmlns:p14="http://schemas.microsoft.com/office/powerpoint/2010/main" val="13014667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44D8E4-8254-4126-BA47-1D94A4112F60}"/>
              </a:ext>
            </a:extLst>
          </p:cNvPr>
          <p:cNvSpPr>
            <a:spLocks noGrp="1"/>
          </p:cNvSpPr>
          <p:nvPr>
            <p:ph type="ctrTitle"/>
          </p:nvPr>
        </p:nvSpPr>
        <p:spPr>
          <a:xfrm>
            <a:off x="2012950" y="467569"/>
            <a:ext cx="8166099" cy="863600"/>
          </a:xfrm>
        </p:spPr>
        <p:txBody>
          <a:bodyPr>
            <a:noAutofit/>
          </a:bodyPr>
          <a:lstStyle/>
          <a:p>
            <a:r>
              <a:rPr lang="pl-PL" sz="6600" b="1" i="1" dirty="0">
                <a:latin typeface="Bell MT" panose="02020503060305020303" pitchFamily="18" charset="0"/>
              </a:rPr>
              <a:t>Konstytucja 3 Maja</a:t>
            </a:r>
          </a:p>
        </p:txBody>
      </p:sp>
      <p:sp>
        <p:nvSpPr>
          <p:cNvPr id="3" name="Podtytuł 2">
            <a:extLst>
              <a:ext uri="{FF2B5EF4-FFF2-40B4-BE49-F238E27FC236}">
                <a16:creationId xmlns:a16="http://schemas.microsoft.com/office/drawing/2014/main" id="{F776E348-0712-49F5-A34A-DE7B39FC1866}"/>
              </a:ext>
            </a:extLst>
          </p:cNvPr>
          <p:cNvSpPr>
            <a:spLocks noGrp="1"/>
          </p:cNvSpPr>
          <p:nvPr>
            <p:ph type="subTitle" idx="1"/>
          </p:nvPr>
        </p:nvSpPr>
        <p:spPr>
          <a:xfrm>
            <a:off x="9626600" y="6154738"/>
            <a:ext cx="2565400" cy="703262"/>
          </a:xfrm>
        </p:spPr>
        <p:txBody>
          <a:bodyPr>
            <a:normAutofit lnSpcReduction="10000"/>
          </a:bodyPr>
          <a:lstStyle/>
          <a:p>
            <a:r>
              <a:rPr lang="pl-PL" dirty="0"/>
              <a:t>Hanna Malinowska kl.6c</a:t>
            </a:r>
          </a:p>
        </p:txBody>
      </p:sp>
      <p:pic>
        <p:nvPicPr>
          <p:cNvPr id="5" name="Obraz 4">
            <a:extLst>
              <a:ext uri="{FF2B5EF4-FFF2-40B4-BE49-F238E27FC236}">
                <a16:creationId xmlns:a16="http://schemas.microsoft.com/office/drawing/2014/main" id="{B6A491E2-F0B2-4042-9135-0A4576E968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7700" y="1739900"/>
            <a:ext cx="5422900" cy="3378200"/>
          </a:xfrm>
          <a:prstGeom prst="rect">
            <a:avLst/>
          </a:prstGeom>
        </p:spPr>
      </p:pic>
      <p:pic>
        <p:nvPicPr>
          <p:cNvPr id="7" name="Obraz 6">
            <a:extLst>
              <a:ext uri="{FF2B5EF4-FFF2-40B4-BE49-F238E27FC236}">
                <a16:creationId xmlns:a16="http://schemas.microsoft.com/office/drawing/2014/main" id="{4B3B4166-1620-495D-9C32-F30900A043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73500" y="2557362"/>
            <a:ext cx="5127626" cy="2835475"/>
          </a:xfrm>
          <a:prstGeom prst="rect">
            <a:avLst/>
          </a:prstGeom>
        </p:spPr>
      </p:pic>
    </p:spTree>
    <p:extLst>
      <p:ext uri="{BB962C8B-B14F-4D97-AF65-F5344CB8AC3E}">
        <p14:creationId xmlns:p14="http://schemas.microsoft.com/office/powerpoint/2010/main" val="3626001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a16="http://schemas.microsoft.com/office/drawing/2014/main" id="{16FCFE15-2E0D-4203-BA37-1987407943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1999" cy="6858000"/>
          </a:xfrm>
          <a:prstGeom prst="rect">
            <a:avLst/>
          </a:prstGeom>
        </p:spPr>
      </p:pic>
      <p:sp>
        <p:nvSpPr>
          <p:cNvPr id="7" name="pole tekstowe 6">
            <a:extLst>
              <a:ext uri="{FF2B5EF4-FFF2-40B4-BE49-F238E27FC236}">
                <a16:creationId xmlns:a16="http://schemas.microsoft.com/office/drawing/2014/main" id="{3D2B4087-781C-4E55-B924-3E26751CD135}"/>
              </a:ext>
            </a:extLst>
          </p:cNvPr>
          <p:cNvSpPr txBox="1"/>
          <p:nvPr/>
        </p:nvSpPr>
        <p:spPr>
          <a:xfrm>
            <a:off x="558800" y="25400"/>
            <a:ext cx="9296400" cy="2123658"/>
          </a:xfrm>
          <a:prstGeom prst="rect">
            <a:avLst/>
          </a:prstGeom>
          <a:noFill/>
        </p:spPr>
        <p:txBody>
          <a:bodyPr wrap="square" rtlCol="0">
            <a:spAutoFit/>
          </a:bodyPr>
          <a:lstStyle/>
          <a:p>
            <a:r>
              <a:rPr lang="pl-PL" sz="6600" dirty="0">
                <a:latin typeface="Bell MT" panose="02020503060305020303" pitchFamily="18" charset="0"/>
              </a:rPr>
              <a:t>Znaczenie Konstytucji 3 Maja</a:t>
            </a:r>
          </a:p>
        </p:txBody>
      </p:sp>
      <p:sp>
        <p:nvSpPr>
          <p:cNvPr id="8" name="pole tekstowe 7">
            <a:extLst>
              <a:ext uri="{FF2B5EF4-FFF2-40B4-BE49-F238E27FC236}">
                <a16:creationId xmlns:a16="http://schemas.microsoft.com/office/drawing/2014/main" id="{4D305FBD-CCBC-4797-A46F-6E05597E5FCD}"/>
              </a:ext>
            </a:extLst>
          </p:cNvPr>
          <p:cNvSpPr txBox="1"/>
          <p:nvPr/>
        </p:nvSpPr>
        <p:spPr>
          <a:xfrm>
            <a:off x="1295400" y="2628299"/>
            <a:ext cx="9601200" cy="3750459"/>
          </a:xfrm>
          <a:prstGeom prst="rect">
            <a:avLst/>
          </a:prstGeom>
          <a:noFill/>
        </p:spPr>
        <p:txBody>
          <a:bodyPr wrap="square" rtlCol="0">
            <a:spAutoFit/>
          </a:bodyPr>
          <a:lstStyle/>
          <a:p>
            <a:r>
              <a:rPr lang="pl-PL" b="0" i="0" dirty="0">
                <a:solidFill>
                  <a:srgbClr val="222222"/>
                </a:solidFill>
                <a:effectLst/>
                <a:latin typeface="Arial" panose="020B0604020202020204" pitchFamily="34" charset="0"/>
              </a:rPr>
              <a:t>• Konstytucja 3 Maja była pierwszą w Europie </a:t>
            </a:r>
            <a:r>
              <a:rPr lang="pl-PL" dirty="0">
                <a:solidFill>
                  <a:srgbClr val="222222"/>
                </a:solidFill>
                <a:latin typeface="Arial" panose="020B0604020202020204" pitchFamily="34" charset="0"/>
              </a:rPr>
              <a:t>i</a:t>
            </a:r>
            <a:r>
              <a:rPr lang="pl-PL" b="0" i="0" dirty="0">
                <a:solidFill>
                  <a:srgbClr val="222222"/>
                </a:solidFill>
                <a:effectLst/>
                <a:latin typeface="Arial" panose="020B0604020202020204" pitchFamily="34" charset="0"/>
              </a:rPr>
              <a:t> drugą na świecie (po konstytucji amerykańskiej z 1787 r.) nowoczesną, spisaną ustawą zasadniczą.</a:t>
            </a:r>
          </a:p>
          <a:p>
            <a:endParaRPr lang="pl-PL" b="0" i="0" dirty="0">
              <a:solidFill>
                <a:srgbClr val="222222"/>
              </a:solidFill>
              <a:effectLst/>
              <a:latin typeface="Arial" panose="020B0604020202020204" pitchFamily="34" charset="0"/>
            </a:endParaRPr>
          </a:p>
          <a:p>
            <a:r>
              <a:rPr lang="pl-PL" b="0" i="0" dirty="0">
                <a:solidFill>
                  <a:srgbClr val="222222"/>
                </a:solidFill>
                <a:effectLst/>
                <a:latin typeface="Arial" panose="020B0604020202020204" pitchFamily="34" charset="0"/>
              </a:rPr>
              <a:t>• Była wynikiem dążeń do naprawy stosunkó</a:t>
            </a:r>
            <a:r>
              <a:rPr lang="pl-PL" dirty="0">
                <a:solidFill>
                  <a:srgbClr val="222222"/>
                </a:solidFill>
                <a:latin typeface="Arial" panose="020B0604020202020204" pitchFamily="34" charset="0"/>
              </a:rPr>
              <a:t>w wewnętrznych w Rzeczpospolitej po pierwszym rozbiorze. Ustalała podstawy ustroju nowożytnego.</a:t>
            </a:r>
          </a:p>
          <a:p>
            <a:endParaRPr lang="pl-PL" dirty="0">
              <a:solidFill>
                <a:srgbClr val="222222"/>
              </a:solidFill>
              <a:latin typeface="Arial" panose="020B0604020202020204" pitchFamily="34" charset="0"/>
            </a:endParaRPr>
          </a:p>
          <a:p>
            <a:r>
              <a:rPr lang="pl-PL" b="0" i="0" dirty="0">
                <a:solidFill>
                  <a:srgbClr val="222222"/>
                </a:solidFill>
                <a:effectLst/>
                <a:latin typeface="Arial" panose="020B0604020202020204" pitchFamily="34" charset="0"/>
              </a:rPr>
              <a:t>• Konstytucja 3 Maja była wielkim </a:t>
            </a:r>
            <a:r>
              <a:rPr lang="pl-PL" dirty="0">
                <a:solidFill>
                  <a:srgbClr val="222222"/>
                </a:solidFill>
                <a:latin typeface="Arial" panose="020B0604020202020204" pitchFamily="34" charset="0"/>
              </a:rPr>
              <a:t>os</a:t>
            </a:r>
            <a:r>
              <a:rPr lang="pl-PL" b="0" i="0" dirty="0">
                <a:solidFill>
                  <a:srgbClr val="222222"/>
                </a:solidFill>
                <a:effectLst/>
                <a:latin typeface="Arial" panose="020B0604020202020204" pitchFamily="34" charset="0"/>
              </a:rPr>
              <a:t>iągnięciem narodu chcącego zachować niezal</a:t>
            </a:r>
            <a:r>
              <a:rPr lang="pl-PL" dirty="0">
                <a:solidFill>
                  <a:srgbClr val="222222"/>
                </a:solidFill>
                <a:latin typeface="Arial" panose="020B0604020202020204" pitchFamily="34" charset="0"/>
              </a:rPr>
              <a:t>eżność państwową, poprzez zabezpieczenie możliwości rozwoju gospodarczego i politycznego kraju.</a:t>
            </a:r>
          </a:p>
          <a:p>
            <a:endParaRPr lang="pl-PL" b="0" i="0" dirty="0">
              <a:solidFill>
                <a:srgbClr val="222222"/>
              </a:solidFill>
              <a:effectLst/>
              <a:latin typeface="Arial" panose="020B0604020202020204" pitchFamily="34" charset="0"/>
            </a:endParaRPr>
          </a:p>
          <a:p>
            <a:r>
              <a:rPr lang="pl-PL" b="0" i="0" dirty="0">
                <a:solidFill>
                  <a:srgbClr val="222222"/>
                </a:solidFill>
                <a:effectLst/>
                <a:latin typeface="Arial" panose="020B0604020202020204" pitchFamily="34" charset="0"/>
              </a:rPr>
              <a:t>• Konstytucja 3 Maja jest świadectwem na to, że Polacy sami znaleźli siły na przezwyciężenie rozkładu państwa i zdobyli się na wytyczenie drogi, która spotkała się z uznaniem całej postępowej Europy.</a:t>
            </a:r>
          </a:p>
        </p:txBody>
      </p:sp>
    </p:spTree>
    <p:extLst>
      <p:ext uri="{BB962C8B-B14F-4D97-AF65-F5344CB8AC3E}">
        <p14:creationId xmlns:p14="http://schemas.microsoft.com/office/powerpoint/2010/main" val="188472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FE97C980-B93B-47D7-BD9A-D56F92511F6E}"/>
              </a:ext>
            </a:extLst>
          </p:cNvPr>
          <p:cNvSpPr txBox="1"/>
          <p:nvPr/>
        </p:nvSpPr>
        <p:spPr>
          <a:xfrm>
            <a:off x="869950" y="88901"/>
            <a:ext cx="10452100" cy="1107996"/>
          </a:xfrm>
          <a:prstGeom prst="rect">
            <a:avLst/>
          </a:prstGeom>
          <a:noFill/>
        </p:spPr>
        <p:txBody>
          <a:bodyPr wrap="square" rtlCol="0">
            <a:spAutoFit/>
          </a:bodyPr>
          <a:lstStyle/>
          <a:p>
            <a:r>
              <a:rPr lang="pl-PL" sz="6600" b="1" i="1" dirty="0">
                <a:latin typeface="Bell MT" panose="02020503060305020303" pitchFamily="18" charset="0"/>
              </a:rPr>
              <a:t>Twórcy Konstytucji 3 maja: </a:t>
            </a:r>
          </a:p>
        </p:txBody>
      </p:sp>
      <p:pic>
        <p:nvPicPr>
          <p:cNvPr id="4" name="Obraz 3">
            <a:extLst>
              <a:ext uri="{FF2B5EF4-FFF2-40B4-BE49-F238E27FC236}">
                <a16:creationId xmlns:a16="http://schemas.microsoft.com/office/drawing/2014/main" id="{B6244D5A-940B-4852-929E-77B49E5E17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1947862"/>
            <a:ext cx="5407046" cy="2962276"/>
          </a:xfrm>
          <a:prstGeom prst="rect">
            <a:avLst/>
          </a:prstGeom>
        </p:spPr>
      </p:pic>
      <p:sp>
        <p:nvSpPr>
          <p:cNvPr id="5" name="pole tekstowe 4">
            <a:extLst>
              <a:ext uri="{FF2B5EF4-FFF2-40B4-BE49-F238E27FC236}">
                <a16:creationId xmlns:a16="http://schemas.microsoft.com/office/drawing/2014/main" id="{AF10E355-19F8-44A7-9F99-12FE26E2C75C}"/>
              </a:ext>
            </a:extLst>
          </p:cNvPr>
          <p:cNvSpPr txBox="1"/>
          <p:nvPr/>
        </p:nvSpPr>
        <p:spPr>
          <a:xfrm>
            <a:off x="490539" y="1510774"/>
            <a:ext cx="5605461" cy="4832092"/>
          </a:xfrm>
          <a:prstGeom prst="rect">
            <a:avLst/>
          </a:prstGeom>
          <a:noFill/>
        </p:spPr>
        <p:txBody>
          <a:bodyPr wrap="square" rtlCol="0">
            <a:spAutoFit/>
          </a:bodyPr>
          <a:lstStyle/>
          <a:p>
            <a:r>
              <a:rPr lang="pl-PL" sz="4400" dirty="0">
                <a:latin typeface="Bahnschrift Light" panose="020B0502040204020203" pitchFamily="34" charset="0"/>
              </a:rPr>
              <a:t>-Stanisław August Poniatowski</a:t>
            </a:r>
          </a:p>
          <a:p>
            <a:r>
              <a:rPr lang="pl-PL" sz="4400" dirty="0">
                <a:latin typeface="Bahnschrift Light" panose="020B0502040204020203" pitchFamily="34" charset="0"/>
              </a:rPr>
              <a:t>-Ignacy Potocki</a:t>
            </a:r>
          </a:p>
          <a:p>
            <a:r>
              <a:rPr lang="pl-PL" sz="4400" dirty="0">
                <a:latin typeface="Bahnschrift Light" panose="020B0502040204020203" pitchFamily="34" charset="0"/>
              </a:rPr>
              <a:t>-Hugo Kołłątaj</a:t>
            </a:r>
          </a:p>
          <a:p>
            <a:r>
              <a:rPr lang="pl-PL" sz="4400" dirty="0">
                <a:latin typeface="Bahnschrift Light" panose="020B0502040204020203" pitchFamily="34" charset="0"/>
              </a:rPr>
              <a:t>-J. Ursyn Niemcewicz</a:t>
            </a:r>
          </a:p>
          <a:p>
            <a:r>
              <a:rPr lang="pl-PL" sz="4400" dirty="0">
                <a:latin typeface="Bahnschrift Light" panose="020B0502040204020203" pitchFamily="34" charset="0"/>
              </a:rPr>
              <a:t>-Stanisław Staszic</a:t>
            </a:r>
          </a:p>
        </p:txBody>
      </p:sp>
    </p:spTree>
    <p:extLst>
      <p:ext uri="{BB962C8B-B14F-4D97-AF65-F5344CB8AC3E}">
        <p14:creationId xmlns:p14="http://schemas.microsoft.com/office/powerpoint/2010/main" val="2714832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4C70B9C2-D0BC-4D15-912A-D8E1E2C95A31}"/>
              </a:ext>
            </a:extLst>
          </p:cNvPr>
          <p:cNvSpPr txBox="1"/>
          <p:nvPr/>
        </p:nvSpPr>
        <p:spPr>
          <a:xfrm>
            <a:off x="120650" y="1720989"/>
            <a:ext cx="11950700" cy="4524315"/>
          </a:xfrm>
          <a:prstGeom prst="rect">
            <a:avLst/>
          </a:prstGeom>
          <a:noFill/>
        </p:spPr>
        <p:txBody>
          <a:bodyPr wrap="square" rtlCol="0">
            <a:spAutoFit/>
          </a:bodyPr>
          <a:lstStyle/>
          <a:p>
            <a:r>
              <a:rPr lang="pl-PL" sz="2400" i="0" dirty="0">
                <a:solidFill>
                  <a:srgbClr val="000000"/>
                </a:solidFill>
                <a:effectLst/>
              </a:rPr>
              <a:t>1.Konstytucja została uchwalona na Zamku Królewskim w Warszawie.</a:t>
            </a:r>
          </a:p>
          <a:p>
            <a:endParaRPr lang="pl-PL" sz="2400" dirty="0">
              <a:solidFill>
                <a:srgbClr val="000000"/>
              </a:solidFill>
            </a:endParaRPr>
          </a:p>
          <a:p>
            <a:r>
              <a:rPr lang="pl-PL" sz="2400" dirty="0">
                <a:solidFill>
                  <a:srgbClr val="000000"/>
                </a:solidFill>
              </a:rPr>
              <a:t>2.</a:t>
            </a:r>
            <a:r>
              <a:rPr lang="pl-PL" sz="2400" i="0" dirty="0">
                <a:solidFill>
                  <a:srgbClr val="000000"/>
                </a:solidFill>
                <a:effectLst/>
              </a:rPr>
              <a:t> Obrady Sejmu były burzliwe. W czasie obrad król Stanisław August Poniatowski przemawiał trzy razy, wskazując pilną konieczność naprawienia dawnego ustroju. Gdy podniósł rękę na znak chęci zabrania głosu po raz czwarty, odebrano ten gest przypadkiem jako wezwanie do przyjęcia projektu przez aklamację. Co rzeczywiście nastąpiło.</a:t>
            </a:r>
          </a:p>
          <a:p>
            <a:endParaRPr lang="pl-PL" sz="2400" dirty="0">
              <a:solidFill>
                <a:srgbClr val="000000"/>
              </a:solidFill>
            </a:endParaRPr>
          </a:p>
          <a:p>
            <a:r>
              <a:rPr lang="pl-PL" sz="2400" dirty="0">
                <a:solidFill>
                  <a:srgbClr val="000000"/>
                </a:solidFill>
              </a:rPr>
              <a:t>3.</a:t>
            </a:r>
            <a:r>
              <a:rPr lang="pl-PL" sz="2400" i="0" dirty="0">
                <a:solidFill>
                  <a:srgbClr val="000000"/>
                </a:solidFill>
                <a:effectLst/>
              </a:rPr>
              <a:t> Król Stanisław August złożył od razu przysięgę na Ustawę Rządową na ręce biskupa krakowskiego, Feliksa Turskiego.</a:t>
            </a:r>
          </a:p>
          <a:p>
            <a:endParaRPr lang="pl-PL" sz="2400" dirty="0">
              <a:solidFill>
                <a:srgbClr val="000000"/>
              </a:solidFill>
            </a:endParaRPr>
          </a:p>
          <a:p>
            <a:r>
              <a:rPr lang="pl-PL" sz="2400" dirty="0">
                <a:solidFill>
                  <a:srgbClr val="000000"/>
                </a:solidFill>
              </a:rPr>
              <a:t>4.</a:t>
            </a:r>
            <a:r>
              <a:rPr lang="pl-PL" sz="2400" i="0" dirty="0">
                <a:solidFill>
                  <a:srgbClr val="000000"/>
                </a:solidFill>
                <a:effectLst/>
              </a:rPr>
              <a:t> Konstytucja potwierdziła przywileje mieszczańskie nadane w akcie prawnym z kwietnia 1791 roku.</a:t>
            </a:r>
            <a:endParaRPr lang="pl-PL" sz="2400" dirty="0"/>
          </a:p>
        </p:txBody>
      </p:sp>
      <p:sp>
        <p:nvSpPr>
          <p:cNvPr id="3" name="pole tekstowe 2">
            <a:extLst>
              <a:ext uri="{FF2B5EF4-FFF2-40B4-BE49-F238E27FC236}">
                <a16:creationId xmlns:a16="http://schemas.microsoft.com/office/drawing/2014/main" id="{8CD9248C-F66C-47CB-BCB3-5291F50CE447}"/>
              </a:ext>
            </a:extLst>
          </p:cNvPr>
          <p:cNvSpPr txBox="1"/>
          <p:nvPr/>
        </p:nvSpPr>
        <p:spPr>
          <a:xfrm>
            <a:off x="609600" y="93702"/>
            <a:ext cx="5207000" cy="1107996"/>
          </a:xfrm>
          <a:prstGeom prst="rect">
            <a:avLst/>
          </a:prstGeom>
          <a:noFill/>
        </p:spPr>
        <p:txBody>
          <a:bodyPr wrap="square" rtlCol="0">
            <a:spAutoFit/>
          </a:bodyPr>
          <a:lstStyle/>
          <a:p>
            <a:r>
              <a:rPr lang="pl-PL" sz="6600" b="1" dirty="0">
                <a:latin typeface="Bell MT" panose="02020503060305020303" pitchFamily="18" charset="0"/>
              </a:rPr>
              <a:t>Ciekawostki</a:t>
            </a:r>
          </a:p>
        </p:txBody>
      </p:sp>
    </p:spTree>
    <p:extLst>
      <p:ext uri="{BB962C8B-B14F-4D97-AF65-F5344CB8AC3E}">
        <p14:creationId xmlns:p14="http://schemas.microsoft.com/office/powerpoint/2010/main" val="1094161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a:extLst>
              <a:ext uri="{FF2B5EF4-FFF2-40B4-BE49-F238E27FC236}">
                <a16:creationId xmlns:a16="http://schemas.microsoft.com/office/drawing/2014/main" id="{450B6E1C-41A8-4EAC-B41B-526EEF528EE5}"/>
              </a:ext>
            </a:extLst>
          </p:cNvPr>
          <p:cNvSpPr txBox="1"/>
          <p:nvPr/>
        </p:nvSpPr>
        <p:spPr>
          <a:xfrm>
            <a:off x="165100" y="-25400"/>
            <a:ext cx="6096000" cy="1938992"/>
          </a:xfrm>
          <a:prstGeom prst="rect">
            <a:avLst/>
          </a:prstGeom>
          <a:noFill/>
        </p:spPr>
        <p:txBody>
          <a:bodyPr wrap="square">
            <a:spAutoFit/>
          </a:bodyPr>
          <a:lstStyle/>
          <a:p>
            <a:r>
              <a:rPr lang="pl-PL" sz="6000" dirty="0">
                <a:latin typeface="Bell MT" panose="02020503060305020303" pitchFamily="18" charset="0"/>
                <a:cs typeface="Arial" panose="020B0604020202020204" pitchFamily="34" charset="0"/>
              </a:rPr>
              <a:t>Stanisław August Poniatowski</a:t>
            </a:r>
          </a:p>
        </p:txBody>
      </p:sp>
      <p:pic>
        <p:nvPicPr>
          <p:cNvPr id="6" name="Obraz 5">
            <a:extLst>
              <a:ext uri="{FF2B5EF4-FFF2-40B4-BE49-F238E27FC236}">
                <a16:creationId xmlns:a16="http://schemas.microsoft.com/office/drawing/2014/main" id="{FFC22977-2ED7-4AC1-9DCC-2E491F56E6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1453356"/>
            <a:ext cx="5339578" cy="3951288"/>
          </a:xfrm>
          <a:prstGeom prst="rect">
            <a:avLst/>
          </a:prstGeom>
        </p:spPr>
      </p:pic>
      <p:sp>
        <p:nvSpPr>
          <p:cNvPr id="7" name="pole tekstowe 6">
            <a:extLst>
              <a:ext uri="{FF2B5EF4-FFF2-40B4-BE49-F238E27FC236}">
                <a16:creationId xmlns:a16="http://schemas.microsoft.com/office/drawing/2014/main" id="{C5475F5A-9E5F-477F-B3C8-40D0AD7B6CCF}"/>
              </a:ext>
            </a:extLst>
          </p:cNvPr>
          <p:cNvSpPr txBox="1"/>
          <p:nvPr/>
        </p:nvSpPr>
        <p:spPr>
          <a:xfrm>
            <a:off x="82550" y="1913592"/>
            <a:ext cx="6096000" cy="4247317"/>
          </a:xfrm>
          <a:prstGeom prst="rect">
            <a:avLst/>
          </a:prstGeom>
          <a:noFill/>
        </p:spPr>
        <p:txBody>
          <a:bodyPr wrap="square" rtlCol="0">
            <a:spAutoFit/>
          </a:bodyPr>
          <a:lstStyle/>
          <a:p>
            <a:pPr algn="l"/>
            <a:r>
              <a:rPr lang="pl-PL" b="1" i="0" dirty="0">
                <a:solidFill>
                  <a:srgbClr val="202122"/>
                </a:solidFill>
                <a:effectLst/>
                <a:latin typeface="Arial" panose="020B0604020202020204" pitchFamily="34" charset="0"/>
              </a:rPr>
              <a:t>Stanisław August</a:t>
            </a:r>
            <a:r>
              <a:rPr lang="pl-PL" b="0" i="0" dirty="0">
                <a:solidFill>
                  <a:srgbClr val="202122"/>
                </a:solidFill>
                <a:effectLst/>
                <a:latin typeface="Arial" panose="020B0604020202020204" pitchFamily="34" charset="0"/>
              </a:rPr>
              <a:t>, urodzony jako </a:t>
            </a:r>
            <a:r>
              <a:rPr lang="pl-PL" b="1" i="0" dirty="0">
                <a:solidFill>
                  <a:srgbClr val="202122"/>
                </a:solidFill>
                <a:effectLst/>
                <a:latin typeface="Arial" panose="020B0604020202020204" pitchFamily="34" charset="0"/>
              </a:rPr>
              <a:t>Stanisław Antoni Poniatowski</a:t>
            </a:r>
            <a:r>
              <a:rPr lang="pl-PL" b="0" i="0" dirty="0">
                <a:solidFill>
                  <a:srgbClr val="202122"/>
                </a:solidFill>
                <a:effectLst/>
                <a:latin typeface="Arial" panose="020B0604020202020204" pitchFamily="34" charset="0"/>
              </a:rPr>
              <a:t> herbu Ciołek (ur. 17 stycznia 1732r. W Wołczynie, zm. 12 </a:t>
            </a:r>
            <a:r>
              <a:rPr lang="pl-PL" dirty="0">
                <a:solidFill>
                  <a:srgbClr val="202122"/>
                </a:solidFill>
                <a:latin typeface="Arial" panose="020B0604020202020204" pitchFamily="34" charset="0"/>
              </a:rPr>
              <a:t>lutego 1798r. </a:t>
            </a:r>
            <a:r>
              <a:rPr lang="pl-PL" b="0" i="0" dirty="0">
                <a:solidFill>
                  <a:srgbClr val="202122"/>
                </a:solidFill>
                <a:effectLst/>
                <a:latin typeface="Arial" panose="020B0604020202020204" pitchFamily="34" charset="0"/>
              </a:rPr>
              <a:t>W Petersburgu) – król Polski w latach 1764–1795, ostatni władca Rzeczypospolitej Obojga Narodów.</a:t>
            </a:r>
          </a:p>
          <a:p>
            <a:pPr algn="l"/>
            <a:r>
              <a:rPr lang="pl-PL" b="0" i="0" dirty="0">
                <a:solidFill>
                  <a:srgbClr val="202122"/>
                </a:solidFill>
                <a:effectLst/>
                <a:latin typeface="Arial" panose="020B0604020202020204" pitchFamily="34" charset="0"/>
              </a:rPr>
              <a:t>Ocena jego panowania pozostaje przedmiotem sporów. Doceniany jako inicjator i współautor reform ustrojowych przeprowadzonych przez Sejm Czteroletni, jeden z głównych autorów Konstytucji 3 maja oraz jako mecenas nauki i sztuki, Stanisław August był równocześnie krytykowany jako król wybrany na tron polski dzięki poparciu cesarzowej Imperium Rosyjskiego Katarzyny II, oraz za to, że nie zdołał zapobiec rozbiorom Rzeczypospolitej i przystąpił do konfederacji targowickiej.</a:t>
            </a:r>
          </a:p>
          <a:p>
            <a:endParaRPr lang="pl-PL" dirty="0"/>
          </a:p>
        </p:txBody>
      </p:sp>
    </p:spTree>
    <p:extLst>
      <p:ext uri="{BB962C8B-B14F-4D97-AF65-F5344CB8AC3E}">
        <p14:creationId xmlns:p14="http://schemas.microsoft.com/office/powerpoint/2010/main" val="3897841021"/>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TotalTime>
  <Words>349</Words>
  <Application>Microsoft Office PowerPoint</Application>
  <PresentationFormat>Panoramiczny</PresentationFormat>
  <Paragraphs>27</Paragraphs>
  <Slides>5</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5</vt:i4>
      </vt:variant>
    </vt:vector>
  </HeadingPairs>
  <TitlesOfParts>
    <vt:vector size="11" baseType="lpstr">
      <vt:lpstr>Arial</vt:lpstr>
      <vt:lpstr>Bahnschrift Light</vt:lpstr>
      <vt:lpstr>Bell MT</vt:lpstr>
      <vt:lpstr>Calibri</vt:lpstr>
      <vt:lpstr>Calibri Light</vt:lpstr>
      <vt:lpstr>Motyw pakietu Office</vt:lpstr>
      <vt:lpstr>Konstytucja 3 Maja</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Konstytucja 3 maja</dc:title>
  <dc:creator>Paweł</dc:creator>
  <cp:lastModifiedBy>Paweł</cp:lastModifiedBy>
  <cp:revision>15</cp:revision>
  <dcterms:created xsi:type="dcterms:W3CDTF">2021-04-16T13:31:29Z</dcterms:created>
  <dcterms:modified xsi:type="dcterms:W3CDTF">2021-04-18T13:56:40Z</dcterms:modified>
</cp:coreProperties>
</file>