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F64F62-9114-448D-AA1D-3E8F7F308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31D9FD-CC46-4664-9CF5-764167CE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AD10FB-22F6-42EF-A84D-569B7AE4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ADC1D2-650C-4B30-976D-F1022484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F4EF6E-D90B-4D29-922A-505D5F91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86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44E1E-2E6A-414E-A8A7-94FF27DC6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39BDD71-3FC8-4986-B520-D3327A7ED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C59BE1-B621-4346-9029-FB76CC40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DE51C0-1C2A-4819-BEFF-6C394D78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B86EF9-5E5A-4A2A-BF0F-80E33DDA7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63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A3B2FDF-5BA5-4F0C-9295-48005328DF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A3D7412-551D-4DCB-A1CF-855944DB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B18629-0A24-46CD-94D8-DD47E851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477670-6982-4B6E-B0EE-7F25EEA63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295333-9F12-4FEC-A741-CD9C070A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4836FD-8D61-4E8E-A79F-BD932E5E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4FDF2-8D84-48BF-9D63-7A46418E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C9206A-9ED6-44EF-B17D-D49AFFE2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4079CD-2BE5-488E-AE82-87DEB2AA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52DB1F-D495-499C-9710-A5508BB0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45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BF417-9783-49B3-AB37-D9891E153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CF360C-B4F3-476E-B1E1-2A4FEA6A9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5154BE-7B14-42F5-96DE-8F2A0BFA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DAF648-8B73-4088-9EC1-B0221942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AE8398-7C32-4C2A-A825-AA4A8FCA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61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963FB4-F0C2-4F93-909B-CD136B97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334734-1DA1-42E1-B097-D144542BD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CB8317-26F2-4605-B235-171C29822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6CE0E7C-3AAB-4DB2-96FC-DA4E5E24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4F07A7-5926-420A-9AD2-1E8485087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D96B2C-A72B-4942-8692-92B59FDF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1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2F654-21D4-4BDA-806B-5764766D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CE1D4B-5444-4762-8ECB-3FEE11063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F2643FC-7F36-4CAF-92DE-DC24CBFC6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05A34C-D4C7-43C4-9BA9-0213B7E52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88FF95-7DB8-4501-B3F8-481E9740D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02008F-2CC6-4DEB-B66B-CA8559FE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DD5F736-222E-4401-A979-4434F91B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2C0D5F3-B116-4125-AE97-6A327BE9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15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4F9519-E576-4A1E-9C3E-B7702BF6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CC336FA-1AB1-4BBD-A968-93B906DE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99F72A8-7CAC-44AA-A55A-7A23AAC9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5525A3E-2E90-4F2D-914A-806547DB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74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3459324-4244-461D-8742-C1519D5D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79CCDC8-23D3-4246-8A53-0B427D7C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7402A6-E1AA-4060-9733-B29BBFC5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56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696D1D-76B1-4AF4-BC88-D3D54039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6F9CB7-DFF4-498C-A762-8F6E7CFE1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7A0C595-0201-439B-8AAF-2DEE29E23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7F00A8-A71D-4B4A-A0B6-077B3557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E1C5461-41C2-4282-B1D7-E237912D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200BC5-97F7-4793-9137-2D020FF17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57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8BE888-1AFE-46FF-AC35-40BE6A035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824F940-6077-40F3-A36A-9B885D6A4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42DB09A-0A9B-4100-926B-D9DCB4DB0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6C684B0-37C0-4766-84BD-6315A197A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9CF70E5-8710-42A8-8DC9-C7ED13DA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660BF9-A0AC-42B5-965D-805285E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54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A2F88D8-D114-4095-9844-54966BC96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8F0CD4-7F21-40FB-AA64-B9E1521FF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ABBFAEF-6918-4FE5-B042-8A774A4D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D1A0-8650-4B80-93A2-DCCBA0DD8F8E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58D161-52AD-40F1-BFD6-F2A958393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2A6751-95AB-4D18-88EB-72933E5ED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84419-F6DC-49C1-893A-7D0FE87CA8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77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9FE740E-21E6-482E-98ED-658C2E3C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71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EE2BBA3-90E8-4940-BDB9-693ACD01F6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900" dirty="0"/>
              <a:t>,,Historia w postaciach zapisana’’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5E9E88-84FE-403E-806B-9247E8B2F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75" y="6023540"/>
            <a:ext cx="9144000" cy="1655762"/>
          </a:xfrm>
        </p:spPr>
        <p:txBody>
          <a:bodyPr>
            <a:normAutofit/>
          </a:bodyPr>
          <a:lstStyle/>
          <a:p>
            <a:r>
              <a:rPr lang="pl-PL" sz="4000" dirty="0"/>
              <a:t>Projekt edukacyjny</a:t>
            </a:r>
          </a:p>
        </p:txBody>
      </p:sp>
    </p:spTree>
    <p:extLst>
      <p:ext uri="{BB962C8B-B14F-4D97-AF65-F5344CB8AC3E}">
        <p14:creationId xmlns:p14="http://schemas.microsoft.com/office/powerpoint/2010/main" val="65637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6ECA8547-7D06-415A-A867-EE91EB2F1025}"/>
              </a:ext>
            </a:extLst>
          </p:cNvPr>
          <p:cNvSpPr txBox="1"/>
          <p:nvPr/>
        </p:nvSpPr>
        <p:spPr>
          <a:xfrm>
            <a:off x="152400" y="365858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Autorami Konstytucji 3 maja byli: król Stanisław August Poniatowski, Ignacy Potocki, Hugo Kołłątaj i Stanisław Małachowski.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8BC97B5-3135-4DEC-AB3A-5BC434F32225}"/>
              </a:ext>
            </a:extLst>
          </p:cNvPr>
          <p:cNvSpPr/>
          <p:nvPr/>
        </p:nvSpPr>
        <p:spPr>
          <a:xfrm>
            <a:off x="3780487" y="270897"/>
            <a:ext cx="36213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Ciekawostki</a:t>
            </a:r>
          </a:p>
          <a:p>
            <a:pPr algn="ctr"/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2A01CA04-E79F-4187-BFE3-3629F8872792}"/>
              </a:ext>
            </a:extLst>
          </p:cNvPr>
          <p:cNvSpPr txBox="1"/>
          <p:nvPr/>
        </p:nvSpPr>
        <p:spPr>
          <a:xfrm>
            <a:off x="152400" y="16297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Konstytucja została uchwalona na Zamku Królewskim w Warszawie.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2D1A69B-847C-4F4C-BEE1-3F582A1A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4593"/>
            <a:ext cx="12192000" cy="8769683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89AB28A8-49AF-44C0-A8DB-A8A34426C122}"/>
              </a:ext>
            </a:extLst>
          </p:cNvPr>
          <p:cNvSpPr/>
          <p:nvPr/>
        </p:nvSpPr>
        <p:spPr>
          <a:xfrm>
            <a:off x="1356581" y="686395"/>
            <a:ext cx="9637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Ciekawostki o Konstytucji 3 Maja</a:t>
            </a:r>
            <a:endParaRPr lang="pl-P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6A97541-5135-4CBB-946C-841AD89FD666}"/>
              </a:ext>
            </a:extLst>
          </p:cNvPr>
          <p:cNvSpPr txBox="1"/>
          <p:nvPr/>
        </p:nvSpPr>
        <p:spPr>
          <a:xfrm>
            <a:off x="278841" y="2176126"/>
            <a:ext cx="26574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Konstytucja została uchwalona na Zamku Królewskim w Warszawie jako Ustawa rządowa która usunęła wady ustroju Rzeczpospolitej.</a:t>
            </a:r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EC79EEB-97F3-464F-A623-9C7EEB352C69}"/>
              </a:ext>
            </a:extLst>
          </p:cNvPr>
          <p:cNvSpPr txBox="1"/>
          <p:nvPr/>
        </p:nvSpPr>
        <p:spPr>
          <a:xfrm>
            <a:off x="2328209" y="4630888"/>
            <a:ext cx="2790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.</a:t>
            </a:r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99F127-A71D-4281-954E-A74FFDB36CD9}"/>
              </a:ext>
            </a:extLst>
          </p:cNvPr>
          <p:cNvSpPr txBox="1"/>
          <p:nvPr/>
        </p:nvSpPr>
        <p:spPr>
          <a:xfrm>
            <a:off x="1542347" y="4773852"/>
            <a:ext cx="26574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Autorami Konstytucji 3 maja byli: król Stanisław August Poniatowski, Ignacy Potocki, Hugo Kołłątaj i Stanisław Małachowski.</a:t>
            </a:r>
            <a:endParaRPr lang="pl-PL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2226CD5-7849-47D1-A6B1-2B24A0D2EE9C}"/>
              </a:ext>
            </a:extLst>
          </p:cNvPr>
          <p:cNvSpPr txBox="1"/>
          <p:nvPr/>
        </p:nvSpPr>
        <p:spPr>
          <a:xfrm>
            <a:off x="4542117" y="1826241"/>
            <a:ext cx="25553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</a:br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Konstytucja wprowadzała trójpodział władzy na ustawodawczą, wykonawczą i sądowniczą.</a:t>
            </a:r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C9CF2F4-8E64-42D1-BD11-EAE51D835147}"/>
              </a:ext>
            </a:extLst>
          </p:cNvPr>
          <p:cNvSpPr txBox="1"/>
          <p:nvPr/>
        </p:nvSpPr>
        <p:spPr>
          <a:xfrm>
            <a:off x="5398577" y="4773852"/>
            <a:ext cx="2789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Konstytucja 3 maja była pierwszą w Europie i drugą na świecie, po Stanach Zjednoczonych, ustawą zasadniczą.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4B19561-A8E0-4991-950D-9B6B9142DB0A}"/>
              </a:ext>
            </a:extLst>
          </p:cNvPr>
          <p:cNvSpPr txBox="1"/>
          <p:nvPr/>
        </p:nvSpPr>
        <p:spPr>
          <a:xfrm>
            <a:off x="8029104" y="2196775"/>
            <a:ext cx="25553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Roboto Slab"/>
              </a:rPr>
              <a:t>Konstytucja 3 maja znosiła liberum veto, konfederacje, sejm skonfederowany, pozbawiła praw wyborczych szlachtę i gołotę.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723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B24E905-E601-4DEB-9AAB-D21826C9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2733675"/>
            <a:ext cx="3295650" cy="139065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9462EA9-8C7F-4C52-BE13-60397439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2560"/>
            <a:ext cx="12192000" cy="8063119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166450D-7921-45EE-AD0F-83903DB1B8B4}"/>
              </a:ext>
            </a:extLst>
          </p:cNvPr>
          <p:cNvSpPr/>
          <p:nvPr/>
        </p:nvSpPr>
        <p:spPr>
          <a:xfrm>
            <a:off x="2229428" y="138410"/>
            <a:ext cx="77331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Twórcy Konstytucji 3 Maja</a:t>
            </a:r>
          </a:p>
          <a:p>
            <a:pPr algn="ctr"/>
            <a:endParaRPr lang="pl-PL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A6CAD8C-1BFF-4496-8C88-B4A1D52031A1}"/>
              </a:ext>
            </a:extLst>
          </p:cNvPr>
          <p:cNvSpPr txBox="1"/>
          <p:nvPr/>
        </p:nvSpPr>
        <p:spPr>
          <a:xfrm>
            <a:off x="228600" y="1237587"/>
            <a:ext cx="6534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1. Stanisław August Poniatowski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DC62554-7B5A-454A-A9F9-1AEE805E8756}"/>
              </a:ext>
            </a:extLst>
          </p:cNvPr>
          <p:cNvSpPr txBox="1"/>
          <p:nvPr/>
        </p:nvSpPr>
        <p:spPr>
          <a:xfrm>
            <a:off x="228600" y="1669583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2. Ignacy Potocki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ED97629-8371-4E4E-80B4-06E146FB4C64}"/>
              </a:ext>
            </a:extLst>
          </p:cNvPr>
          <p:cNvSpPr txBox="1"/>
          <p:nvPr/>
        </p:nvSpPr>
        <p:spPr>
          <a:xfrm>
            <a:off x="228600" y="2082373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3. Hugo Kołłątaj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04EAC22-E177-402E-A6BE-DE0B895F0A0E}"/>
              </a:ext>
            </a:extLst>
          </p:cNvPr>
          <p:cNvSpPr txBox="1"/>
          <p:nvPr/>
        </p:nvSpPr>
        <p:spPr>
          <a:xfrm>
            <a:off x="228600" y="2515345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4. Stanisław Małachowski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2DB0433-6A85-450C-88F9-CC0B1244CCF3}"/>
              </a:ext>
            </a:extLst>
          </p:cNvPr>
          <p:cNvSpPr txBox="1"/>
          <p:nvPr/>
        </p:nvSpPr>
        <p:spPr>
          <a:xfrm>
            <a:off x="228600" y="2915632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5. Julian Ursyn Niemcewicz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D03DC10-9DC2-4355-85D6-10020277EF76}"/>
              </a:ext>
            </a:extLst>
          </p:cNvPr>
          <p:cNvSpPr txBox="1"/>
          <p:nvPr/>
        </p:nvSpPr>
        <p:spPr>
          <a:xfrm>
            <a:off x="228600" y="3327976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6. Adam Stanisław Krasiński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F3F4782-6806-4C49-BB87-D44845A613CC}"/>
              </a:ext>
            </a:extLst>
          </p:cNvPr>
          <p:cNvSpPr txBox="1"/>
          <p:nvPr/>
        </p:nvSpPr>
        <p:spPr>
          <a:xfrm>
            <a:off x="228600" y="3726445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7. Scipione Piattoli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32A545D-1240-4876-9DFD-478BAE10F201}"/>
              </a:ext>
            </a:extLst>
          </p:cNvPr>
          <p:cNvSpPr txBox="1"/>
          <p:nvPr/>
        </p:nvSpPr>
        <p:spPr>
          <a:xfrm>
            <a:off x="228600" y="4093957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8. Stanisław Kostka Potocki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CCEC79FF-0D40-4871-8F34-0B94C72DFC02}"/>
              </a:ext>
            </a:extLst>
          </p:cNvPr>
          <p:cNvSpPr txBox="1"/>
          <p:nvPr/>
        </p:nvSpPr>
        <p:spPr>
          <a:xfrm>
            <a:off x="228600" y="4441886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9. Tadeusz Matuszewicz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FB5C778-D3F1-4634-B1E4-B5AACCAF025D}"/>
              </a:ext>
            </a:extLst>
          </p:cNvPr>
          <p:cNvSpPr txBox="1"/>
          <p:nvPr/>
        </p:nvSpPr>
        <p:spPr>
          <a:xfrm>
            <a:off x="161925" y="4806590"/>
            <a:ext cx="6191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10. Kazimierz Nestor Sapieha</a:t>
            </a: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8389CFA9-8B85-48D2-AC62-1802B11FA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124" y="3515140"/>
            <a:ext cx="5157788" cy="3066314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F194FE52-CA8F-4A6C-A4BD-94882F80E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830" y="1158448"/>
            <a:ext cx="2466975" cy="1847850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C20A8B5-4E0C-468B-8A56-C0350846D7E9}"/>
              </a:ext>
            </a:extLst>
          </p:cNvPr>
          <p:cNvSpPr txBox="1"/>
          <p:nvPr/>
        </p:nvSpPr>
        <p:spPr>
          <a:xfrm>
            <a:off x="5169692" y="6745950"/>
            <a:ext cx="6191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800" b="0" i="0" dirty="0">
                <a:solidFill>
                  <a:srgbClr val="333333"/>
                </a:solidFill>
                <a:effectLst/>
                <a:latin typeface="Trebuchet MS" panose="020B0603020202020204" pitchFamily="34" charset="0"/>
              </a:rPr>
              <a:t>Jan Matejko "Konstytucja 3 Maja 1791 roku"</a:t>
            </a:r>
            <a:endParaRPr lang="pl-PL" b="0" i="0" dirty="0">
              <a:solidFill>
                <a:srgbClr val="333333"/>
              </a:solidFill>
              <a:effectLst/>
              <a:latin typeface="Trebuchet MS" panose="020B0603020202020204" pitchFamily="34" charset="0"/>
            </a:endParaRPr>
          </a:p>
          <a:p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011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85907F5-0913-4AB1-96BD-348C8F740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4" b="8977"/>
          <a:stretch/>
        </p:blipFill>
        <p:spPr>
          <a:xfrm>
            <a:off x="20" y="1281"/>
            <a:ext cx="12191980" cy="802829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E4EFDC0-85B3-4599-9F61-5B4EDAA9B1AC}"/>
              </a:ext>
            </a:extLst>
          </p:cNvPr>
          <p:cNvSpPr/>
          <p:nvPr/>
        </p:nvSpPr>
        <p:spPr>
          <a:xfrm>
            <a:off x="862448" y="103800"/>
            <a:ext cx="9095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 Stanisław August Poniatowski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D84408B-89C7-488F-B03F-A49A7DB48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333" y="1260534"/>
            <a:ext cx="2917327" cy="18118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38000F7-D05B-44FF-A6A1-8680E7A92F96}"/>
              </a:ext>
            </a:extLst>
          </p:cNvPr>
          <p:cNvSpPr txBox="1"/>
          <p:nvPr/>
        </p:nvSpPr>
        <p:spPr>
          <a:xfrm>
            <a:off x="205262" y="1209644"/>
            <a:ext cx="619125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Stanisław August, urodzony jako Stanisław Antoni Poniatowski herbu Ciołek (ur. 17 stycznia 1732 w Wołczynie, zm. 12 lutego 1798 w Petersburgu) – król Polski w latach 1764–1795, ostatni władca Rzeczypospolitej Obojga Narodów. W młodości zwiedził Europe i stał się zwolennikiem oświecenia. Mecenas sztuki człowiek wybitnie inteligentny i pracowity. Od początku swojego panowania rozpoczął działalność reformatorską. Utworzył komisie: skarbową i wojskową, oraz Komisję Edukacji Narodowej, założył Szkołę Rycerską, i Teatr Narodowy  doprowadził do powstania czasopisma ,,Monitor’’ , odnowił mennicę. Próbował unowocześnić kraj (powstawały manufaktury, huty, banki powstały Łazienki Królewskie). Próbował zmienić sposób myślenia szlachty z sarmackiego na oświeceniowy.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88B897EF-BF54-4182-BE05-CD9620E79293}"/>
              </a:ext>
            </a:extLst>
          </p:cNvPr>
          <p:cNvSpPr/>
          <p:nvPr/>
        </p:nvSpPr>
        <p:spPr>
          <a:xfrm>
            <a:off x="1945345" y="752801"/>
            <a:ext cx="147405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Życiorys</a:t>
            </a:r>
            <a:endParaRPr lang="pl-PL" sz="3000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16C6E1C-4EC2-4117-B17C-5A519C08D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430" y="3583761"/>
            <a:ext cx="5023962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36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AA30273B-5A80-4BD6-BC37-D672E188B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4" b="8977"/>
          <a:stretch/>
        </p:blipFill>
        <p:spPr>
          <a:xfrm>
            <a:off x="0" y="0"/>
            <a:ext cx="12192000" cy="6856718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6AA78D75-AF15-40D8-B77D-E2CD6600154F}"/>
              </a:ext>
            </a:extLst>
          </p:cNvPr>
          <p:cNvSpPr/>
          <p:nvPr/>
        </p:nvSpPr>
        <p:spPr>
          <a:xfrm>
            <a:off x="-975658" y="243185"/>
            <a:ext cx="141433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Ciekawostki o Stanisławie Auguście Poniatowskim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414DD6-64BE-400F-98DF-B1D502F73C46}"/>
              </a:ext>
            </a:extLst>
          </p:cNvPr>
          <p:cNvSpPr txBox="1"/>
          <p:nvPr/>
        </p:nvSpPr>
        <p:spPr>
          <a:xfrm>
            <a:off x="7370826" y="2932879"/>
            <a:ext cx="2962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Ostatni król Polski do końca życia pozostał w stanie wolnym, jednak miał siedmioro dzieci.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D979B75-91BA-4E35-BA12-E639A9C4F0D4}"/>
              </a:ext>
            </a:extLst>
          </p:cNvPr>
          <p:cNvSpPr txBox="1"/>
          <p:nvPr/>
        </p:nvSpPr>
        <p:spPr>
          <a:xfrm>
            <a:off x="371475" y="2644497"/>
            <a:ext cx="26003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Choć Stanisław August był pierwotnym autorem tekstu Ustawy Rządowej, w trakcie „ucierania” królewska wersja została znacznie zmodyfikowana w kierunku republikańskim. Mimo to Konstytucja 3 Maja stanowiła zasadniczy zwrot w porównaniu z ustrojem wcześniejszym, zdecydowanie republikańskim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42A597-8833-47C5-B28C-D8242E5146A4}"/>
              </a:ext>
            </a:extLst>
          </p:cNvPr>
          <p:cNvSpPr txBox="1"/>
          <p:nvPr/>
        </p:nvSpPr>
        <p:spPr>
          <a:xfrm>
            <a:off x="3619499" y="4964219"/>
            <a:ext cx="55340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 wkroczeniu wojsk rosysjkich wybuchła wojna w obronie Konstytucji. Mimo umiarkowanych sukcesów nowej, powiększonej armii królewskiej, król niewierzący w szanse dalszego oporu i rozczarowany brakiem reakcji ze strony Prus, skapitulował, przystąpił do Targowicy.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7572948-BAB9-49EC-B284-AAB0BE688018}"/>
              </a:ext>
            </a:extLst>
          </p:cNvPr>
          <p:cNvSpPr txBox="1"/>
          <p:nvPr/>
        </p:nvSpPr>
        <p:spPr>
          <a:xfrm>
            <a:off x="3619499" y="2932880"/>
            <a:ext cx="28670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Udzielał się literacko: był autorem bajek, poematów, pamiętników, a także przekładów.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1DA4840-683E-444D-8CDD-5AF51A6C73A8}"/>
              </a:ext>
            </a:extLst>
          </p:cNvPr>
          <p:cNvSpPr txBox="1"/>
          <p:nvPr/>
        </p:nvSpPr>
        <p:spPr>
          <a:xfrm>
            <a:off x="9407652" y="4485198"/>
            <a:ext cx="2733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Przyczynił się do założenia Szkoły Rycerskiej, był współtwórcą Komisji Edukacji Narodowej. </a:t>
            </a:r>
          </a:p>
        </p:txBody>
      </p:sp>
    </p:spTree>
    <p:extLst>
      <p:ext uri="{BB962C8B-B14F-4D97-AF65-F5344CB8AC3E}">
        <p14:creationId xmlns:p14="http://schemas.microsoft.com/office/powerpoint/2010/main" val="40301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73BD08C-F6B8-493C-BC7D-E8F89DFBB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6095999" cy="3429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3D49FB4-F086-4943-8FF8-7903A89F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7C62858-D643-46D0-8F2A-09534019044C}"/>
              </a:ext>
            </a:extLst>
          </p:cNvPr>
          <p:cNvSpPr/>
          <p:nvPr/>
        </p:nvSpPr>
        <p:spPr>
          <a:xfrm>
            <a:off x="5044237" y="319385"/>
            <a:ext cx="21035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Koniec</a:t>
            </a:r>
          </a:p>
          <a:p>
            <a:pPr algn="ctr"/>
            <a:endParaRPr lang="pl-P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85EA535-C75F-4ACB-B902-935526EAF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953" y="2551093"/>
            <a:ext cx="5377180" cy="279199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37289F5-57B9-4322-86DD-7802B4B53BA3}"/>
              </a:ext>
            </a:extLst>
          </p:cNvPr>
          <p:cNvSpPr txBox="1"/>
          <p:nvPr/>
        </p:nvSpPr>
        <p:spPr>
          <a:xfrm>
            <a:off x="9631680" y="6238240"/>
            <a:ext cx="2103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Filip Ostrycharz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E3D1D9E-A2B0-4798-968B-97381CF2B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319" y="758915"/>
            <a:ext cx="1790700" cy="25527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5FF668E-B47D-424F-94C1-E61A3D879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93" y="942022"/>
            <a:ext cx="2619375" cy="17430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9C27ED5C-4063-4619-B75F-14D62191EBD6}"/>
              </a:ext>
            </a:extLst>
          </p:cNvPr>
          <p:cNvSpPr txBox="1"/>
          <p:nvPr/>
        </p:nvSpPr>
        <p:spPr>
          <a:xfrm>
            <a:off x="1485900" y="5514975"/>
            <a:ext cx="1844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/>
              <a:t>Źródło:Wikipedia </a:t>
            </a:r>
          </a:p>
        </p:txBody>
      </p:sp>
    </p:spTree>
    <p:extLst>
      <p:ext uri="{BB962C8B-B14F-4D97-AF65-F5344CB8AC3E}">
        <p14:creationId xmlns:p14="http://schemas.microsoft.com/office/powerpoint/2010/main" val="537434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450</Words>
  <Application>Microsoft Office PowerPoint</Application>
  <PresentationFormat>Panoramiczny</PresentationFormat>
  <Paragraphs>37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 Slab</vt:lpstr>
      <vt:lpstr>Trebuchet MS</vt:lpstr>
      <vt:lpstr>Motyw pakietu Office</vt:lpstr>
      <vt:lpstr>,,Historia w postaciach zapisana’’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,,Historia w postaciach zapisana’’</dc:title>
  <dc:creator>Filip Ostrycharz</dc:creator>
  <cp:lastModifiedBy>Filip Ostrycharz</cp:lastModifiedBy>
  <cp:revision>18</cp:revision>
  <dcterms:created xsi:type="dcterms:W3CDTF">2021-03-26T09:24:24Z</dcterms:created>
  <dcterms:modified xsi:type="dcterms:W3CDTF">2021-04-11T10:26:26Z</dcterms:modified>
</cp:coreProperties>
</file>