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bliczaludzi.com/jan-brzechwa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1AB26224-813B-6142-B02F-CD6A4EBE0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58" r="1" b="314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3E0EE2-44DA-124A-B6F7-898518D05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„Z książką mi do twarzy”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C7E58A-286A-4D40-B9E4-F7C857FB4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Autor: Alan Stępkowski kl.5a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0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B7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F08AA-9D26-BB4C-BFD7-02373B3AA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8" y="1463040"/>
            <a:ext cx="3791711" cy="3931920"/>
          </a:xfrm>
        </p:spPr>
        <p:txBody>
          <a:bodyPr>
            <a:normAutofit/>
          </a:bodyPr>
          <a:lstStyle/>
          <a:p>
            <a:r>
              <a:rPr lang="pl-PL" sz="1700" dirty="0">
                <a:solidFill>
                  <a:srgbClr val="FFFFFF"/>
                </a:solidFill>
              </a:rPr>
              <a:t>Moją ulubioną książką „Akademia pana Kleksa” </a:t>
            </a:r>
            <a:r>
              <a:rPr lang="pl-PL" sz="1700" b="0" i="0" strike="noStrike" dirty="0">
                <a:solidFill>
                  <a:srgbClr val="FFFFFF"/>
                </a:solidFill>
                <a:effectLst/>
              </a:rPr>
              <a:t>autorstwa Jana Brzechwy. </a:t>
            </a:r>
            <a:r>
              <a:rPr lang="pl-PL" sz="1700" b="0" i="1" dirty="0">
                <a:solidFill>
                  <a:srgbClr val="FFFFFF"/>
                </a:solidFill>
                <a:effectLst/>
              </a:rPr>
              <a:t>Książka jest o akademii którą prowadzi Pan Kleks, do akademii mogą dołączyć tylko osoby którzy nazywają się na "a". Głównym bohaterem jest Adam Niezgódka który ma 11 lat i rodzice mówią na niego "niezdara".  Prowadzący robi obiady czarowane czyli używa do tego farby pigułek i powstaje  na przykład kurczak  prawdziwy. Książka bardzo mi się podoba ponieważ jest taka zabawna,  łatwa i szybka do przeczytania i opowiada o relacjach miedzy chłopcami. </a:t>
            </a:r>
            <a:endParaRPr lang="pl-PL" sz="1700" dirty="0">
              <a:solidFill>
                <a:srgbClr val="FFFFFF"/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975DC52-06F8-5F42-95CA-E9DF9F763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03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DB09D0-674A-4D4A-808A-03D050F2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Autor Książki: Jan Brzechwa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8E26BF2-DB12-AB40-92B1-7C28E9E51969}"/>
              </a:ext>
            </a:extLst>
          </p:cNvPr>
          <p:cNvSpPr txBox="1"/>
          <p:nvPr/>
        </p:nvSpPr>
        <p:spPr>
          <a:xfrm>
            <a:off x="1024128" y="2286000"/>
            <a:ext cx="6066818" cy="402336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5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u="none" strike="noStrike" dirty="0">
                <a:effectLst/>
              </a:rPr>
              <a:t>Jan </a:t>
            </a:r>
            <a:r>
              <a:rPr lang="en-US" b="0" i="0" u="none" strike="noStrike" dirty="0" err="1">
                <a:effectLst/>
              </a:rPr>
              <a:t>Brzechwa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urodził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się</a:t>
            </a:r>
            <a:r>
              <a:rPr lang="en-US" b="0" i="0" u="none" strike="noStrike" dirty="0">
                <a:effectLst/>
              </a:rPr>
              <a:t> 15 </a:t>
            </a:r>
            <a:r>
              <a:rPr lang="en-US" b="0" i="0" u="none" strike="noStrike" dirty="0" err="1">
                <a:effectLst/>
              </a:rPr>
              <a:t>sierpnia</a:t>
            </a:r>
            <a:r>
              <a:rPr lang="en-US" b="0" i="0" u="none" strike="noStrike" dirty="0">
                <a:effectLst/>
              </a:rPr>
              <a:t> 1898 w </a:t>
            </a:r>
            <a:r>
              <a:rPr lang="en-US" b="0" i="0" u="none" strike="noStrike" dirty="0" err="1">
                <a:effectLst/>
              </a:rPr>
              <a:t>Żmerynce</a:t>
            </a:r>
            <a:r>
              <a:rPr lang="en-US" b="0" i="0" u="none" strike="noStrike" dirty="0">
                <a:effectLst/>
              </a:rPr>
              <a:t> na </a:t>
            </a:r>
            <a:r>
              <a:rPr lang="en-US" b="0" i="0" u="none" strike="noStrike" dirty="0" err="1">
                <a:effectLst/>
              </a:rPr>
              <a:t>Podolu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zmarł</a:t>
            </a:r>
            <a:r>
              <a:rPr lang="en-US" b="0" i="0" u="none" strike="noStrike" dirty="0">
                <a:effectLst/>
              </a:rPr>
              <a:t> 2 </a:t>
            </a:r>
            <a:r>
              <a:rPr lang="en-US" b="0" i="0" u="none" strike="noStrike" dirty="0" err="1">
                <a:effectLst/>
              </a:rPr>
              <a:t>lipca</a:t>
            </a:r>
            <a:r>
              <a:rPr lang="en-US" b="0" i="0" u="none" strike="noStrike" dirty="0">
                <a:effectLst/>
              </a:rPr>
              <a:t> 1966 w </a:t>
            </a:r>
            <a:r>
              <a:rPr lang="en-US" b="0" i="0" u="none" strike="noStrike" dirty="0" err="1">
                <a:effectLst/>
              </a:rPr>
              <a:t>Warszawie</a:t>
            </a:r>
            <a:r>
              <a:rPr lang="en-US" b="0" i="0" u="none" strike="noStrike" dirty="0">
                <a:effectLst/>
              </a:rPr>
              <a:t>. Był </a:t>
            </a:r>
            <a:r>
              <a:rPr lang="en-US" b="0" i="0" u="none" strike="noStrike" dirty="0" err="1">
                <a:effectLst/>
              </a:rPr>
              <a:t>polskim</a:t>
            </a:r>
            <a:r>
              <a:rPr lang="en-US" b="0" i="0" u="none" strike="noStrike" dirty="0">
                <a:effectLst/>
              </a:rPr>
              <a:t> poetą, </a:t>
            </a:r>
            <a:r>
              <a:rPr lang="en-US" b="0" i="0" u="none" strike="noStrike" dirty="0" err="1">
                <a:effectLst/>
              </a:rPr>
              <a:t>autorem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popularnych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wierszy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dla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dzieci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jak</a:t>
            </a:r>
            <a:r>
              <a:rPr lang="en-US" b="0" i="0" u="none" strike="noStrike" dirty="0">
                <a:effectLst/>
              </a:rPr>
              <a:t> i </a:t>
            </a:r>
            <a:r>
              <a:rPr lang="en-US" b="0" i="0" u="none" strike="noStrike" dirty="0" err="1">
                <a:effectLst/>
              </a:rPr>
              <a:t>utworów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satyrycznych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tłumaczem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poetów</a:t>
            </a:r>
            <a:r>
              <a:rPr lang="en-US" b="0" i="0" u="none" strike="noStrike" dirty="0">
                <a:effectLst/>
              </a:rPr>
              <a:t> – m.in. </a:t>
            </a:r>
            <a:r>
              <a:rPr lang="en-US" b="0" i="0" u="none" strike="noStrike" dirty="0" err="1">
                <a:effectLst/>
              </a:rPr>
              <a:t>Puszkina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Majakowskiego</a:t>
            </a:r>
            <a:r>
              <a:rPr lang="en-US" b="0" i="0" u="none" strike="noStrike" dirty="0">
                <a:effectLst/>
              </a:rPr>
              <a:t> i </a:t>
            </a:r>
            <a:r>
              <a:rPr lang="en-US" b="0" i="0" u="none" strike="noStrike" dirty="0" err="1">
                <a:effectLst/>
              </a:rPr>
              <a:t>Jesienina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Posiadał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korzenie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żydowskie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Dorastał</a:t>
            </a:r>
            <a:r>
              <a:rPr lang="en-US" b="0" i="0" u="none" strike="noStrike" dirty="0">
                <a:effectLst/>
              </a:rPr>
              <a:t> na </a:t>
            </a:r>
            <a:r>
              <a:rPr lang="en-US" b="0" i="0" u="none" strike="noStrike" dirty="0" err="1">
                <a:effectLst/>
              </a:rPr>
              <a:t>polskich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Kresach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Wschodnich</a:t>
            </a:r>
            <a:r>
              <a:rPr lang="en-US" b="0" i="0" u="none" strike="noStrike" dirty="0">
                <a:effectLst/>
              </a:rPr>
              <a:t>. W </a:t>
            </a:r>
            <a:r>
              <a:rPr lang="en-US" b="0" i="0" u="none" strike="noStrike" dirty="0" err="1">
                <a:effectLst/>
              </a:rPr>
              <a:t>latach</a:t>
            </a:r>
            <a:r>
              <a:rPr lang="en-US" b="0" i="0" u="none" strike="noStrike" dirty="0">
                <a:effectLst/>
              </a:rPr>
              <a:t> 1920-1921 </a:t>
            </a:r>
            <a:r>
              <a:rPr lang="en-US" b="0" i="0" u="none" strike="noStrike" dirty="0" err="1">
                <a:effectLst/>
              </a:rPr>
              <a:t>wziął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udział</a:t>
            </a:r>
            <a:r>
              <a:rPr lang="en-US" b="0" i="0" u="none" strike="noStrike" dirty="0">
                <a:effectLst/>
              </a:rPr>
              <a:t> w </a:t>
            </a:r>
            <a:r>
              <a:rPr lang="en-US" b="0" i="0" u="none" strike="noStrike" dirty="0" err="1">
                <a:effectLst/>
              </a:rPr>
              <a:t>wojnie</a:t>
            </a:r>
            <a:r>
              <a:rPr lang="en-US" b="0" i="0" u="none" strike="noStrike" dirty="0">
                <a:effectLst/>
              </a:rPr>
              <a:t> z </a:t>
            </a:r>
            <a:r>
              <a:rPr lang="en-US" b="0" i="0" u="none" strike="noStrike" dirty="0" err="1">
                <a:effectLst/>
              </a:rPr>
              <a:t>bolszewikami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Swoje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teksty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satyryczne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piosenki</a:t>
            </a:r>
            <a:r>
              <a:rPr lang="en-US" b="0" i="0" u="none" strike="noStrike" dirty="0">
                <a:effectLst/>
              </a:rPr>
              <a:t> i </a:t>
            </a:r>
            <a:r>
              <a:rPr lang="en-US" b="0" i="0" u="none" strike="noStrike" dirty="0" err="1">
                <a:effectLst/>
              </a:rPr>
              <a:t>skecze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publikował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początkiem</a:t>
            </a:r>
            <a:r>
              <a:rPr lang="en-US" b="0" i="0" u="none" strike="noStrike" dirty="0">
                <a:effectLst/>
              </a:rPr>
              <a:t> lat </a:t>
            </a:r>
            <a:r>
              <a:rPr lang="en-US" b="0" i="0" u="none" strike="noStrike" dirty="0" err="1">
                <a:effectLst/>
              </a:rPr>
              <a:t>dwudziestych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Debiut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oficjalny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odbył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się</a:t>
            </a:r>
            <a:r>
              <a:rPr lang="en-US" b="0" i="0" u="none" strike="noStrike" dirty="0">
                <a:effectLst/>
              </a:rPr>
              <a:t> w 1926 </a:t>
            </a:r>
            <a:r>
              <a:rPr lang="en-US" b="0" i="0" u="none" strike="noStrike" dirty="0" err="1">
                <a:effectLst/>
              </a:rPr>
              <a:t>roku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wtedy</a:t>
            </a:r>
            <a:r>
              <a:rPr lang="en-US" b="0" i="0" u="none" strike="noStrike" dirty="0">
                <a:effectLst/>
              </a:rPr>
              <a:t> to </a:t>
            </a:r>
            <a:r>
              <a:rPr lang="en-US" b="0" i="0" u="none" strike="noStrike" dirty="0" err="1">
                <a:effectLst/>
              </a:rPr>
              <a:t>ukazał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się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jego</a:t>
            </a:r>
            <a:r>
              <a:rPr lang="en-US" b="0" i="0" u="none" strike="noStrike" dirty="0">
                <a:effectLst/>
              </a:rPr>
              <a:t> tom </a:t>
            </a:r>
            <a:r>
              <a:rPr lang="en-US" b="0" i="0" u="none" strike="noStrike" dirty="0" err="1">
                <a:effectLst/>
              </a:rPr>
              <a:t>poezji</a:t>
            </a:r>
            <a:r>
              <a:rPr lang="en-US" b="0" i="0" u="none" strike="noStrike" dirty="0">
                <a:effectLst/>
              </a:rPr>
              <a:t> „</a:t>
            </a:r>
            <a:r>
              <a:rPr lang="en-US" b="0" i="0" u="none" strike="noStrike" dirty="0" err="1">
                <a:effectLst/>
              </a:rPr>
              <a:t>Oblicza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zmyślone</a:t>
            </a:r>
            <a:r>
              <a:rPr lang="en-US" b="0" i="0" u="none" strike="noStrike" dirty="0">
                <a:effectLst/>
              </a:rPr>
              <a:t>”. Z </a:t>
            </a:r>
            <a:r>
              <a:rPr lang="en-US" b="0" i="0" u="none" strike="noStrike" dirty="0" err="1">
                <a:effectLst/>
              </a:rPr>
              <a:t>wykształcenia</a:t>
            </a:r>
            <a:r>
              <a:rPr lang="en-US" b="0" i="0" u="none" strike="noStrike" dirty="0">
                <a:effectLst/>
              </a:rPr>
              <a:t> był </a:t>
            </a:r>
            <a:r>
              <a:rPr lang="en-US" b="0" i="0" u="none" strike="noStrike" dirty="0" err="1">
                <a:effectLst/>
              </a:rPr>
              <a:t>adwokatem</a:t>
            </a:r>
            <a:r>
              <a:rPr lang="en-US" b="0" i="0" u="none" strike="noStrike" dirty="0">
                <a:effectLst/>
              </a:rPr>
              <a:t>, w </a:t>
            </a:r>
            <a:r>
              <a:rPr lang="en-US" b="0" i="0" u="none" strike="noStrike" dirty="0" err="1">
                <a:effectLst/>
              </a:rPr>
              <a:t>okresie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międzywojennym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pracował</a:t>
            </a:r>
            <a:r>
              <a:rPr lang="en-US" b="0" i="0" u="none" strike="noStrike" dirty="0">
                <a:effectLst/>
              </a:rPr>
              <a:t> w </a:t>
            </a:r>
            <a:r>
              <a:rPr lang="en-US" b="0" i="0" u="none" strike="noStrike" dirty="0" err="1">
                <a:effectLst/>
              </a:rPr>
              <a:t>ZAiKS’ie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jako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specjalista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od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prawa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autorskiego</a:t>
            </a:r>
            <a:r>
              <a:rPr lang="en-US" b="0" i="0" u="none" strike="noStrike" dirty="0">
                <a:effectLst/>
              </a:rPr>
              <a:t>. Po II </a:t>
            </a:r>
            <a:r>
              <a:rPr lang="en-US" b="0" i="0" u="none" strike="noStrike" dirty="0" err="1">
                <a:effectLst/>
              </a:rPr>
              <a:t>wojnie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światowej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firmował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wydawnictwo</a:t>
            </a:r>
            <a:r>
              <a:rPr lang="en-US" b="0" i="0" u="none" strike="noStrike" dirty="0">
                <a:effectLst/>
              </a:rPr>
              <a:t> „</a:t>
            </a:r>
            <a:r>
              <a:rPr lang="en-US" b="0" i="0" u="none" strike="noStrike" dirty="0" err="1">
                <a:effectLst/>
              </a:rPr>
              <a:t>Czytelnika</a:t>
            </a:r>
            <a:r>
              <a:rPr lang="en-US" b="0" i="0" u="none" strike="noStrike" dirty="0">
                <a:effectLst/>
              </a:rPr>
              <a:t>”, będąc </a:t>
            </a:r>
            <a:r>
              <a:rPr lang="en-US" b="0" i="0" u="none" strike="noStrike" dirty="0" err="1">
                <a:effectLst/>
              </a:rPr>
              <a:t>jednocześnie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członkiem</a:t>
            </a:r>
            <a:r>
              <a:rPr lang="en-US" b="0" i="0" u="none" strike="noStrike" dirty="0">
                <a:effectLst/>
              </a:rPr>
              <a:t> PEN </a:t>
            </a:r>
            <a:r>
              <a:rPr lang="en-US" b="0" i="0" u="none" strike="noStrike" dirty="0" err="1">
                <a:effectLst/>
              </a:rPr>
              <a:t>Clubu</a:t>
            </a:r>
            <a:r>
              <a:rPr lang="en-US" b="0" i="0" u="none" strike="noStrike" dirty="0">
                <a:effectLst/>
              </a:rPr>
              <a:t>. Pisał </a:t>
            </a:r>
            <a:r>
              <a:rPr lang="en-US" b="0" i="0" u="none" strike="noStrike" dirty="0" err="1">
                <a:effectLst/>
              </a:rPr>
              <a:t>też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socrealistyczne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wiersze</a:t>
            </a:r>
            <a:r>
              <a:rPr lang="en-US" b="0" i="0" u="none" strike="noStrike" dirty="0">
                <a:effectLst/>
              </a:rPr>
              <a:t> o </a:t>
            </a:r>
            <a:r>
              <a:rPr lang="en-US" b="0" i="0" u="none" strike="noStrike" dirty="0" err="1">
                <a:effectLst/>
              </a:rPr>
              <a:t>charakterze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propagandowym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gloryfikował</a:t>
            </a:r>
            <a:r>
              <a:rPr lang="en-US" b="0" i="0" u="none" strike="noStrike" dirty="0">
                <a:effectLst/>
              </a:rPr>
              <a:t> więc </a:t>
            </a:r>
            <a:r>
              <a:rPr lang="en-US" b="0" i="0" u="none" strike="noStrike" dirty="0" err="1">
                <a:effectLst/>
              </a:rPr>
              <a:t>socjalizm</a:t>
            </a:r>
            <a:r>
              <a:rPr lang="en-US" b="0" i="0" u="none" strike="noStrike" dirty="0">
                <a:effectLst/>
              </a:rPr>
              <a:t> lat </a:t>
            </a:r>
            <a:r>
              <a:rPr lang="en-US" b="0" i="0" u="none" strike="noStrike" dirty="0" err="1">
                <a:effectLst/>
              </a:rPr>
              <a:t>pięćdziesiątych</a:t>
            </a:r>
            <a:r>
              <a:rPr lang="en-US" b="0" i="0" u="none" strike="noStrike" dirty="0">
                <a:effectLst/>
              </a:rPr>
              <a:t>. W </a:t>
            </a:r>
            <a:r>
              <a:rPr lang="en-US" b="0" i="0" u="none" strike="noStrike" dirty="0" err="1">
                <a:effectLst/>
              </a:rPr>
              <a:t>późniejszym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okresie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nie</a:t>
            </a:r>
            <a:r>
              <a:rPr lang="en-US" b="0" i="0" u="none" strike="noStrike" dirty="0">
                <a:effectLst/>
              </a:rPr>
              <a:t> był </a:t>
            </a:r>
            <a:r>
              <a:rPr lang="en-US" b="0" i="0" u="none" strike="noStrike" dirty="0" err="1">
                <a:effectLst/>
              </a:rPr>
              <a:t>już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zaangażowany</a:t>
            </a:r>
            <a:r>
              <a:rPr lang="en-US" b="0" i="0" u="none" strike="noStrike" dirty="0">
                <a:effectLst/>
              </a:rPr>
              <a:t> w </a:t>
            </a:r>
            <a:r>
              <a:rPr lang="en-US" b="0" i="0" u="none" strike="noStrike" dirty="0" err="1">
                <a:effectLst/>
              </a:rPr>
              <a:t>tym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kierunku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Niezapomniana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twórczość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Brzechwy</a:t>
            </a:r>
            <a:r>
              <a:rPr lang="en-US" b="0" i="0" u="none" strike="noStrike" dirty="0">
                <a:effectLst/>
              </a:rPr>
              <a:t> to </a:t>
            </a:r>
            <a:r>
              <a:rPr lang="en-US" b="0" i="0" u="none" strike="noStrike" dirty="0" err="1">
                <a:effectLst/>
              </a:rPr>
              <a:t>postaci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które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stworzył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wśród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nich</a:t>
            </a:r>
            <a:r>
              <a:rPr lang="en-US" b="0" i="0" u="none" strike="noStrike" dirty="0">
                <a:effectLst/>
              </a:rPr>
              <a:t> Pan </a:t>
            </a:r>
            <a:r>
              <a:rPr lang="en-US" b="0" i="0" u="none" strike="noStrike" dirty="0" err="1">
                <a:effectLst/>
              </a:rPr>
              <a:t>Kleks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Kaczka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Dziwaczka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czy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Pchła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Szachrajka</a:t>
            </a:r>
            <a:r>
              <a:rPr lang="en-US" b="0" i="0" u="none" strike="noStrike" dirty="0">
                <a:effectLst/>
              </a:rPr>
              <a:t>. </a:t>
            </a:r>
            <a:r>
              <a:rPr lang="en-US" b="0" i="0" u="none" strike="noStrike" dirty="0" err="1">
                <a:effectLst/>
              </a:rPr>
              <a:t>Jego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wiersze</a:t>
            </a:r>
            <a:r>
              <a:rPr lang="en-US" b="0" i="0" u="none" strike="noStrike" dirty="0">
                <a:effectLst/>
              </a:rPr>
              <a:t> i </a:t>
            </a:r>
            <a:r>
              <a:rPr lang="en-US" b="0" i="0" u="none" strike="noStrike" dirty="0" err="1">
                <a:effectLst/>
              </a:rPr>
              <a:t>bajki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nadal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bawią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najmłodszych</a:t>
            </a:r>
            <a:r>
              <a:rPr lang="en-US" b="0" i="0" u="none" strike="noStrike" dirty="0">
                <a:effectLst/>
              </a:rPr>
              <a:t>.</a:t>
            </a: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5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500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3668E83-57D1-E641-8C0A-CC7C66067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3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3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695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BAFF15-2FC0-8D4C-A415-FFDA86611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Ciekawostki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F4ABE-BCFC-9F40-B07E-22D44185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7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pl-PL" sz="1700" dirty="0">
                <a:solidFill>
                  <a:srgbClr val="FFFFFF"/>
                </a:solidFill>
              </a:rPr>
              <a:t> - „</a:t>
            </a:r>
            <a:r>
              <a:rPr lang="pl-PL" sz="1700" b="0" i="0" u="none" strike="noStrike" dirty="0">
                <a:solidFill>
                  <a:srgbClr val="FFFFFF"/>
                </a:solidFill>
                <a:effectLst/>
              </a:rPr>
              <a:t> Akademia pana Kleksa” jest pierwszą częścią trylogii o przygodach pana Kleksa. W latach następnych Jan Brzechwa napisał „Podróże pana Kleksa” i „Tryumf pana Kleksa</a:t>
            </a:r>
          </a:p>
          <a:p>
            <a:r>
              <a:rPr lang="pl-PL" sz="1700" dirty="0">
                <a:solidFill>
                  <a:srgbClr val="FFFFFF"/>
                </a:solidFill>
              </a:rPr>
              <a:t>- </a:t>
            </a:r>
            <a:r>
              <a:rPr lang="pl-PL" sz="1700" b="0" i="0" u="none" strike="noStrike" dirty="0">
                <a:solidFill>
                  <a:srgbClr val="FFFFFF"/>
                </a:solidFill>
                <a:effectLst/>
              </a:rPr>
              <a:t>Na postawie „Akademii pana Kleksa” powstał w 1983 roku </a:t>
            </a:r>
            <a:r>
              <a:rPr lang="pl-PL" sz="1700" b="1" i="0" u="none" strike="noStrike" dirty="0">
                <a:solidFill>
                  <a:srgbClr val="FFFFFF"/>
                </a:solidFill>
                <a:effectLst/>
              </a:rPr>
              <a:t>film w reżyserii Krzysztofa Gradowskiego</a:t>
            </a:r>
            <a:r>
              <a:rPr lang="pl-PL" sz="1700" b="0" i="0" u="none" strike="noStrike" dirty="0">
                <a:solidFill>
                  <a:srgbClr val="FFFFFF"/>
                </a:solidFill>
                <a:effectLst/>
              </a:rPr>
              <a:t>. W rolę pana Kleksa wcielił się Piotr Fronczewski. Adaptacji doczekała się również druga część przygód pana Kleksa, a na postawie trzeciej części nakręcono film aktorsko-animowany.</a:t>
            </a:r>
          </a:p>
          <a:p>
            <a:r>
              <a:rPr lang="pl-PL" sz="1700" dirty="0">
                <a:solidFill>
                  <a:srgbClr val="FFFFFF"/>
                </a:solidFill>
              </a:rPr>
              <a:t>- </a:t>
            </a:r>
            <a:r>
              <a:rPr lang="pl-PL" sz="1700" b="0" i="0" u="none" strike="noStrike" dirty="0">
                <a:solidFill>
                  <a:srgbClr val="FFFFFF"/>
                </a:solidFill>
                <a:effectLst/>
              </a:rPr>
              <a:t>„Akademia pana Kleksa” doczekała się również adaptacji musicalowej, a także kilkunastu adaptacji scenicznych.</a:t>
            </a:r>
            <a:endParaRPr lang="pl-PL" sz="1700" dirty="0">
              <a:solidFill>
                <a:srgbClr val="FFFFFF"/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E98D753-664E-5A49-BFCC-7BF47E7C7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" r="3" b="3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2F63790-02BE-4D55-ABCA-10CAD6091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3A65E66-6050-5A43-9362-FD49FEAD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48182"/>
            <a:ext cx="5370974" cy="3581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Zachęcam do przeczytania tej książki  </a:t>
            </a:r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  <a:sym typeface="Wingdings" pitchFamily="2" charset="2"/>
              </a:rPr>
              <a:t> </a:t>
            </a:r>
            <a:endParaRPr lang="en-US" sz="4400" kern="1200" cap="all" spc="200" baseline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5F28BA-1F8F-4067-9CFA-0DBF0C7AF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9085" y="4343196"/>
            <a:ext cx="5029200" cy="0"/>
          </a:xfrm>
          <a:prstGeom prst="line">
            <a:avLst/>
          </a:prstGeom>
          <a:ln w="19050">
            <a:solidFill>
              <a:srgbClr val="EAA6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>
            <a:extLst>
              <a:ext uri="{FF2B5EF4-FFF2-40B4-BE49-F238E27FC236}">
                <a16:creationId xmlns:a16="http://schemas.microsoft.com/office/drawing/2014/main" id="{DBC4EB8E-AC15-1144-9448-312A7FD5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773"/>
          <a:stretch/>
        </p:blipFill>
        <p:spPr>
          <a:xfrm>
            <a:off x="6615118" y="975"/>
            <a:ext cx="5576882" cy="685800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BCE81A6-8083-7E48-8B9D-2007A9B55ECB}"/>
              </a:ext>
            </a:extLst>
          </p:cNvPr>
          <p:cNvSpPr txBox="1"/>
          <p:nvPr/>
        </p:nvSpPr>
        <p:spPr>
          <a:xfrm rot="10800000" flipV="1">
            <a:off x="829003" y="4281715"/>
            <a:ext cx="4940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Źródła : </a:t>
            </a:r>
            <a:r>
              <a:rPr lang="pl-PL" dirty="0">
                <a:hlinkClick r:id="rId3"/>
              </a:rPr>
              <a:t>http://</a:t>
            </a:r>
            <a:r>
              <a:rPr lang="pl-PL" dirty="0" err="1">
                <a:hlinkClick r:id="rId3"/>
              </a:rPr>
              <a:t>obliczaludzi.com</a:t>
            </a:r>
            <a:r>
              <a:rPr lang="pl-PL" dirty="0">
                <a:hlinkClick r:id="rId3"/>
              </a:rPr>
              <a:t>/</a:t>
            </a:r>
            <a:r>
              <a:rPr lang="pl-PL" dirty="0" err="1">
                <a:hlinkClick r:id="rId3"/>
              </a:rPr>
              <a:t>jan-brzechwa</a:t>
            </a:r>
            <a:r>
              <a:rPr lang="pl-PL" dirty="0">
                <a:hlinkClick r:id="rId3"/>
              </a:rPr>
              <a:t>/</a:t>
            </a:r>
            <a:endParaRPr lang="pl-PL" dirty="0"/>
          </a:p>
          <a:p>
            <a:pPr algn="l"/>
            <a:endParaRPr lang="pl-PL" dirty="0"/>
          </a:p>
          <a:p>
            <a:pPr algn="l"/>
            <a:r>
              <a:rPr lang="pl-PL" dirty="0"/>
              <a:t>https://</a:t>
            </a:r>
            <a:r>
              <a:rPr lang="pl-PL" dirty="0" err="1"/>
              <a:t>klp.pl</a:t>
            </a:r>
            <a:r>
              <a:rPr lang="pl-PL" dirty="0"/>
              <a:t>/akademia-pana-kleksa/a-9414.html</a:t>
            </a:r>
          </a:p>
        </p:txBody>
      </p:sp>
    </p:spTree>
    <p:extLst>
      <p:ext uri="{BB962C8B-B14F-4D97-AF65-F5344CB8AC3E}">
        <p14:creationId xmlns:p14="http://schemas.microsoft.com/office/powerpoint/2010/main" val="3733063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5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Integralny</vt:lpstr>
      <vt:lpstr>„Z książką mi do twarzy”</vt:lpstr>
      <vt:lpstr>Prezentacja programu PowerPoint</vt:lpstr>
      <vt:lpstr>Autor Książki: Jan Brzechwa </vt:lpstr>
      <vt:lpstr>Ciekawostki </vt:lpstr>
      <vt:lpstr>Zachęcam do przeczytania tej książki 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„Z książką mi do twarzy”</dc:title>
  <dc:creator>Nikola Kubik</dc:creator>
  <cp:lastModifiedBy>Nikola Kubik</cp:lastModifiedBy>
  <cp:revision>3</cp:revision>
  <dcterms:created xsi:type="dcterms:W3CDTF">2021-03-14T18:40:56Z</dcterms:created>
  <dcterms:modified xsi:type="dcterms:W3CDTF">2021-03-19T19:47:49Z</dcterms:modified>
</cp:coreProperties>
</file>