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8" r:id="rId4"/>
    <p:sldId id="262" r:id="rId5"/>
    <p:sldId id="259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49499F-0ACC-469C-8589-B28584162CD7}" v="16" dt="2021-03-14T19:47:24.0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 Ostrycharz" userId="4f3cc4b488919554" providerId="LiveId" clId="{3649499F-0ACC-469C-8589-B28584162CD7}"/>
    <pc:docChg chg="custSel modSld">
      <pc:chgData name="Filip Ostrycharz" userId="4f3cc4b488919554" providerId="LiveId" clId="{3649499F-0ACC-469C-8589-B28584162CD7}" dt="2021-03-14T19:48:19.709" v="41" actId="20577"/>
      <pc:docMkLst>
        <pc:docMk/>
      </pc:docMkLst>
      <pc:sldChg chg="addSp delSp modSp mod modAnim">
        <pc:chgData name="Filip Ostrycharz" userId="4f3cc4b488919554" providerId="LiveId" clId="{3649499F-0ACC-469C-8589-B28584162CD7}" dt="2021-03-14T19:48:19.709" v="41" actId="20577"/>
        <pc:sldMkLst>
          <pc:docMk/>
          <pc:sldMk cId="4207834985" sldId="259"/>
        </pc:sldMkLst>
        <pc:spChg chg="add mod">
          <ac:chgData name="Filip Ostrycharz" userId="4f3cc4b488919554" providerId="LiveId" clId="{3649499F-0ACC-469C-8589-B28584162CD7}" dt="2021-03-14T19:48:19.709" v="41" actId="20577"/>
          <ac:spMkLst>
            <pc:docMk/>
            <pc:sldMk cId="4207834985" sldId="259"/>
            <ac:spMk id="7" creationId="{66812EEA-FFFF-40F1-9A2B-C39E4F06CA41}"/>
          </ac:spMkLst>
        </pc:spChg>
        <pc:spChg chg="add mod">
          <ac:chgData name="Filip Ostrycharz" userId="4f3cc4b488919554" providerId="LiveId" clId="{3649499F-0ACC-469C-8589-B28584162CD7}" dt="2021-03-14T19:42:50.864" v="20" actId="1076"/>
          <ac:spMkLst>
            <pc:docMk/>
            <pc:sldMk cId="4207834985" sldId="259"/>
            <ac:spMk id="8" creationId="{D056F15F-45BE-4E0D-BD07-B1BCFAEF553A}"/>
          </ac:spMkLst>
        </pc:spChg>
        <pc:picChg chg="mod">
          <ac:chgData name="Filip Ostrycharz" userId="4f3cc4b488919554" providerId="LiveId" clId="{3649499F-0ACC-469C-8589-B28584162CD7}" dt="2021-03-14T19:41:41.797" v="1" actId="1076"/>
          <ac:picMkLst>
            <pc:docMk/>
            <pc:sldMk cId="4207834985" sldId="259"/>
            <ac:picMk id="4" creationId="{EA2D6F93-224D-4C87-8565-600FAAC46DB0}"/>
          </ac:picMkLst>
        </pc:picChg>
        <pc:picChg chg="del mod">
          <ac:chgData name="Filip Ostrycharz" userId="4f3cc4b488919554" providerId="LiveId" clId="{3649499F-0ACC-469C-8589-B28584162CD7}" dt="2021-03-14T19:47:15.634" v="21" actId="478"/>
          <ac:picMkLst>
            <pc:docMk/>
            <pc:sldMk cId="4207834985" sldId="259"/>
            <ac:picMk id="6" creationId="{82DACF58-23CE-4E2A-A6F8-F1F67F2F6D8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4518A-0DE4-4432-922A-7A9BD26BA6DA}" type="datetimeFigureOut">
              <a:rPr lang="pl-PL" smtClean="0"/>
              <a:pPr/>
              <a:t>17.03.2021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AFD2-BB80-4B9E-891D-F3AD584ADF7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Prostokąt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Prostokąt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Prostokąt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56" name="Prostokąt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Prostokąt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Prostokąt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Prostokąt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4518A-0DE4-4432-922A-7A9BD26BA6DA}" type="datetimeFigureOut">
              <a:rPr lang="pl-PL" smtClean="0"/>
              <a:pPr/>
              <a:t>17.03.2021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AFD2-BB80-4B9E-891D-F3AD584ADF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4518A-0DE4-4432-922A-7A9BD26BA6DA}" type="datetimeFigureOut">
              <a:rPr lang="pl-PL" smtClean="0"/>
              <a:pPr/>
              <a:t>17.03.2021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AFD2-BB80-4B9E-891D-F3AD584ADF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4518A-0DE4-4432-922A-7A9BD26BA6DA}" type="datetimeFigureOut">
              <a:rPr lang="pl-PL" smtClean="0"/>
              <a:pPr/>
              <a:t>17.03.2021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AFD2-BB80-4B9E-891D-F3AD584ADF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owolny kształt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Dowolny kształt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owolny kształt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owolny kształt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owolny kształt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owolny kształt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Dowolny kształt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owolny kształt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Dowolny kształt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Dowolny kształt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Dowolny kształt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Dowolny kształt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owolny kształt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4518A-0DE4-4432-922A-7A9BD26BA6DA}" type="datetimeFigureOut">
              <a:rPr lang="pl-PL" smtClean="0"/>
              <a:pPr/>
              <a:t>17.03.2021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AFD2-BB80-4B9E-891D-F3AD584ADF7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Prostokąt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4518A-0DE4-4432-922A-7A9BD26BA6DA}" type="datetimeFigureOut">
              <a:rPr lang="pl-PL" smtClean="0"/>
              <a:pPr/>
              <a:t>17.03.2021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AFD2-BB80-4B9E-891D-F3AD584ADF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4518A-0DE4-4432-922A-7A9BD26BA6DA}" type="datetimeFigureOut">
              <a:rPr lang="pl-PL" smtClean="0"/>
              <a:pPr/>
              <a:t>17.03.2021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AFD2-BB80-4B9E-891D-F3AD584ADF7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Prostokąt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Prostokąt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Prostokąt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Prostokąt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Prostokąt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Prostokąt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4518A-0DE4-4432-922A-7A9BD26BA6DA}" type="datetimeFigureOut">
              <a:rPr lang="pl-PL" smtClean="0"/>
              <a:pPr/>
              <a:t>17.03.2021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AFD2-BB80-4B9E-891D-F3AD584ADF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4518A-0DE4-4432-922A-7A9BD26BA6DA}" type="datetimeFigureOut">
              <a:rPr lang="pl-PL" smtClean="0"/>
              <a:pPr/>
              <a:t>17.03.2021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AFD2-BB80-4B9E-891D-F3AD584ADF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4518A-0DE4-4432-922A-7A9BD26BA6DA}" type="datetimeFigureOut">
              <a:rPr lang="pl-PL" smtClean="0"/>
              <a:pPr/>
              <a:t>17.03.2021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AFD2-BB80-4B9E-891D-F3AD584ADF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Łącznik prostoliniowy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Łącznik prostoliniowy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oliniowy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oliniowy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grpSp>
        <p:nvGrpSpPr>
          <p:cNvPr id="14" name="Grup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Łącznik prostoliniowy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oliniowy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oliniowy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Łącznik prostoliniowy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oliniowy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oliniowy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36B4518A-0DE4-4432-922A-7A9BD26BA6DA}" type="datetimeFigureOut">
              <a:rPr lang="pl-PL" smtClean="0"/>
              <a:pPr/>
              <a:t>17.03.2021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8C16AFD2-BB80-4B9E-891D-F3AD584ADF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Prostokąt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Prostokąt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Prostokąt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6B4518A-0DE4-4432-922A-7A9BD26BA6DA}" type="datetimeFigureOut">
              <a:rPr lang="pl-PL" smtClean="0"/>
              <a:pPr/>
              <a:t>17.03.2021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C16AFD2-BB80-4B9E-891D-F3AD584ADF7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Nagroda_Nautilus" TargetMode="External"/><Relationship Id="rId2" Type="http://schemas.openxmlformats.org/officeDocument/2006/relationships/hyperlink" Target="https://pl.wikipedia.org/wiki/Nagroda_im._Janusza_A._Zajdl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s://pl.wikipedia.org/wiki/Nagroda_Literacka_im._Jerzego_%C5%BBu%C5%82awskiego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259632" y="1700808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400" dirty="0"/>
              <a:t>Z książką mi do twarzy</a:t>
            </a:r>
            <a:endParaRPr lang="pl-PL" sz="5400" b="1" dirty="0"/>
          </a:p>
        </p:txBody>
      </p:sp>
      <p:pic>
        <p:nvPicPr>
          <p:cNvPr id="1029" name="Picture 5" descr="gify ksi&amp;aogon;&amp;zdot;k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17032"/>
            <a:ext cx="2724125" cy="23590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83E92CFC-DD91-4C81-95E8-D5C6ACC9F1F5}"/>
              </a:ext>
            </a:extLst>
          </p:cNvPr>
          <p:cNvSpPr txBox="1">
            <a:spLocks noChangeArrowheads="1"/>
          </p:cNvSpPr>
          <p:nvPr/>
        </p:nvSpPr>
        <p:spPr>
          <a:xfrm>
            <a:off x="1240506" y="2655441"/>
            <a:ext cx="6400800" cy="1030287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ctr">
              <a:buNone/>
            </a:pPr>
            <a:r>
              <a:rPr lang="pl-PL" dirty="0">
                <a:solidFill>
                  <a:srgbClr val="C55A11"/>
                </a:solidFill>
                <a:latin typeface="Times New Roman" panose="02020603050405020304" pitchFamily="18" charset="0"/>
              </a:rPr>
              <a:t>Felix, Net i </a:t>
            </a:r>
            <a:r>
              <a:rPr lang="pl-PL" dirty="0" err="1">
                <a:solidFill>
                  <a:srgbClr val="C55A11"/>
                </a:solidFill>
                <a:latin typeface="Times New Roman" panose="02020603050405020304" pitchFamily="18" charset="0"/>
              </a:rPr>
              <a:t>Nika</a:t>
            </a:r>
            <a:r>
              <a:rPr lang="pl-PL" dirty="0">
                <a:solidFill>
                  <a:srgbClr val="C55A11"/>
                </a:solidFill>
                <a:latin typeface="Times New Roman" panose="02020603050405020304" pitchFamily="18" charset="0"/>
              </a:rPr>
              <a:t/>
            </a:r>
            <a:br>
              <a:rPr lang="pl-PL" dirty="0">
                <a:solidFill>
                  <a:srgbClr val="C55A11"/>
                </a:solidFill>
                <a:latin typeface="Times New Roman" panose="02020603050405020304" pitchFamily="18" charset="0"/>
              </a:rPr>
            </a:br>
            <a:r>
              <a:rPr lang="pl-PL" dirty="0">
                <a:solidFill>
                  <a:srgbClr val="C55A11"/>
                </a:solidFill>
                <a:latin typeface="Times New Roman" panose="02020603050405020304" pitchFamily="18" charset="0"/>
              </a:rPr>
              <a:t>oraz Gang Niewidzialnych Ludzi</a:t>
            </a:r>
            <a:endParaRPr lang="pl-PL" sz="3600" dirty="0">
              <a:solidFill>
                <a:srgbClr val="080808"/>
              </a:solidFill>
            </a:endParaRPr>
          </a:p>
          <a:p>
            <a:pPr marL="68580" indent="0" algn="ctr">
              <a:buNone/>
            </a:pPr>
            <a:r>
              <a:rPr lang="pl-PL" b="1" dirty="0"/>
              <a:t>Filip Ostrycharz, 6a</a:t>
            </a:r>
          </a:p>
        </p:txBody>
      </p:sp>
    </p:spTree>
    <p:extLst>
      <p:ext uri="{BB962C8B-B14F-4D97-AF65-F5344CB8AC3E}">
        <p14:creationId xmlns="" xmlns:p14="http://schemas.microsoft.com/office/powerpoint/2010/main" val="16331477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5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utoUpdateAnimBg="0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755576" y="355506"/>
            <a:ext cx="698477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500" b="1" dirty="0">
                <a:solidFill>
                  <a:schemeClr val="tx2">
                    <a:lumMod val="50000"/>
                  </a:schemeClr>
                </a:solidFill>
              </a:rPr>
              <a:t>Autorem jest Rafał Kosik ur. 8 października 1971, który napisał takie książki jak:</a:t>
            </a:r>
          </a:p>
          <a:p>
            <a:r>
              <a:rPr lang="pl-PL" sz="2500" b="1" dirty="0">
                <a:solidFill>
                  <a:schemeClr val="tx2">
                    <a:lumMod val="50000"/>
                  </a:schemeClr>
                </a:solidFill>
              </a:rPr>
              <a:t>- ”Mars”</a:t>
            </a:r>
          </a:p>
          <a:p>
            <a:r>
              <a:rPr lang="pl-PL" sz="2500" b="1" dirty="0">
                <a:solidFill>
                  <a:schemeClr val="tx2">
                    <a:lumMod val="50000"/>
                  </a:schemeClr>
                </a:solidFill>
              </a:rPr>
              <a:t>- ”Vertical” – </a:t>
            </a:r>
            <a:r>
              <a:rPr lang="pl-PL" dirty="0"/>
              <a:t>otrzymała nominację do </a:t>
            </a:r>
            <a:r>
              <a:rPr lang="pl-PL" dirty="0">
                <a:hlinkClick r:id="rId2" tooltip="Nagroda im. Janusza A. Zajdla"/>
              </a:rPr>
              <a:t>Nagrody im. Janusza A. Zajdla</a:t>
            </a:r>
            <a:r>
              <a:rPr lang="pl-PL" dirty="0"/>
              <a:t>, zwyciężyła w plebiscycie </a:t>
            </a:r>
            <a:r>
              <a:rPr lang="pl-PL" dirty="0">
                <a:hlinkClick r:id="rId3" tooltip="Nagroda Nautilus"/>
              </a:rPr>
              <a:t>Nautilus</a:t>
            </a:r>
            <a:r>
              <a:rPr lang="pl-PL" dirty="0"/>
              <a:t> 2006</a:t>
            </a:r>
          </a:p>
          <a:p>
            <a:pPr marL="342900" indent="-342900">
              <a:buFontTx/>
              <a:buChar char="-"/>
            </a:pPr>
            <a:r>
              <a:rPr lang="pl-PL" sz="2500" b="1" dirty="0">
                <a:solidFill>
                  <a:schemeClr val="tx2">
                    <a:lumMod val="50000"/>
                  </a:schemeClr>
                </a:solidFill>
              </a:rPr>
              <a:t>”Kameleon”</a:t>
            </a:r>
            <a:r>
              <a:rPr lang="pl-PL" sz="2500" dirty="0"/>
              <a:t>, </a:t>
            </a:r>
            <a:r>
              <a:rPr lang="pl-PL" dirty="0"/>
              <a:t>która w roku 2009 </a:t>
            </a:r>
          </a:p>
          <a:p>
            <a:r>
              <a:rPr lang="pl-PL" dirty="0"/>
              <a:t>otrzymała nagrodę główną </a:t>
            </a:r>
          </a:p>
          <a:p>
            <a:r>
              <a:rPr lang="pl-PL" dirty="0">
                <a:hlinkClick r:id="rId4" tooltip="Nagroda Literacka im. Jerzego Żuławskiego"/>
              </a:rPr>
              <a:t>Nagrody Literackiej im. Jerzego </a:t>
            </a:r>
          </a:p>
          <a:p>
            <a:r>
              <a:rPr lang="pl-PL" dirty="0">
                <a:hlinkClick r:id="rId4" tooltip="Nagroda Literacka im. Jerzego Żuławskiego"/>
              </a:rPr>
              <a:t>Żuławskiego</a:t>
            </a:r>
            <a:r>
              <a:rPr lang="pl-PL" dirty="0"/>
              <a:t> oraz </a:t>
            </a:r>
            <a:r>
              <a:rPr lang="pl-PL" dirty="0">
                <a:hlinkClick r:id="rId2" tooltip="Nagroda im. Janusza A. Zajdla"/>
              </a:rPr>
              <a:t>Nagrodę im. Janusza </a:t>
            </a:r>
          </a:p>
          <a:p>
            <a:r>
              <a:rPr lang="pl-PL" dirty="0">
                <a:hlinkClick r:id="rId2" tooltip="Nagroda im. Janusza A. Zajdla"/>
              </a:rPr>
              <a:t>A. Zajdla</a:t>
            </a:r>
            <a:endParaRPr lang="pl-PL" sz="2500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pl-PL" sz="25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l-PL" sz="2500" b="1" dirty="0">
                <a:solidFill>
                  <a:srgbClr val="FFC000"/>
                </a:solidFill>
              </a:rPr>
              <a:t>Największą sławę przyniosła </a:t>
            </a:r>
          </a:p>
          <a:p>
            <a:r>
              <a:rPr lang="pl-PL" sz="2500" b="1" dirty="0">
                <a:solidFill>
                  <a:srgbClr val="FFC000"/>
                </a:solidFill>
              </a:rPr>
              <a:t>mu jednak seria książek S-F pt. </a:t>
            </a:r>
          </a:p>
          <a:p>
            <a:r>
              <a:rPr lang="pl-PL" sz="2500" b="1" dirty="0">
                <a:solidFill>
                  <a:srgbClr val="FFC000"/>
                </a:solidFill>
              </a:rPr>
              <a:t>”Felix, Net i </a:t>
            </a:r>
            <a:r>
              <a:rPr lang="pl-PL" sz="2500" b="1" dirty="0" err="1">
                <a:solidFill>
                  <a:srgbClr val="FFC000"/>
                </a:solidFill>
              </a:rPr>
              <a:t>Nika</a:t>
            </a:r>
            <a:r>
              <a:rPr lang="pl-PL" sz="2500" b="1" dirty="0">
                <a:solidFill>
                  <a:srgbClr val="FFC000"/>
                </a:solidFill>
              </a:rPr>
              <a:t>”.</a:t>
            </a:r>
          </a:p>
          <a:p>
            <a:endParaRPr lang="pl-PL" sz="3600" dirty="0"/>
          </a:p>
        </p:txBody>
      </p:sp>
      <p:pic>
        <p:nvPicPr>
          <p:cNvPr id="7" name="Obraz 6" descr="Obraz zawierający osoba, mężczyzna, wewnątrz, muzyka&#10;&#10;Opis wygenerowany automatycznie">
            <a:extLst>
              <a:ext uri="{FF2B5EF4-FFF2-40B4-BE49-F238E27FC236}">
                <a16:creationId xmlns="" xmlns:a16="http://schemas.microsoft.com/office/drawing/2014/main" id="{5E7FABF1-9207-44C2-90A5-9EB9D60BC8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31372"/>
            <a:ext cx="3272478" cy="42711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6735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20FD6BFB-353E-47D9-9F54-8FF953A03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1800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0D1D8A32-61F2-4726-85AD-B04E0BC22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7161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&#10;&#10;Opis wygenerowany automatycznie">
            <a:extLst>
              <a:ext uri="{FF2B5EF4-FFF2-40B4-BE49-F238E27FC236}">
                <a16:creationId xmlns="" xmlns:a16="http://schemas.microsoft.com/office/drawing/2014/main" id="{EA2D6F93-224D-4C87-8565-600FAAC46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3899"/>
            <a:ext cx="5104454" cy="2015101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="" xmlns:a16="http://schemas.microsoft.com/office/drawing/2014/main" id="{D056F15F-45BE-4E0D-BD07-B1BCFAEF553A}"/>
              </a:ext>
            </a:extLst>
          </p:cNvPr>
          <p:cNvSpPr/>
          <p:nvPr/>
        </p:nvSpPr>
        <p:spPr>
          <a:xfrm>
            <a:off x="2568660" y="0"/>
            <a:ext cx="612068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5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l-PL" sz="4000" b="1" dirty="0">
                <a:solidFill>
                  <a:srgbClr val="FFC000"/>
                </a:solidFill>
              </a:rPr>
              <a:t>CIEKAWOSTKI</a:t>
            </a:r>
          </a:p>
          <a:p>
            <a:endParaRPr lang="pl-PL" sz="3600" dirty="0"/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66812EEA-FFFF-40F1-9A2B-C39E4F06CA41}"/>
              </a:ext>
            </a:extLst>
          </p:cNvPr>
          <p:cNvSpPr txBox="1"/>
          <p:nvPr/>
        </p:nvSpPr>
        <p:spPr>
          <a:xfrm>
            <a:off x="2411760" y="4077072"/>
            <a:ext cx="5472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Podczas pobytu w gimnazjum bohaterom przydarzają się nietypowe przygody takie jak: odnalezienie skarbu ukrytego przez Niemców czy rozbicie gangu okradającego warszawskie banki.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2078349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115616" y="332656"/>
            <a:ext cx="4572000" cy="64171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500" b="1" dirty="0">
                <a:solidFill>
                  <a:schemeClr val="tx2">
                    <a:lumMod val="50000"/>
                  </a:schemeClr>
                </a:solidFill>
              </a:rPr>
              <a:t>Ta książka jest pełna humoru, zagadek, ale i przyjaźni.</a:t>
            </a:r>
          </a:p>
          <a:p>
            <a:r>
              <a:rPr lang="pl-PL" sz="2500" b="1" dirty="0">
                <a:solidFill>
                  <a:schemeClr val="tx2">
                    <a:lumMod val="50000"/>
                  </a:schemeClr>
                </a:solidFill>
              </a:rPr>
              <a:t>Książka pokazuje, że sami kreujemy własny los i to, czy będziemy żyć ciekawie zależy przede wszystkim od nas.</a:t>
            </a:r>
          </a:p>
          <a:p>
            <a:endParaRPr lang="pl-PL" sz="25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l-PL" sz="2500" b="1" dirty="0">
                <a:solidFill>
                  <a:srgbClr val="FFC000"/>
                </a:solidFill>
              </a:rPr>
              <a:t>Polecam dla wszelkiej młodzieży i nie tylko</a:t>
            </a:r>
            <a:r>
              <a:rPr lang="pl-PL" sz="2500" b="1" dirty="0" smtClean="0">
                <a:solidFill>
                  <a:srgbClr val="FFC000"/>
                </a:solidFill>
              </a:rPr>
              <a:t>.</a:t>
            </a:r>
          </a:p>
          <a:p>
            <a:endParaRPr lang="pl-PL" sz="2500" b="1" dirty="0" smtClean="0">
              <a:solidFill>
                <a:srgbClr val="FFC000"/>
              </a:solidFill>
            </a:endParaRPr>
          </a:p>
          <a:p>
            <a:endParaRPr lang="pl-PL" sz="2500" b="1" dirty="0" smtClean="0">
              <a:solidFill>
                <a:srgbClr val="FFC000"/>
              </a:solidFill>
            </a:endParaRPr>
          </a:p>
          <a:p>
            <a:endParaRPr lang="pl-PL" sz="2500" b="1" dirty="0" smtClean="0">
              <a:solidFill>
                <a:srgbClr val="FFC000"/>
              </a:solidFill>
            </a:endParaRPr>
          </a:p>
          <a:p>
            <a:endParaRPr lang="pl-PL" sz="2500" b="1" dirty="0" smtClean="0">
              <a:solidFill>
                <a:srgbClr val="FFC000"/>
              </a:solidFill>
            </a:endParaRPr>
          </a:p>
          <a:p>
            <a:r>
              <a:rPr lang="pl-PL" sz="2500" b="1" dirty="0" smtClean="0">
                <a:solidFill>
                  <a:srgbClr val="FFC000"/>
                </a:solidFill>
              </a:rPr>
              <a:t>Źródło: Wikipedia</a:t>
            </a:r>
          </a:p>
          <a:p>
            <a:endParaRPr lang="pl-PL" sz="2500" b="1" dirty="0">
              <a:solidFill>
                <a:srgbClr val="FFC000"/>
              </a:solidFill>
            </a:endParaRPr>
          </a:p>
          <a:p>
            <a:endParaRPr lang="pl-PL" sz="3600" dirty="0"/>
          </a:p>
        </p:txBody>
      </p:sp>
      <p:pic>
        <p:nvPicPr>
          <p:cNvPr id="4" name="Obraz 3" descr="Obraz zawierający tekst, osoba, wewnątrz&#10;&#10;Opis wygenerowany automatycznie">
            <a:extLst>
              <a:ext uri="{FF2B5EF4-FFF2-40B4-BE49-F238E27FC236}">
                <a16:creationId xmlns="" xmlns:a16="http://schemas.microsoft.com/office/drawing/2014/main" id="{ED7D0A8B-413C-4375-B197-00ACAF8F10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52936"/>
            <a:ext cx="4361437" cy="3861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37130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8000">
        <p14:vortex dir="u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292</TotalTime>
  <Words>107</Words>
  <Application>Microsoft Office PowerPoint</Application>
  <PresentationFormat>Pokaz na ekranie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Metro</vt:lpstr>
      <vt:lpstr>Slajd 1</vt:lpstr>
      <vt:lpstr>Slajd 2</vt:lpstr>
      <vt:lpstr>Slajd 3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JJ</dc:creator>
  <cp:lastModifiedBy>jregulski17@gmail.com</cp:lastModifiedBy>
  <cp:revision>28</cp:revision>
  <dcterms:created xsi:type="dcterms:W3CDTF">2014-10-15T06:33:32Z</dcterms:created>
  <dcterms:modified xsi:type="dcterms:W3CDTF">2021-03-17T13:40:17Z</dcterms:modified>
</cp:coreProperties>
</file>