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094" y="-8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 txBox="1">
            <a:spLocks noGrp="1"/>
          </p:cNvSpPr>
          <p:nvPr>
            <p:ph type="title"/>
          </p:nvPr>
        </p:nvSpPr>
        <p:spPr>
          <a:xfrm>
            <a:off x="850900" y="1270000"/>
            <a:ext cx="11303000" cy="35052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1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850900" y="4864100"/>
            <a:ext cx="11303000" cy="1574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Janek Jabłonka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>
                <a:solidFill>
                  <a:srgbClr val="73BFFF"/>
                </a:solidFill>
                <a:effectLst>
                  <a:outerShdw blurRad="38100" dist="36285" dir="2700000" rotWithShape="0">
                    <a:srgbClr val="000000">
                      <a:alpha val="48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Janek Jabłonka</a:t>
            </a:r>
          </a:p>
        </p:txBody>
      </p:sp>
      <p:sp>
        <p:nvSpPr>
          <p:cNvPr id="93" name="„Wpisz tu cytat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38100" dist="54428" dir="2700000" rotWithShape="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r>
              <a:t>„Wpisz tu cytat.” </a:t>
            </a:r>
          </a:p>
        </p:txBody>
      </p:sp>
      <p:sp>
        <p:nvSpPr>
          <p:cNvPr id="9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143070724_2880x2159.jpeg"/>
          <p:cNvSpPr>
            <a:spLocks noGrp="1"/>
          </p:cNvSpPr>
          <p:nvPr>
            <p:ph type="pic" idx="13"/>
          </p:nvPr>
        </p:nvSpPr>
        <p:spPr>
          <a:xfrm>
            <a:off x="0" y="0"/>
            <a:ext cx="13010823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razek"/>
          <p:cNvSpPr>
            <a:spLocks noGrp="1"/>
          </p:cNvSpPr>
          <p:nvPr>
            <p:ph type="pic" idx="13"/>
          </p:nvPr>
        </p:nvSpPr>
        <p:spPr>
          <a:xfrm>
            <a:off x="774700" y="646263"/>
            <a:ext cx="11417300" cy="855901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kst tytułowy"/>
          <p:cNvSpPr txBox="1">
            <a:spLocks noGrp="1"/>
          </p:cNvSpPr>
          <p:nvPr>
            <p:ph type="title"/>
          </p:nvPr>
        </p:nvSpPr>
        <p:spPr>
          <a:xfrm>
            <a:off x="787400" y="6807200"/>
            <a:ext cx="11430000" cy="12192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2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— na środ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 tytułowy"/>
          <p:cNvSpPr txBox="1">
            <a:spLocks noGrp="1"/>
          </p:cNvSpPr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143070716_1012x1350.jpeg"/>
          <p:cNvSpPr>
            <a:spLocks noGrp="1"/>
          </p:cNvSpPr>
          <p:nvPr>
            <p:ph type="pic" sz="half" idx="13"/>
          </p:nvPr>
        </p:nvSpPr>
        <p:spPr>
          <a:xfrm>
            <a:off x="7010400" y="1257300"/>
            <a:ext cx="5407529" cy="721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8" name="Tekst tytułowy"/>
          <p:cNvSpPr txBox="1">
            <a:spLocks noGrp="1"/>
          </p:cNvSpPr>
          <p:nvPr>
            <p:ph type="title"/>
          </p:nvPr>
        </p:nvSpPr>
        <p:spPr>
          <a:xfrm>
            <a:off x="787400" y="1384300"/>
            <a:ext cx="5638800" cy="35052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39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787400" y="4876800"/>
            <a:ext cx="5638800" cy="3759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6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143070716_1012x1350.jpeg"/>
          <p:cNvSpPr>
            <a:spLocks noGrp="1"/>
          </p:cNvSpPr>
          <p:nvPr>
            <p:ph type="pic" sz="half" idx="13"/>
          </p:nvPr>
        </p:nvSpPr>
        <p:spPr>
          <a:xfrm>
            <a:off x="7213600" y="2273300"/>
            <a:ext cx="5016500" cy="669201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5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66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787400" y="2768600"/>
            <a:ext cx="54229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143070718_1000x750.jpeg"/>
          <p:cNvSpPr>
            <a:spLocks noGrp="1"/>
          </p:cNvSpPr>
          <p:nvPr>
            <p:ph type="pic" sz="quarter" idx="13"/>
          </p:nvPr>
        </p:nvSpPr>
        <p:spPr>
          <a:xfrm>
            <a:off x="6808750" y="5099998"/>
            <a:ext cx="5370687" cy="402801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3" name="143070724_2880x2159.jpeg"/>
          <p:cNvSpPr>
            <a:spLocks noGrp="1"/>
          </p:cNvSpPr>
          <p:nvPr>
            <p:ph type="pic" sz="quarter" idx="14"/>
          </p:nvPr>
        </p:nvSpPr>
        <p:spPr>
          <a:xfrm>
            <a:off x="6858000" y="965200"/>
            <a:ext cx="5318754" cy="398721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143070716_1012x1350.jpeg"/>
          <p:cNvSpPr>
            <a:spLocks noGrp="1"/>
          </p:cNvSpPr>
          <p:nvPr>
            <p:ph type="pic" sz="half" idx="15"/>
          </p:nvPr>
        </p:nvSpPr>
        <p:spPr>
          <a:xfrm>
            <a:off x="1155700" y="1244600"/>
            <a:ext cx="5407496" cy="7213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534899" y="9311678"/>
            <a:ext cx="312015" cy="312344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787400" y="1371600"/>
            <a:ext cx="11430000" cy="70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" name="Tekst tytułowy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536220" y="9311678"/>
            <a:ext cx="312015" cy="31234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889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1333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1778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2222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2667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3111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3556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4000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Matematyka w życiu codziennym"/>
          <p:cNvSpPr txBox="1">
            <a:spLocks noGrp="1"/>
          </p:cNvSpPr>
          <p:nvPr>
            <p:ph type="ctrTitle"/>
          </p:nvPr>
        </p:nvSpPr>
        <p:spPr>
          <a:xfrm>
            <a:off x="1117600" y="1104900"/>
            <a:ext cx="11303000" cy="3505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2895FF"/>
                </a:solidFill>
              </a:defRPr>
            </a:lvl1pPr>
          </a:lstStyle>
          <a:p>
            <a:r>
              <a:t>Matematyka w życiu codziennym</a:t>
            </a:r>
          </a:p>
        </p:txBody>
      </p:sp>
      <p:sp>
        <p:nvSpPr>
          <p:cNvPr id="119" name="Wyk.…"/>
          <p:cNvSpPr txBox="1"/>
          <p:nvPr/>
        </p:nvSpPr>
        <p:spPr>
          <a:xfrm>
            <a:off x="11083372" y="8581981"/>
            <a:ext cx="1887056" cy="111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700"/>
            </a:pPr>
            <a:r>
              <a:t>Wyk. </a:t>
            </a:r>
          </a:p>
          <a:p>
            <a:pPr>
              <a:defRPr sz="1700"/>
            </a:pPr>
            <a:r>
              <a:t>Martyna Dużyńska</a:t>
            </a:r>
          </a:p>
          <a:p>
            <a:pPr>
              <a:defRPr sz="1700"/>
            </a:pPr>
            <a:r>
              <a:t>Julia Sobańska</a:t>
            </a:r>
          </a:p>
          <a:p>
            <a:pPr>
              <a:defRPr sz="1700"/>
            </a:pPr>
            <a:r>
              <a:t>Klasa 4A</a:t>
            </a:r>
          </a:p>
        </p:txBody>
      </p:sp>
      <p:pic>
        <p:nvPicPr>
          <p:cNvPr id="120" name="Obrazek" descr="Obrazek"/>
          <p:cNvPicPr>
            <a:picLocks noChangeAspect="1"/>
          </p:cNvPicPr>
          <p:nvPr/>
        </p:nvPicPr>
        <p:blipFill>
          <a:blip r:embed="rId2">
            <a:alphaModFix amt="53041"/>
            <a:extLst/>
          </a:blip>
          <a:stretch>
            <a:fillRect/>
          </a:stretch>
        </p:blipFill>
        <p:spPr>
          <a:xfrm>
            <a:off x="533400" y="4689216"/>
            <a:ext cx="9620767" cy="4810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Znani matematy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1997FF"/>
                </a:solidFill>
              </a:defRPr>
            </a:lvl1pPr>
          </a:lstStyle>
          <a:p>
            <a:r>
              <a:t>Znani matematycy</a:t>
            </a:r>
          </a:p>
        </p:txBody>
      </p:sp>
      <p:pic>
        <p:nvPicPr>
          <p:cNvPr id="160" name="Obrazek" descr="Obrazek"/>
          <p:cNvPicPr>
            <a:picLocks noChangeAspect="1"/>
          </p:cNvPicPr>
          <p:nvPr/>
        </p:nvPicPr>
        <p:blipFill>
          <a:blip r:embed="rId2">
            <a:alphaModFix amt="73219"/>
            <a:extLst/>
          </a:blip>
          <a:stretch>
            <a:fillRect/>
          </a:stretch>
        </p:blipFill>
        <p:spPr>
          <a:xfrm>
            <a:off x="1130300" y="2457450"/>
            <a:ext cx="3262529" cy="243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Archimedes – najwybitniejszy matematyk starożytności."/>
          <p:cNvSpPr txBox="1"/>
          <p:nvPr/>
        </p:nvSpPr>
        <p:spPr>
          <a:xfrm>
            <a:off x="819458" y="4943983"/>
            <a:ext cx="3884213" cy="716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000">
                <a:effectLst>
                  <a:outerShdw blurRad="38100" dist="54428" dir="2700000" rotWithShape="0">
                    <a:srgbClr val="000000">
                      <a:alpha val="48000"/>
                    </a:srgbClr>
                  </a:outerShdw>
                </a:effectLst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Archimedes</a:t>
            </a:r>
            <a:r>
              <a:t> – najwybitniejszy matematyk starożytności.</a:t>
            </a:r>
          </a:p>
        </p:txBody>
      </p:sp>
      <p:sp>
        <p:nvSpPr>
          <p:cNvPr id="162" name="Euler – najbardziej płodny matematyk."/>
          <p:cNvSpPr txBox="1"/>
          <p:nvPr/>
        </p:nvSpPr>
        <p:spPr>
          <a:xfrm>
            <a:off x="3920997" y="6658483"/>
            <a:ext cx="4324605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effectLst>
                  <a:outerShdw blurRad="38100" dist="54428" dir="2700000" rotWithShape="0">
                    <a:srgbClr val="000000">
                      <a:alpha val="48000"/>
                    </a:srgbClr>
                  </a:outerShdw>
                </a:effectLst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Euler</a:t>
            </a:r>
            <a:r>
              <a:t> – najbardziej płodny matematyk.</a:t>
            </a:r>
          </a:p>
        </p:txBody>
      </p:sp>
      <p:pic>
        <p:nvPicPr>
          <p:cNvPr id="163" name="Obrazek" descr="Obra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2350" y="3257550"/>
            <a:ext cx="2501900" cy="32385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Gauss – geniusz matematyki."/>
          <p:cNvSpPr txBox="1"/>
          <p:nvPr/>
        </p:nvSpPr>
        <p:spPr>
          <a:xfrm>
            <a:off x="342899" y="8919083"/>
            <a:ext cx="3378963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3600"/>
              </a:spcBef>
              <a:defRPr sz="2000"/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Gauss</a:t>
            </a:r>
            <a:r>
              <a:t> – geniusz matematyki.</a:t>
            </a:r>
          </a:p>
        </p:txBody>
      </p:sp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8730" y="5683250"/>
            <a:ext cx="2527301" cy="321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Newton – jeden z najwybitniejszych uczonych wszystkich czasów"/>
          <p:cNvSpPr txBox="1"/>
          <p:nvPr/>
        </p:nvSpPr>
        <p:spPr>
          <a:xfrm>
            <a:off x="5553571" y="8919083"/>
            <a:ext cx="7326123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600"/>
              </a:spcBef>
              <a:defRPr sz="2000"/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Newton</a:t>
            </a:r>
            <a:r>
              <a:t> – jeden z najwybitniejszych uczonych wszystkich czasów</a:t>
            </a:r>
          </a:p>
        </p:txBody>
      </p:sp>
      <p:pic>
        <p:nvPicPr>
          <p:cNvPr id="167" name="Obrazek" descr="Obraze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64550" y="5619750"/>
            <a:ext cx="2425700" cy="33401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Riemann – największy matematyk wszystkich czasów"/>
          <p:cNvSpPr txBox="1"/>
          <p:nvPr/>
        </p:nvSpPr>
        <p:spPr>
          <a:xfrm>
            <a:off x="8246421" y="4740783"/>
            <a:ext cx="3884213" cy="703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2000"/>
            </a:lvl1pPr>
          </a:lstStyle>
          <a:p>
            <a:r>
              <a:t>Riemann – największy matematyk wszystkich czasów</a:t>
            </a:r>
          </a:p>
        </p:txBody>
      </p:sp>
      <p:pic>
        <p:nvPicPr>
          <p:cNvPr id="169" name="Obrazek" descr="Obrazek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55016" y="1784350"/>
            <a:ext cx="1903635" cy="2988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Dziękuję za uwagę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1A97FF"/>
                </a:solidFill>
              </a:defRPr>
            </a:lvl1pPr>
          </a:lstStyle>
          <a:p>
            <a:r>
              <a:t>Dziękuję za uwagę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Obrazek" descr="Obrazek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5228" r="15228"/>
          <a:stretch>
            <a:fillRect/>
          </a:stretch>
        </p:blipFill>
        <p:spPr>
          <a:xfrm>
            <a:off x="7200900" y="1257300"/>
            <a:ext cx="5016500" cy="72136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23" name="Czym jest matematyka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7100">
                <a:solidFill>
                  <a:srgbClr val="0079FF"/>
                </a:solidFill>
              </a:defRPr>
            </a:lvl1pPr>
          </a:lstStyle>
          <a:p>
            <a:r>
              <a:t>Czym jest matematyka ?</a:t>
            </a:r>
          </a:p>
        </p:txBody>
      </p:sp>
      <p:sp>
        <p:nvSpPr>
          <p:cNvPr id="124" name="Matematyka była niegdyś rozumiana jako nauka o liczbach (arytmetyka) i figurach (bryłach) geometrycznych (geometria). Do dziś w popularnych encyklopediach określana jest jako nauka o wielkościach, czyli o stosunkach ilościowych i formach przestrzennych.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 defTabSz="449833">
              <a:spcBef>
                <a:spcPts val="2700"/>
              </a:spcBef>
              <a:defRPr sz="2772">
                <a:solidFill>
                  <a:srgbClr val="FFFFFF"/>
                </a:solidFill>
                <a:effectLst>
                  <a:outerShdw blurRad="39116" dist="29337" dir="5400000" rotWithShape="0">
                    <a:srgbClr val="000000"/>
                  </a:outerShdw>
                </a:effectLst>
              </a:defRPr>
            </a:lvl1pPr>
          </a:lstStyle>
          <a:p>
            <a:r>
              <a:t>Matematyka była niegdyś rozumiana jako nauka o liczbach (arytmetyka) i figurach (bryłach) geometrycznych (geometria). Do dziś w popularnych encyklopediach określana jest jako nauka o wielkościach, czyli o stosunkach ilościowych i formach przestrzennych.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dzie można spotkać się z matematyką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84FF"/>
                </a:solidFill>
              </a:defRPr>
            </a:lvl1pPr>
          </a:lstStyle>
          <a:p>
            <a:r>
              <a:t>Gdzie można spotkać się z matematyką?</a:t>
            </a:r>
          </a:p>
        </p:txBody>
      </p:sp>
      <p:pic>
        <p:nvPicPr>
          <p:cNvPr id="127" name="Obrazek" descr="Obrazek"/>
          <p:cNvPicPr>
            <a:picLocks noChangeAspect="1"/>
          </p:cNvPicPr>
          <p:nvPr/>
        </p:nvPicPr>
        <p:blipFill>
          <a:blip r:embed="rId2">
            <a:alphaModFix amt="64207"/>
            <a:extLst/>
          </a:blip>
          <a:stretch>
            <a:fillRect/>
          </a:stretch>
        </p:blipFill>
        <p:spPr>
          <a:xfrm>
            <a:off x="694948" y="2746953"/>
            <a:ext cx="11614904" cy="654102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Matematyka w kuch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493FF"/>
                </a:solidFill>
              </a:defRPr>
            </a:lvl1pPr>
          </a:lstStyle>
          <a:p>
            <a:r>
              <a:t>Matematyka w kuchni</a:t>
            </a:r>
          </a:p>
        </p:txBody>
      </p:sp>
      <p:pic>
        <p:nvPicPr>
          <p:cNvPr id="130" name="Obrazek" descr="Obrazek"/>
          <p:cNvPicPr>
            <a:picLocks noChangeAspect="1"/>
          </p:cNvPicPr>
          <p:nvPr/>
        </p:nvPicPr>
        <p:blipFill>
          <a:blip r:embed="rId2">
            <a:alphaModFix amt="82446"/>
            <a:extLst/>
          </a:blip>
          <a:stretch>
            <a:fillRect/>
          </a:stretch>
        </p:blipFill>
        <p:spPr>
          <a:xfrm>
            <a:off x="7391400" y="654050"/>
            <a:ext cx="4648200" cy="46482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Matematyka pozwala nam np.: na przelicznie ile mililitrów mieści się w szklace lub ile dekagramów pomieści jedna łyżka."/>
          <p:cNvSpPr txBox="1"/>
          <p:nvPr/>
        </p:nvSpPr>
        <p:spPr>
          <a:xfrm>
            <a:off x="551675" y="5332623"/>
            <a:ext cx="5773651" cy="1768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>
                <a:solidFill>
                  <a:srgbClr val="F2FBFF"/>
                </a:solidFill>
              </a:defRPr>
            </a:lvl1pPr>
          </a:lstStyle>
          <a:p>
            <a:r>
              <a:t>Matematyka pozwala nam np.: na przelicznie ile mililitrów mieści się w szklace lub ile dekagramów pomieści jedna łyżka.</a:t>
            </a:r>
          </a:p>
        </p:txBody>
      </p:sp>
      <p:pic>
        <p:nvPicPr>
          <p:cNvPr id="132" name="Obrazek" descr="Obrazek"/>
          <p:cNvPicPr>
            <a:picLocks noChangeAspect="1"/>
          </p:cNvPicPr>
          <p:nvPr/>
        </p:nvPicPr>
        <p:blipFill>
          <a:blip r:embed="rId3">
            <a:alphaModFix amt="74075"/>
            <a:extLst/>
          </a:blip>
          <a:stretch>
            <a:fillRect/>
          </a:stretch>
        </p:blipFill>
        <p:spPr>
          <a:xfrm>
            <a:off x="6216737" y="5640982"/>
            <a:ext cx="4990926" cy="3807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Matematyka w sklepi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8DFF"/>
                </a:solidFill>
              </a:defRPr>
            </a:lvl1pPr>
          </a:lstStyle>
          <a:p>
            <a:r>
              <a:t>Matematyka w sklepie</a:t>
            </a:r>
          </a:p>
        </p:txBody>
      </p:sp>
      <p:sp>
        <p:nvSpPr>
          <p:cNvPr id="135" name="W sklepie podczas zakupów dzięki matematyce łatwo możemy obliczyć sobie przecenione produkty o kilka lub kilkadziesiąt procent."/>
          <p:cNvSpPr txBox="1"/>
          <p:nvPr/>
        </p:nvSpPr>
        <p:spPr>
          <a:xfrm>
            <a:off x="729475" y="-483056"/>
            <a:ext cx="5850992" cy="7024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/>
            </a:pPr>
            <a:endParaRPr/>
          </a:p>
          <a:p>
            <a:pPr>
              <a:defRPr sz="3200"/>
            </a:pPr>
            <a:endParaRPr/>
          </a:p>
          <a:p>
            <a:pPr>
              <a:defRPr sz="3200"/>
            </a:pPr>
            <a:endParaRPr/>
          </a:p>
          <a:p>
            <a:pPr>
              <a:defRPr sz="3200"/>
            </a:pPr>
            <a:endParaRPr/>
          </a:p>
          <a:p>
            <a:pPr>
              <a:defRPr sz="3200"/>
            </a:pPr>
            <a:endParaRPr/>
          </a:p>
          <a:p>
            <a:pPr>
              <a:defRPr sz="3200"/>
            </a:pPr>
            <a:endParaRPr/>
          </a:p>
          <a:p>
            <a:pPr>
              <a:defRPr sz="3200"/>
            </a:pPr>
            <a:endParaRPr/>
          </a:p>
          <a:p>
            <a:pPr>
              <a:defRPr sz="3200"/>
            </a:pPr>
            <a:endParaRPr/>
          </a:p>
          <a:p>
            <a:pPr>
              <a:defRPr sz="3200"/>
            </a:pPr>
            <a:endParaRPr/>
          </a:p>
          <a:p>
            <a:pPr>
              <a:defRPr sz="3200"/>
            </a:pPr>
            <a:r>
              <a:t>W sklepie podczas zakupów dzięki matematyce łatwo możemy obliczyć sobie przecenione produkty o kilka lub kilkadziesiąt procent.</a:t>
            </a:r>
          </a:p>
        </p:txBody>
      </p:sp>
      <p:pic>
        <p:nvPicPr>
          <p:cNvPr id="136" name="Obrazek" descr="Obrazek"/>
          <p:cNvPicPr>
            <a:picLocks noChangeAspect="1"/>
          </p:cNvPicPr>
          <p:nvPr/>
        </p:nvPicPr>
        <p:blipFill>
          <a:blip r:embed="rId2">
            <a:alphaModFix amt="63618"/>
            <a:extLst/>
          </a:blip>
          <a:stretch>
            <a:fillRect/>
          </a:stretch>
        </p:blipFill>
        <p:spPr>
          <a:xfrm>
            <a:off x="6068367" y="6223907"/>
            <a:ext cx="6441133" cy="2760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Matematyka w ruchu drogowy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D82FF"/>
                </a:solidFill>
              </a:defRPr>
            </a:lvl1pPr>
          </a:lstStyle>
          <a:p>
            <a:r>
              <a:t>Matematyka w ruchu drogowym</a:t>
            </a:r>
          </a:p>
        </p:txBody>
      </p:sp>
      <p:sp>
        <p:nvSpPr>
          <p:cNvPr id="139" name="* synchronizacja świateł w ruchu drogowym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700">
                <a:solidFill>
                  <a:srgbClr val="F0F8FF"/>
                </a:solidFill>
              </a:defRPr>
            </a:pPr>
            <a:r>
              <a:t>* synchronizacja świateł w ruchu drogowym</a:t>
            </a:r>
          </a:p>
          <a:p>
            <a:pPr>
              <a:defRPr sz="2700">
                <a:solidFill>
                  <a:srgbClr val="F0F8FF"/>
                </a:solidFill>
              </a:defRPr>
            </a:pPr>
            <a:r>
              <a:t>* w figurach geometrycznych na znakach</a:t>
            </a:r>
          </a:p>
          <a:p>
            <a:pPr>
              <a:defRPr sz="2700">
                <a:solidFill>
                  <a:srgbClr val="F0F8FF"/>
                </a:solidFill>
              </a:defRPr>
            </a:pPr>
            <a:r>
              <a:t>* obliczanie spalania samochodu</a:t>
            </a:r>
          </a:p>
        </p:txBody>
      </p:sp>
      <p:pic>
        <p:nvPicPr>
          <p:cNvPr id="140" name="Obrazek" descr="Obrazek"/>
          <p:cNvPicPr>
            <a:picLocks noChangeAspect="1"/>
          </p:cNvPicPr>
          <p:nvPr/>
        </p:nvPicPr>
        <p:blipFill>
          <a:blip r:embed="rId2">
            <a:alphaModFix amt="67451"/>
            <a:extLst/>
          </a:blip>
          <a:stretch>
            <a:fillRect/>
          </a:stretch>
        </p:blipFill>
        <p:spPr>
          <a:xfrm>
            <a:off x="8464550" y="1238250"/>
            <a:ext cx="3289300" cy="246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Obrazek" descr="Obra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4450" y="4395722"/>
            <a:ext cx="5210334" cy="5199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Matematyka w techn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159AFF"/>
                </a:solidFill>
              </a:defRPr>
            </a:lvl1pPr>
          </a:lstStyle>
          <a:p>
            <a:r>
              <a:t>Matematyka w technice</a:t>
            </a:r>
          </a:p>
        </p:txBody>
      </p:sp>
      <p:sp>
        <p:nvSpPr>
          <p:cNvPr id="144" name="Przykładem matematyki w technice jest np.: pismo techniczne lub różne projekty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Przykładem matematyki w technice jest np.: pismo techniczne lub różne projekty</a:t>
            </a:r>
          </a:p>
        </p:txBody>
      </p:sp>
      <p:pic>
        <p:nvPicPr>
          <p:cNvPr id="145" name="Obrazek" descr="Obrazek"/>
          <p:cNvPicPr>
            <a:picLocks noChangeAspect="1"/>
          </p:cNvPicPr>
          <p:nvPr/>
        </p:nvPicPr>
        <p:blipFill>
          <a:blip r:embed="rId3">
            <a:alphaModFix amt="65385"/>
            <a:extLst/>
          </a:blip>
          <a:stretch>
            <a:fillRect/>
          </a:stretch>
        </p:blipFill>
        <p:spPr>
          <a:xfrm>
            <a:off x="6721100" y="2781300"/>
            <a:ext cx="4747000" cy="243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Obrazek" descr="Obrazek"/>
          <p:cNvPicPr>
            <a:picLocks noChangeAspect="1"/>
          </p:cNvPicPr>
          <p:nvPr/>
        </p:nvPicPr>
        <p:blipFill>
          <a:blip r:embed="rId4">
            <a:alphaModFix amt="57179"/>
            <a:extLst/>
          </a:blip>
          <a:stretch>
            <a:fillRect/>
          </a:stretch>
        </p:blipFill>
        <p:spPr>
          <a:xfrm>
            <a:off x="5774720" y="5769228"/>
            <a:ext cx="5422901" cy="3601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Matematyka w gra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9BFF"/>
                </a:solidFill>
              </a:defRPr>
            </a:lvl1pPr>
          </a:lstStyle>
          <a:p>
            <a:r>
              <a:t>Matematyka w grach</a:t>
            </a:r>
          </a:p>
        </p:txBody>
      </p:sp>
      <p:sp>
        <p:nvSpPr>
          <p:cNvPr id="149" name="Przykładem matematyki w grach są np.: szachy lub inne gry planszowe, w których wykorzystujemy kostkę"/>
          <p:cNvSpPr txBox="1"/>
          <p:nvPr/>
        </p:nvSpPr>
        <p:spPr>
          <a:xfrm>
            <a:off x="437375" y="3474283"/>
            <a:ext cx="5881650" cy="307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900"/>
            </a:lvl1pPr>
          </a:lstStyle>
          <a:p>
            <a:r>
              <a:t>Przykładem matematyki w grach są np.: szachy lub inne gry planszowe, w których wykorzystujemy kostkę</a:t>
            </a:r>
          </a:p>
        </p:txBody>
      </p:sp>
      <p:pic>
        <p:nvPicPr>
          <p:cNvPr id="150" name="Obrazek" descr="Obrazek"/>
          <p:cNvPicPr>
            <a:picLocks noChangeAspect="1"/>
          </p:cNvPicPr>
          <p:nvPr/>
        </p:nvPicPr>
        <p:blipFill>
          <a:blip r:embed="rId2">
            <a:alphaModFix amt="42001"/>
            <a:extLst/>
          </a:blip>
          <a:stretch>
            <a:fillRect/>
          </a:stretch>
        </p:blipFill>
        <p:spPr>
          <a:xfrm>
            <a:off x="9353550" y="2501900"/>
            <a:ext cx="2857500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Obrazek" descr="Obrazek"/>
          <p:cNvPicPr>
            <a:picLocks noChangeAspect="1"/>
          </p:cNvPicPr>
          <p:nvPr/>
        </p:nvPicPr>
        <p:blipFill>
          <a:blip r:embed="rId3">
            <a:alphaModFix amt="51804"/>
            <a:extLst/>
          </a:blip>
          <a:stretch>
            <a:fillRect/>
          </a:stretch>
        </p:blipFill>
        <p:spPr>
          <a:xfrm>
            <a:off x="692150" y="6788150"/>
            <a:ext cx="3797300" cy="213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Obrazek" descr="Obrazek"/>
          <p:cNvPicPr>
            <a:picLocks noChangeAspect="1"/>
          </p:cNvPicPr>
          <p:nvPr/>
        </p:nvPicPr>
        <p:blipFill>
          <a:blip r:embed="rId4">
            <a:alphaModFix amt="53682"/>
            <a:extLst/>
          </a:blip>
          <a:stretch>
            <a:fillRect/>
          </a:stretch>
        </p:blipFill>
        <p:spPr>
          <a:xfrm>
            <a:off x="7353300" y="5851028"/>
            <a:ext cx="3273922" cy="3273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Matematykę możemy spotkać również w wielu dziedzinach życia np.:"/>
          <p:cNvSpPr txBox="1"/>
          <p:nvPr/>
        </p:nvSpPr>
        <p:spPr>
          <a:xfrm>
            <a:off x="526275" y="395086"/>
            <a:ext cx="11636635" cy="1381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58EFF"/>
                </a:solidFill>
              </a:defRPr>
            </a:lvl1pPr>
          </a:lstStyle>
          <a:p>
            <a:r>
              <a:t>Matematykę możemy spotkać również w wielu dziedzinach życia np.:</a:t>
            </a:r>
          </a:p>
        </p:txBody>
      </p:sp>
      <p:sp>
        <p:nvSpPr>
          <p:cNvPr id="155" name="W przyrodzie…"/>
          <p:cNvSpPr txBox="1"/>
          <p:nvPr/>
        </p:nvSpPr>
        <p:spPr>
          <a:xfrm>
            <a:off x="183375" y="3379586"/>
            <a:ext cx="5702301" cy="4620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18583" indent="-518583">
              <a:buSzPct val="75000"/>
              <a:buChar char="*"/>
            </a:pPr>
            <a:r>
              <a:t>W przyrodzie</a:t>
            </a:r>
          </a:p>
          <a:p>
            <a:pPr marL="518583" indent="-518583">
              <a:buSzPct val="75000"/>
              <a:buChar char="*"/>
            </a:pPr>
            <a:r>
              <a:t>W chemii</a:t>
            </a:r>
          </a:p>
          <a:p>
            <a:pPr marL="518583" indent="-518583">
              <a:buSzPct val="75000"/>
              <a:buChar char="*"/>
            </a:pPr>
            <a:r>
              <a:t>W informatyce</a:t>
            </a:r>
          </a:p>
          <a:p>
            <a:pPr marL="518583" indent="-518583">
              <a:buSzPct val="75000"/>
              <a:buChar char="*"/>
            </a:pPr>
            <a:r>
              <a:t>W architekturze</a:t>
            </a:r>
          </a:p>
          <a:p>
            <a:pPr marL="518583" indent="-518583">
              <a:buSzPct val="75000"/>
              <a:buChar char="*"/>
            </a:pPr>
            <a:r>
              <a:t>W sztuce</a:t>
            </a:r>
          </a:p>
          <a:p>
            <a:pPr marL="518583" indent="-518583">
              <a:buSzPct val="75000"/>
              <a:buChar char="*"/>
            </a:pPr>
            <a:r>
              <a:t>W fizyce</a:t>
            </a:r>
          </a:p>
        </p:txBody>
      </p:sp>
      <p:pic>
        <p:nvPicPr>
          <p:cNvPr id="156" name="Obrazek" descr="Obrazek"/>
          <p:cNvPicPr>
            <a:picLocks noChangeAspect="1"/>
          </p:cNvPicPr>
          <p:nvPr/>
        </p:nvPicPr>
        <p:blipFill>
          <a:blip r:embed="rId2">
            <a:alphaModFix amt="46910"/>
            <a:extLst/>
          </a:blip>
          <a:stretch>
            <a:fillRect/>
          </a:stretch>
        </p:blipFill>
        <p:spPr>
          <a:xfrm>
            <a:off x="5734050" y="2066635"/>
            <a:ext cx="4055194" cy="369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Obrazek" descr="Obrazek"/>
          <p:cNvPicPr>
            <a:picLocks noChangeAspect="1"/>
          </p:cNvPicPr>
          <p:nvPr/>
        </p:nvPicPr>
        <p:blipFill>
          <a:blip r:embed="rId3">
            <a:alphaModFix amt="56877"/>
            <a:extLst/>
          </a:blip>
          <a:stretch>
            <a:fillRect/>
          </a:stretch>
        </p:blipFill>
        <p:spPr>
          <a:xfrm>
            <a:off x="4972050" y="6385539"/>
            <a:ext cx="4985600" cy="28537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PresentationFormat>Niestandardowy</PresentationFormat>
  <Paragraphs>43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Industrial</vt:lpstr>
      <vt:lpstr>Matematyka w życiu codziennym</vt:lpstr>
      <vt:lpstr>Czym jest matematyka ?</vt:lpstr>
      <vt:lpstr>Gdzie można spotkać się z matematyką?</vt:lpstr>
      <vt:lpstr>Matematyka w kuchni</vt:lpstr>
      <vt:lpstr>Matematyka w sklepie</vt:lpstr>
      <vt:lpstr>Matematyka w ruchu drogowym</vt:lpstr>
      <vt:lpstr>Matematyka w technice</vt:lpstr>
      <vt:lpstr>Matematyka w grach</vt:lpstr>
      <vt:lpstr>Slajd 9</vt:lpstr>
      <vt:lpstr>Znani matematycy</vt:lpstr>
      <vt:lpstr>Dziękuję za uwagę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Matematyka w życiu codziennym</dc:title>
  <dc:creator>Ania</dc:creator>
  <cp:lastModifiedBy>Windows User</cp:lastModifiedBy>
  <cp:revision>1</cp:revision>
  <dcterms:modified xsi:type="dcterms:W3CDTF">2021-01-22T18:34:19Z</dcterms:modified>
</cp:coreProperties>
</file>