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4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AB90-7E8A-4284-B731-442FC1FF827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8CCA-8074-4611-AADA-940FEA411A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AB90-7E8A-4284-B731-442FC1FF827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8CCA-8074-4611-AADA-940FEA411A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AB90-7E8A-4284-B731-442FC1FF827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8CCA-8074-4611-AADA-940FEA411A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AB90-7E8A-4284-B731-442FC1FF827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8CCA-8074-4611-AADA-940FEA411A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AB90-7E8A-4284-B731-442FC1FF827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8CCA-8074-4611-AADA-940FEA411A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AB90-7E8A-4284-B731-442FC1FF827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8CCA-8074-4611-AADA-940FEA411A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AB90-7E8A-4284-B731-442FC1FF827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8CCA-8074-4611-AADA-940FEA411A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AB90-7E8A-4284-B731-442FC1FF827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B18CCA-8074-4611-AADA-940FEA411A3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AB90-7E8A-4284-B731-442FC1FF827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8CCA-8074-4611-AADA-940FEA411A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AB90-7E8A-4284-B731-442FC1FF827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3B18CCA-8074-4611-AADA-940FEA411A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8F2AB90-7E8A-4284-B731-442FC1FF827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8CCA-8074-4611-AADA-940FEA411A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8F2AB90-7E8A-4284-B731-442FC1FF827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3B18CCA-8074-4611-AADA-940FEA411A3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28596" y="7143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Matematyka w życiu codziennym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072066" y="3571876"/>
            <a:ext cx="3714776" cy="2114568"/>
          </a:xfrm>
        </p:spPr>
        <p:txBody>
          <a:bodyPr>
            <a:normAutofit/>
          </a:bodyPr>
          <a:lstStyle/>
          <a:p>
            <a:pPr algn="r"/>
            <a:r>
              <a:rPr lang="pl-PL" smtClean="0"/>
              <a:t>Wykonali:</a:t>
            </a:r>
            <a:endParaRPr lang="pl-PL" dirty="0" smtClean="0"/>
          </a:p>
          <a:p>
            <a:pPr algn="r"/>
            <a:r>
              <a:rPr lang="pl-PL" dirty="0" smtClean="0"/>
              <a:t>Gracjan Borkiewicz</a:t>
            </a:r>
          </a:p>
          <a:p>
            <a:pPr algn="r"/>
            <a:r>
              <a:rPr lang="pl-PL" dirty="0" smtClean="0"/>
              <a:t>Oskar Borkiewicz</a:t>
            </a:r>
          </a:p>
        </p:txBody>
      </p:sp>
      <p:pic>
        <p:nvPicPr>
          <p:cNvPr id="20482" name="Picture 2" descr="Obraz znaleziony dla: matematyka w życiu codzienny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21762"/>
            <a:ext cx="3286148" cy="2678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olące żyły na rękach - zakrzepica czy nadciśnienie? | HelloZdrow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785794"/>
            <a:ext cx="3944673" cy="2957485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5357818" y="4286256"/>
            <a:ext cx="3214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Na co dzień spotykamy się z matematyka w szkole. Tam ją poznajemy oraz poszerzamy naszą wiedzę.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57158" y="928670"/>
            <a:ext cx="42148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Już od dziecka towarzyszy nam matematyka. Najlepszym przykładem jest pytanie o nas wiek. Każdy z nas odpowiadał za poprzez pokazanie swojego wieku za pomocą palców u dłoni. Są to pierwsze kroki wkraczania w świat ludzi.</a:t>
            </a:r>
            <a:endParaRPr lang="pl-PL" dirty="0"/>
          </a:p>
        </p:txBody>
      </p:sp>
      <p:pic>
        <p:nvPicPr>
          <p:cNvPr id="1030" name="Picture 6" descr="Świat ludzi | Rgbstock - darmowe zdjecia | Prawny | August - 21 - 2015 (60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571876"/>
            <a:ext cx="3643306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1857356" y="2214554"/>
            <a:ext cx="5670783" cy="178510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11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KONIEC</a:t>
            </a:r>
            <a:endParaRPr lang="pl-PL" sz="11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„Matematyka jest miarą wszystkiego.” (Arystoteles)</a:t>
            </a:r>
          </a:p>
          <a:p>
            <a:pPr>
              <a:buNone/>
            </a:pPr>
            <a:r>
              <a:rPr lang="pl-PL" dirty="0" smtClean="0"/>
              <a:t> W powyższych slajdach znajduje się zaledwie kilka przykładów zastosowania matematyki w życiu codziennym. Jest ona tak bardzo widoczna w naszym życiu i wywiera na nas taki wpływ, że nie łatwo ukazać to w jednej prezentacji.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642910" y="857232"/>
            <a:ext cx="75009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/>
              <a:t>Gdzie można spotkać się z matematyką? </a:t>
            </a:r>
          </a:p>
          <a:p>
            <a:pPr algn="ctr"/>
            <a:r>
              <a:rPr lang="pl-PL" sz="3600" dirty="0" smtClean="0"/>
              <a:t>• w muzyce ,</a:t>
            </a:r>
          </a:p>
          <a:p>
            <a:pPr algn="ctr"/>
            <a:r>
              <a:rPr lang="pl-PL" sz="3600" dirty="0" smtClean="0"/>
              <a:t>•w ruchu drogowym , </a:t>
            </a:r>
          </a:p>
          <a:p>
            <a:pPr algn="ctr"/>
            <a:r>
              <a:rPr lang="pl-PL" sz="3600" dirty="0" smtClean="0"/>
              <a:t>• w sztuce,</a:t>
            </a:r>
          </a:p>
          <a:p>
            <a:pPr algn="ctr"/>
            <a:r>
              <a:rPr lang="pl-PL" sz="3600" dirty="0" smtClean="0"/>
              <a:t>• w sporcie,</a:t>
            </a:r>
          </a:p>
          <a:p>
            <a:pPr algn="ctr"/>
            <a:r>
              <a:rPr lang="pl-PL" sz="3600" dirty="0" smtClean="0"/>
              <a:t>• w przyrodzie, </a:t>
            </a:r>
          </a:p>
          <a:p>
            <a:pPr algn="ctr">
              <a:buFont typeface="Arial" pitchFamily="34" charset="0"/>
              <a:buChar char="•"/>
            </a:pPr>
            <a:r>
              <a:rPr lang="pl-PL" sz="3600" dirty="0"/>
              <a:t>w</a:t>
            </a:r>
            <a:r>
              <a:rPr lang="pl-PL" sz="3600" dirty="0" smtClean="0"/>
              <a:t> kuchni </a:t>
            </a:r>
          </a:p>
          <a:p>
            <a:pPr algn="ctr">
              <a:buFont typeface="Arial" pitchFamily="34" charset="0"/>
              <a:buChar char="•"/>
            </a:pPr>
            <a:r>
              <a:rPr lang="pl-PL" sz="3600" dirty="0"/>
              <a:t> </a:t>
            </a:r>
            <a:r>
              <a:rPr lang="pl-PL" sz="3600" dirty="0" smtClean="0"/>
              <a:t>w architekturze </a:t>
            </a:r>
          </a:p>
          <a:p>
            <a:pPr algn="ctr">
              <a:buFont typeface="Arial" pitchFamily="34" charset="0"/>
              <a:buChar char="•"/>
            </a:pPr>
            <a:r>
              <a:rPr lang="pl-PL" sz="3600" dirty="0"/>
              <a:t> </a:t>
            </a:r>
            <a:r>
              <a:rPr lang="pl-PL" sz="3600" dirty="0" smtClean="0"/>
              <a:t>w finansach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pl-PL" dirty="0" smtClean="0"/>
              <a:t>Matematyka w kuchni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1"/>
            <a:ext cx="5114932" cy="247174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 smtClean="0"/>
              <a:t>Jednostki masy (ml.; </a:t>
            </a:r>
            <a:r>
              <a:rPr lang="pl-PL" dirty="0" err="1" smtClean="0"/>
              <a:t>kg</a:t>
            </a:r>
            <a:r>
              <a:rPr lang="pl-PL" dirty="0" smtClean="0"/>
              <a:t>.; cm2 ) </a:t>
            </a:r>
            <a:endParaRPr lang="pl-PL" dirty="0"/>
          </a:p>
          <a:p>
            <a:pPr>
              <a:buNone/>
            </a:pPr>
            <a:r>
              <a:rPr lang="pl-PL" dirty="0" smtClean="0"/>
              <a:t> -Obliczanie pól i objętości potraw</a:t>
            </a:r>
          </a:p>
          <a:p>
            <a:pPr>
              <a:buNone/>
            </a:pPr>
            <a:r>
              <a:rPr lang="pl-PL" dirty="0" smtClean="0"/>
              <a:t> -Obliczanie ilości składników </a:t>
            </a:r>
          </a:p>
          <a:p>
            <a:pPr>
              <a:buNone/>
            </a:pPr>
            <a:r>
              <a:rPr lang="pl-PL" dirty="0" smtClean="0"/>
              <a:t> -Obliczanie czasu gotowania, pieczenia.</a:t>
            </a:r>
            <a:endParaRPr lang="pl-PL" dirty="0"/>
          </a:p>
        </p:txBody>
      </p:sp>
      <p:pic>
        <p:nvPicPr>
          <p:cNvPr id="5" name="Picture 4" descr="MATEMATYKA W KUCHN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214554"/>
            <a:ext cx="3357586" cy="2898389"/>
          </a:xfrm>
          <a:prstGeom prst="rect">
            <a:avLst/>
          </a:prstGeom>
          <a:noFill/>
        </p:spPr>
      </p:pic>
      <p:pic>
        <p:nvPicPr>
          <p:cNvPr id="18434" name="Picture 2" descr="Zobacz obraz źródłow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143380"/>
            <a:ext cx="4071966" cy="2571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335758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l-PL" sz="3600" dirty="0" smtClean="0"/>
              <a:t>W finansach: </a:t>
            </a:r>
          </a:p>
          <a:p>
            <a:r>
              <a:rPr lang="pl-PL" sz="3600" dirty="0" smtClean="0"/>
              <a:t> Obliczanie wartości pieniądza w czasie </a:t>
            </a:r>
          </a:p>
          <a:p>
            <a:r>
              <a:rPr lang="pl-PL" sz="3600" dirty="0" smtClean="0"/>
              <a:t>Ustalanie planu spłaty długu</a:t>
            </a:r>
          </a:p>
          <a:p>
            <a:r>
              <a:rPr lang="pl-PL" sz="3600" dirty="0" smtClean="0"/>
              <a:t> Oprocentowanie pożyczek </a:t>
            </a:r>
          </a:p>
          <a:p>
            <a:r>
              <a:rPr lang="pl-PL" sz="3600" dirty="0" smtClean="0"/>
              <a:t>Obliczanie podatku</a:t>
            </a:r>
            <a:endParaRPr lang="pl-PL" sz="3600" dirty="0"/>
          </a:p>
        </p:txBody>
      </p:sp>
      <p:pic>
        <p:nvPicPr>
          <p:cNvPr id="7170" name="Picture 2" descr="Obraz znaleziony dla: matematyka w finansa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071810"/>
            <a:ext cx="2948643" cy="2643206"/>
          </a:xfrm>
          <a:prstGeom prst="rect">
            <a:avLst/>
          </a:prstGeom>
          <a:noFill/>
        </p:spPr>
      </p:pic>
      <p:pic>
        <p:nvPicPr>
          <p:cNvPr id="7172" name="Picture 4" descr="Obraz znaleziony dla: matematyka w finansa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7" y="4143380"/>
            <a:ext cx="3643338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W ruchu drogowym:</a:t>
            </a:r>
          </a:p>
          <a:p>
            <a:pPr>
              <a:buNone/>
            </a:pPr>
            <a:r>
              <a:rPr lang="pl-PL" dirty="0" smtClean="0"/>
              <a:t>• Prędkość na drodze ( V = s/t ) </a:t>
            </a:r>
          </a:p>
          <a:p>
            <a:pPr>
              <a:buNone/>
            </a:pPr>
            <a:r>
              <a:rPr lang="pl-PL" dirty="0" smtClean="0"/>
              <a:t>• Figury geometryczne na znakach </a:t>
            </a:r>
          </a:p>
          <a:p>
            <a:pPr>
              <a:buNone/>
            </a:pPr>
            <a:r>
              <a:rPr lang="pl-PL" dirty="0" smtClean="0"/>
              <a:t>• Obliczanie spalania samochodu</a:t>
            </a:r>
          </a:p>
          <a:p>
            <a:pPr>
              <a:buNone/>
            </a:pPr>
            <a:r>
              <a:rPr lang="pl-PL" dirty="0" smtClean="0"/>
              <a:t> • Synchronizowanie świateł w na skrzyżowaniach </a:t>
            </a:r>
          </a:p>
          <a:p>
            <a:pPr>
              <a:buNone/>
            </a:pPr>
            <a:r>
              <a:rPr lang="pl-PL" dirty="0" smtClean="0"/>
              <a:t>• Foto-radar</a:t>
            </a:r>
            <a:endParaRPr lang="pl-PL" dirty="0"/>
          </a:p>
        </p:txBody>
      </p:sp>
      <p:pic>
        <p:nvPicPr>
          <p:cNvPr id="6148" name="Picture 4" descr="Obraz znaleziony dla: matematyka w ruchu drogowy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429132"/>
            <a:ext cx="3724275" cy="2143125"/>
          </a:xfrm>
          <a:prstGeom prst="rect">
            <a:avLst/>
          </a:prstGeom>
          <a:noFill/>
        </p:spPr>
      </p:pic>
      <p:pic>
        <p:nvPicPr>
          <p:cNvPr id="6150" name="Picture 6" descr="Obraz znaleziony dla: matematyka w ruchu drogowy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3357562"/>
            <a:ext cx="2962275" cy="2219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W muzyce </a:t>
            </a:r>
          </a:p>
          <a:p>
            <a:pPr>
              <a:buNone/>
            </a:pPr>
            <a:r>
              <a:rPr lang="pl-PL" dirty="0" smtClean="0"/>
              <a:t>• Tempo ( Metronom ) </a:t>
            </a:r>
          </a:p>
          <a:p>
            <a:pPr>
              <a:buNone/>
            </a:pPr>
            <a:r>
              <a:rPr lang="pl-PL" dirty="0" smtClean="0"/>
              <a:t>• Rytm ( Podział wartości nut; Zapis taktu ) </a:t>
            </a:r>
          </a:p>
          <a:p>
            <a:pPr>
              <a:buNone/>
            </a:pPr>
            <a:r>
              <a:rPr lang="pl-PL" dirty="0" smtClean="0"/>
              <a:t>• Interwały ( sekunda; seksta etc.) </a:t>
            </a:r>
          </a:p>
          <a:p>
            <a:pPr>
              <a:buNone/>
            </a:pPr>
            <a:r>
              <a:rPr lang="pl-PL" dirty="0" smtClean="0"/>
              <a:t>• Tabulatura </a:t>
            </a:r>
          </a:p>
          <a:p>
            <a:pPr>
              <a:buNone/>
            </a:pPr>
            <a:r>
              <a:rPr lang="pl-PL" dirty="0" smtClean="0"/>
              <a:t>• Częstotliwość (Tuner)</a:t>
            </a:r>
            <a:endParaRPr lang="pl-PL" dirty="0"/>
          </a:p>
        </p:txBody>
      </p:sp>
      <p:pic>
        <p:nvPicPr>
          <p:cNvPr id="5123" name="Picture 3" descr="Obraz znaleziony dla: matematyka wmuzy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357562"/>
            <a:ext cx="3071834" cy="2710442"/>
          </a:xfrm>
          <a:prstGeom prst="rect">
            <a:avLst/>
          </a:prstGeom>
          <a:noFill/>
        </p:spPr>
      </p:pic>
      <p:pic>
        <p:nvPicPr>
          <p:cNvPr id="5125" name="Picture 5" descr="Obraz znaleziony dla: matematyka wmuzy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429132"/>
            <a:ext cx="3286148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W sporcie</a:t>
            </a:r>
          </a:p>
          <a:p>
            <a:pPr>
              <a:buNone/>
            </a:pPr>
            <a:r>
              <a:rPr lang="pl-PL" dirty="0" smtClean="0"/>
              <a:t> - odległość i noty w skokach narciarskich</a:t>
            </a:r>
          </a:p>
          <a:p>
            <a:pPr>
              <a:buNone/>
            </a:pPr>
            <a:r>
              <a:rPr lang="pl-PL" dirty="0" smtClean="0"/>
              <a:t> - prędkość w wyścigach</a:t>
            </a:r>
          </a:p>
          <a:p>
            <a:pPr>
              <a:buNone/>
            </a:pPr>
            <a:r>
              <a:rPr lang="pl-PL" dirty="0" smtClean="0"/>
              <a:t> - prędkość w biegach </a:t>
            </a:r>
          </a:p>
          <a:p>
            <a:pPr>
              <a:buNone/>
            </a:pPr>
            <a:r>
              <a:rPr lang="pl-PL" dirty="0" smtClean="0"/>
              <a:t>- obliczanie punktów przy strzelaniu</a:t>
            </a:r>
            <a:endParaRPr lang="pl-PL" dirty="0"/>
          </a:p>
        </p:txBody>
      </p:sp>
      <p:pic>
        <p:nvPicPr>
          <p:cNvPr id="4098" name="Picture 2" descr="Obraz znaleziony dla: matematyka w sporc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714752"/>
            <a:ext cx="4143404" cy="2648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W przyrodzie</a:t>
            </a:r>
          </a:p>
          <a:p>
            <a:pPr>
              <a:buNone/>
            </a:pPr>
            <a:r>
              <a:rPr lang="pl-PL" dirty="0" smtClean="0"/>
              <a:t> Pięciokąty foremne w ogrodzie .Poniższa galeria kilku zdjęć ilustruje bogactwo foremnych pięciokątów w świecie roślin kwiatowych.</a:t>
            </a:r>
            <a:endParaRPr lang="pl-PL" dirty="0"/>
          </a:p>
        </p:txBody>
      </p:sp>
      <p:sp>
        <p:nvSpPr>
          <p:cNvPr id="3074" name="AutoShape 2" descr="Obraz znaleziony dla: matematyka w przyrodz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76" name="AutoShape 4" descr="Obraz znaleziony dla: matematyka w przyrodz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9" y="3000372"/>
            <a:ext cx="4071966" cy="3000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 descr="Obraz znaleziony dla: matematyka w przyrodzi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2786058"/>
            <a:ext cx="3076575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94</TotalTime>
  <Words>311</Words>
  <Application>Microsoft Office PowerPoint</Application>
  <PresentationFormat>Pokaz na ekranie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Techniczny</vt:lpstr>
      <vt:lpstr>Matematyka w życiu codziennym </vt:lpstr>
      <vt:lpstr>Slajd 2</vt:lpstr>
      <vt:lpstr>Slajd 3</vt:lpstr>
      <vt:lpstr>Matematyka w kuchni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Matematyka w życiu codziennym</dc:title>
  <dc:creator>HP</dc:creator>
  <cp:lastModifiedBy>Windows User</cp:lastModifiedBy>
  <cp:revision>24</cp:revision>
  <dcterms:created xsi:type="dcterms:W3CDTF">2021-01-06T14:09:50Z</dcterms:created>
  <dcterms:modified xsi:type="dcterms:W3CDTF">2021-01-14T16:43:03Z</dcterms:modified>
</cp:coreProperties>
</file>