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3" r:id="rId3"/>
    <p:sldId id="266" r:id="rId4"/>
    <p:sldId id="261" r:id="rId5"/>
    <p:sldId id="262" r:id="rId6"/>
    <p:sldId id="272" r:id="rId7"/>
    <p:sldId id="264" r:id="rId8"/>
    <p:sldId id="265" r:id="rId9"/>
    <p:sldId id="271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7C80"/>
    <a:srgbClr val="CC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502" autoAdjust="0"/>
  </p:normalViewPr>
  <p:slideViewPr>
    <p:cSldViewPr snapToGrid="0">
      <p:cViewPr>
        <p:scale>
          <a:sx n="125" d="100"/>
          <a:sy n="125" d="100"/>
        </p:scale>
        <p:origin x="200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476D4-8E19-4D58-A449-97E1B611BD40}" type="datetimeFigureOut">
              <a:rPr lang="pl-PL" smtClean="0"/>
              <a:t>21.12.2020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289DC-DEC1-4E79-B7D2-A914DD35B34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289DC-DEC1-4E79-B7D2-A914DD35B34A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63022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173201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29447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896581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84236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37460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00039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08045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142440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71768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02911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34266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894710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31547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59039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02866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768452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C52D720-F853-41F3-AC76-548E687F9C3D}" type="datetimeFigureOut">
              <a:rPr lang="pl-PL" smtClean="0"/>
              <a:pPr/>
              <a:t>21.12.2020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512F6D-C060-4E0B-90FF-8030FBB7CEE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434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5000"/>
    </mc:Choice>
    <mc:Fallback>
      <p:transition spd="slow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1580" y="3868738"/>
            <a:ext cx="10149840" cy="1655762"/>
          </a:xfrm>
        </p:spPr>
        <p:txBody>
          <a:bodyPr>
            <a:normAutofit fontScale="925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 smtClean="0">
                <a:ln/>
                <a:solidFill>
                  <a:schemeClr val="accent3"/>
                </a:solidFill>
              </a:rPr>
              <a:t>                                                                            </a:t>
            </a:r>
            <a:r>
              <a:rPr lang="pl-PL" b="1" dirty="0" err="1" smtClean="0">
                <a:ln/>
                <a:solidFill>
                  <a:schemeClr val="accent3"/>
                </a:solidFill>
              </a:rPr>
              <a:t>WykonaLI</a:t>
            </a:r>
            <a:r>
              <a:rPr lang="pl-PL" b="1" dirty="0" smtClean="0">
                <a:ln/>
                <a:solidFill>
                  <a:schemeClr val="accent3"/>
                </a:solidFill>
              </a:rPr>
              <a:t>:  </a:t>
            </a:r>
            <a:r>
              <a:rPr lang="pl-PL" b="1" dirty="0" smtClean="0">
                <a:ln/>
                <a:solidFill>
                  <a:schemeClr val="accent3"/>
                </a:solidFill>
              </a:rPr>
              <a:t>Wiktor Kaźmierczak</a:t>
            </a:r>
          </a:p>
          <a:p>
            <a:r>
              <a:rPr lang="pl-PL" b="1" dirty="0" smtClean="0">
                <a:ln/>
                <a:solidFill>
                  <a:schemeClr val="accent3"/>
                </a:solidFill>
              </a:rPr>
              <a:t>                                                                                        Anna konieczna </a:t>
            </a:r>
          </a:p>
          <a:p>
            <a:r>
              <a:rPr lang="pl-PL" b="1" dirty="0" smtClean="0">
                <a:ln/>
                <a:solidFill>
                  <a:schemeClr val="accent3"/>
                </a:solidFill>
              </a:rPr>
              <a:t>						                  Gabriel Wierzchowski</a:t>
            </a:r>
            <a:endParaRPr lang="pl-PL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538946" y="845356"/>
            <a:ext cx="9144000" cy="17936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Święta w pandemii też mogą być fajne!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Wham! - Last Christm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>
                  <p14:trim st="1712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 flipV="1">
            <a:off x="175261" y="49609"/>
            <a:ext cx="365760" cy="5242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266" y="2074164"/>
            <a:ext cx="3029097" cy="4384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347176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773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1" y="1872760"/>
            <a:ext cx="4514850" cy="33813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697" y="1872759"/>
            <a:ext cx="4531457" cy="338137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53767" y="728879"/>
            <a:ext cx="9725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i="1" dirty="0" smtClean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Dzielenie się opłatkiem z bliskimi i oczekiwanie na pierwszą gwiazdkę.</a:t>
            </a:r>
            <a:endParaRPr lang="pl-PL" sz="3200" i="1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i="1" dirty="0" smtClean="0">
                <a:solidFill>
                  <a:srgbClr val="FF7C80"/>
                </a:solidFill>
              </a:rPr>
              <a:t>Po pierwszej gwiazdce czas na otwieranie prezentów! </a:t>
            </a:r>
            <a:endParaRPr lang="pl-PL" sz="4400" i="1" dirty="0">
              <a:solidFill>
                <a:srgbClr val="FF7C8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356610" y="2366963"/>
            <a:ext cx="5478779" cy="3424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928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9863" y="692785"/>
            <a:ext cx="10808677" cy="2659429"/>
          </a:xfrm>
        </p:spPr>
        <p:txBody>
          <a:bodyPr>
            <a:normAutofit/>
          </a:bodyPr>
          <a:lstStyle/>
          <a:p>
            <a:r>
              <a:rPr lang="pl-PL" i="1" dirty="0" smtClean="0">
                <a:solidFill>
                  <a:srgbClr val="0099FF"/>
                </a:solidFill>
              </a:rPr>
              <a:t>Pasterka jest to uroczysta msza odprawiana w nocy z 24 na 25 grudnia. Pasterka upamiętnia oczekiwanie i modlitwę pasterzy zmierzających do Betlejem. W Polsce jest jedną z najważniejszych świątecznych tradycji.  </a:t>
            </a:r>
            <a:endParaRPr lang="pl-PL" i="1" dirty="0">
              <a:solidFill>
                <a:srgbClr val="0099FF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4" y="3807545"/>
            <a:ext cx="3522346" cy="26199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320" y="3803788"/>
            <a:ext cx="3512820" cy="26236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7613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6000" advTm="16000"/>
    </mc:Choice>
    <mc:Fallback>
      <p:transition spd="slow" advTm="1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171700" y="2446020"/>
            <a:ext cx="69875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KONIEC</a:t>
            </a:r>
            <a:endParaRPr lang="pl-PL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1175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5447"/>
    </mc:Choice>
    <mc:Fallback>
      <p:transition spd="slow" advTm="544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>
                <a:solidFill>
                  <a:srgbClr val="00B0F0"/>
                </a:solidFill>
              </a:rPr>
              <a:t>Podczas świąt Bożego Narodzenia możemy wybrać się na rodzinny spacer.</a:t>
            </a:r>
            <a:endParaRPr lang="pl-PL" i="1" dirty="0">
              <a:solidFill>
                <a:srgbClr val="00B0F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527822" y="2366963"/>
            <a:ext cx="5136355" cy="3424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5089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7630"/>
    </mc:Choice>
    <mc:Fallback>
      <p:transition spd="slow" advTm="763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>
                <a:solidFill>
                  <a:srgbClr val="92D050"/>
                </a:solidFill>
              </a:rPr>
              <a:t>Przed świętami robimy pierniczki i je ozdabiamy.</a:t>
            </a:r>
            <a:endParaRPr lang="pl-PL" i="1" dirty="0">
              <a:solidFill>
                <a:srgbClr val="92D050"/>
              </a:solidFill>
            </a:endParaRPr>
          </a:p>
        </p:txBody>
      </p:sp>
      <p:pic>
        <p:nvPicPr>
          <p:cNvPr id="2050" name="Picture 2" descr="Obraz znaleziony dla: boze narodzenie piernicz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871" y="1822435"/>
            <a:ext cx="3694231" cy="2652850"/>
          </a:xfrm>
          <a:prstGeom prst="rect">
            <a:avLst/>
          </a:prstGeom>
          <a:noFill/>
        </p:spPr>
      </p:pic>
      <p:pic>
        <p:nvPicPr>
          <p:cNvPr id="2052" name="Picture 4" descr="Obraz znaleziony dla: boze narodzenie piernicz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5335" y="1822435"/>
            <a:ext cx="3594481" cy="2652850"/>
          </a:xfrm>
          <a:prstGeom prst="rect">
            <a:avLst/>
          </a:prstGeom>
          <a:noFill/>
        </p:spPr>
      </p:pic>
      <p:pic>
        <p:nvPicPr>
          <p:cNvPr id="2054" name="Picture 6" descr="Obraz znaleziony dla: boze narodzenie piernicz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5223" y="3906212"/>
            <a:ext cx="3364991" cy="26528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5675"/>
    </mc:Choice>
    <mc:Fallback>
      <p:transition spd="slow" advTm="567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840" y="365125"/>
            <a:ext cx="11696700" cy="6401435"/>
          </a:xfrm>
        </p:spPr>
        <p:txBody>
          <a:bodyPr>
            <a:normAutofit/>
          </a:bodyPr>
          <a:lstStyle/>
          <a:p>
            <a:r>
              <a:rPr lang="pl-PL" sz="4400" i="1" dirty="0" smtClean="0">
                <a:solidFill>
                  <a:srgbClr val="FF0000"/>
                </a:solidFill>
              </a:rPr>
              <a:t>Święta podczas pandemii spędzamy z najbliższa rodziną:</a:t>
            </a:r>
            <a:br>
              <a:rPr lang="pl-PL" sz="4400" i="1" dirty="0" smtClean="0">
                <a:solidFill>
                  <a:srgbClr val="FF0000"/>
                </a:solidFill>
              </a:rPr>
            </a:br>
            <a:r>
              <a:rPr lang="pl-PL" sz="4400" i="1" dirty="0" smtClean="0">
                <a:solidFill>
                  <a:srgbClr val="FF0000"/>
                </a:solidFill>
              </a:rPr>
              <a:t>-robiąc kartki świąteczne dla bliskich</a:t>
            </a:r>
            <a:br>
              <a:rPr lang="pl-PL" sz="4400" i="1" dirty="0" smtClean="0">
                <a:solidFill>
                  <a:srgbClr val="FF0000"/>
                </a:solidFill>
              </a:rPr>
            </a:br>
            <a:r>
              <a:rPr lang="pl-PL" sz="4400" i="1" dirty="0" smtClean="0">
                <a:solidFill>
                  <a:srgbClr val="FF0000"/>
                </a:solidFill>
              </a:rPr>
              <a:t>-oglądając filmy </a:t>
            </a:r>
            <a:br>
              <a:rPr lang="pl-PL" sz="4400" i="1" dirty="0" smtClean="0">
                <a:solidFill>
                  <a:srgbClr val="FF0000"/>
                </a:solidFill>
              </a:rPr>
            </a:br>
            <a:r>
              <a:rPr lang="pl-PL" sz="4400" i="1" dirty="0" smtClean="0">
                <a:solidFill>
                  <a:srgbClr val="FF0000"/>
                </a:solidFill>
              </a:rPr>
              <a:t>-robiąc ozdoby świąteczne</a:t>
            </a:r>
            <a:br>
              <a:rPr lang="pl-PL" sz="4400" i="1" dirty="0" smtClean="0">
                <a:solidFill>
                  <a:srgbClr val="FF0000"/>
                </a:solidFill>
              </a:rPr>
            </a:br>
            <a:r>
              <a:rPr lang="pl-PL" sz="4400" i="1" dirty="0" smtClean="0">
                <a:solidFill>
                  <a:srgbClr val="FF0000"/>
                </a:solidFill>
              </a:rPr>
              <a:t>- gry i zabawy rodzinne</a:t>
            </a:r>
            <a:r>
              <a:rPr lang="pl-PL" sz="4400" i="1" dirty="0" smtClean="0"/>
              <a:t/>
            </a:r>
            <a:br>
              <a:rPr lang="pl-PL" sz="4400" i="1" dirty="0" smtClean="0"/>
            </a:br>
            <a:endParaRPr lang="pl-PL" sz="4400" i="1" dirty="0"/>
          </a:p>
        </p:txBody>
      </p:sp>
    </p:spTree>
    <p:extLst>
      <p:ext uri="{BB962C8B-B14F-4D97-AF65-F5344CB8AC3E}">
        <p14:creationId xmlns="" xmlns:p14="http://schemas.microsoft.com/office/powerpoint/2010/main" val="1858060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7000" advTm="9014"/>
    </mc:Choice>
    <mc:Fallback>
      <p:transition spd="slow" advTm="901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791" y="3490547"/>
            <a:ext cx="3859823" cy="2223798"/>
          </a:xfrm>
          <a:prstGeom prst="rect">
            <a:avLst/>
          </a:prstGeom>
        </p:spPr>
      </p:pic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45" y="1055733"/>
            <a:ext cx="3121269" cy="4658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91" y="1055733"/>
            <a:ext cx="3736731" cy="23410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0745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2709"/>
    </mc:Choice>
    <mc:Fallback>
      <p:transition spd="slow" advTm="270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spólne zabawy dla całej rodziny - Kobieta.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3063" y="733361"/>
            <a:ext cx="4762500" cy="3486151"/>
          </a:xfrm>
          <a:prstGeom prst="rect">
            <a:avLst/>
          </a:prstGeom>
          <a:noFill/>
        </p:spPr>
      </p:pic>
      <p:pic>
        <p:nvPicPr>
          <p:cNvPr id="1028" name="Picture 4" descr="Gęś (wersja podłogowa XXL) (158) » sklep GryPlanszowe.pl « gry planszowe  klasyczne - cena, opin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8087" y="890016"/>
            <a:ext cx="5294250" cy="341242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25721"/>
          </a:xfrm>
        </p:spPr>
        <p:txBody>
          <a:bodyPr>
            <a:normAutofit/>
          </a:bodyPr>
          <a:lstStyle/>
          <a:p>
            <a:r>
              <a:rPr lang="pl-PL" sz="4400" i="1" dirty="0" smtClean="0">
                <a:solidFill>
                  <a:srgbClr val="CC66FF"/>
                </a:solidFill>
              </a:rPr>
              <a:t>Przed  kolacją wigilijną:</a:t>
            </a:r>
            <a:br>
              <a:rPr lang="pl-PL" sz="4400" i="1" dirty="0" smtClean="0">
                <a:solidFill>
                  <a:srgbClr val="CC66FF"/>
                </a:solidFill>
              </a:rPr>
            </a:br>
            <a:r>
              <a:rPr lang="pl-PL" sz="4400" i="1" dirty="0" smtClean="0">
                <a:solidFill>
                  <a:srgbClr val="CC66FF"/>
                </a:solidFill>
              </a:rPr>
              <a:t>- ubieramy choinkę</a:t>
            </a:r>
            <a:br>
              <a:rPr lang="pl-PL" sz="4400" i="1" dirty="0" smtClean="0">
                <a:solidFill>
                  <a:srgbClr val="CC66FF"/>
                </a:solidFill>
              </a:rPr>
            </a:br>
            <a:r>
              <a:rPr lang="pl-PL" sz="4400" i="1" dirty="0" smtClean="0">
                <a:solidFill>
                  <a:srgbClr val="CC66FF"/>
                </a:solidFill>
              </a:rPr>
              <a:t>- szykujemy stół wigilijny</a:t>
            </a:r>
            <a:br>
              <a:rPr lang="pl-PL" sz="4400" i="1" dirty="0" smtClean="0">
                <a:solidFill>
                  <a:srgbClr val="CC66FF"/>
                </a:solidFill>
              </a:rPr>
            </a:br>
            <a:r>
              <a:rPr lang="pl-PL" sz="4400" i="1" dirty="0" smtClean="0">
                <a:solidFill>
                  <a:srgbClr val="CC66FF"/>
                </a:solidFill>
              </a:rPr>
              <a:t>- przygotowujemy potrawy</a:t>
            </a:r>
            <a:endParaRPr lang="pl-PL" sz="4400" i="1" dirty="0">
              <a:solidFill>
                <a:srgbClr val="CC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8067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8659"/>
    </mc:Choice>
    <mc:Fallback>
      <p:transition spd="slow" advTm="865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07" y="3930162"/>
            <a:ext cx="5029200" cy="270341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60" y="455940"/>
            <a:ext cx="4689963" cy="31266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883" y="455940"/>
            <a:ext cx="4809394" cy="3126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4325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3078"/>
    </mc:Choice>
    <mc:Fallback>
      <p:transition spd="slow" advTm="307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7806" y="443257"/>
            <a:ext cx="10364451" cy="1596177"/>
          </a:xfrm>
        </p:spPr>
        <p:txBody>
          <a:bodyPr/>
          <a:lstStyle/>
          <a:p>
            <a:r>
              <a:rPr lang="pl-PL" dirty="0" smtClean="0"/>
              <a:t>  </a:t>
            </a:r>
            <a:r>
              <a:rPr lang="pl-PL" sz="4400" i="1" dirty="0" smtClean="0">
                <a:solidFill>
                  <a:srgbClr val="FF0000"/>
                </a:solidFill>
              </a:rPr>
              <a:t>Ubieranie choinki </a:t>
            </a:r>
            <a:endParaRPr lang="pl-PL" sz="4400" i="1" dirty="0">
              <a:solidFill>
                <a:srgbClr val="FF0000"/>
              </a:solidFill>
            </a:endParaRPr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61747" y="1860821"/>
            <a:ext cx="3261946" cy="438731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6" y="1860821"/>
            <a:ext cx="3286381" cy="43873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5771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5000" advTm="2098"/>
    </mc:Choice>
    <mc:Fallback>
      <p:transition spd="slow" advTm="20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329</TotalTime>
  <Words>104</Words>
  <Application>Microsoft Office PowerPoint</Application>
  <PresentationFormat>Niestandardowy</PresentationFormat>
  <Paragraphs>14</Paragraphs>
  <Slides>13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Kropla</vt:lpstr>
      <vt:lpstr>Slajd 1</vt:lpstr>
      <vt:lpstr>Podczas świąt Bożego Narodzenia możemy wybrać się na rodzinny spacer.</vt:lpstr>
      <vt:lpstr>Przed świętami robimy pierniczki i je ozdabiamy.</vt:lpstr>
      <vt:lpstr>Święta podczas pandemii spędzamy z najbliższa rodziną: -robiąc kartki świąteczne dla bliskich -oglądając filmy  -robiąc ozdoby świąteczne - gry i zabawy rodzinne </vt:lpstr>
      <vt:lpstr>Slajd 5</vt:lpstr>
      <vt:lpstr>Slajd 6</vt:lpstr>
      <vt:lpstr>Przed  kolacją wigilijną: - ubieramy choinkę - szykujemy stół wigilijny - przygotowujemy potrawy</vt:lpstr>
      <vt:lpstr>Slajd 8</vt:lpstr>
      <vt:lpstr>  Ubieranie choinki </vt:lpstr>
      <vt:lpstr>Slajd 10</vt:lpstr>
      <vt:lpstr>Po pierwszej gwiazdce czas na otwieranie prezentów! </vt:lpstr>
      <vt:lpstr>Pasterka jest to uroczysta msza odprawiana w nocy z 24 na 25 grudnia. Pasterka upamiętnia oczekiwanie i modlitwę pasterzy zmierzających do Betlejem. W Polsce jest jedną z najważniejszych świątecznych tradycji.  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SPINKA_02</dc:creator>
  <cp:lastModifiedBy>Windows User</cp:lastModifiedBy>
  <cp:revision>38</cp:revision>
  <dcterms:created xsi:type="dcterms:W3CDTF">2020-12-10T11:12:10Z</dcterms:created>
  <dcterms:modified xsi:type="dcterms:W3CDTF">2020-12-21T20:01:45Z</dcterms:modified>
</cp:coreProperties>
</file>