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984EA-3011-4425-ABA6-2017BB9209D8}" v="3" dt="2021-03-15T12:11:31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CA95D-BBA4-46E0-86A9-2BABFE138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E2DDC63-54F7-403F-A055-7D0067BE9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DE17C7-0CBB-4715-89E7-C9A03A40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F634BC-DEB7-4FB2-92C3-A72CE980B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9F11E2-4971-436F-BDD0-083DE22B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48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A18BEA-BDAE-4A5E-8C6C-4FDF1722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E35C78-5BBA-4E91-B232-21BC1C91D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FE7CD5-8C4E-498D-99C6-BBF5B31E9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4CE95D-C6BC-4988-A36E-B1AD3923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B08C65-208E-4626-9BAD-AC4C583A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71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26A8152-E90E-4E20-B11A-682CB70BF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C1474D3-7A96-407D-A3F6-87CC9FA0C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7842BA-5B38-4EE1-8386-F420EC92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5B81C8-A935-4DDA-B7DF-01E0FFBF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D7BB37-1F93-4E9F-9574-8F42359C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47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414C6-C438-46DF-93AB-8B088753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60F5A2-4B7A-4681-8A3E-D250B1E5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BA5FD6-ED0A-49FD-9BE0-D3B60460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EFF4F1-8EFF-4CC4-9355-64EE88FC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6B8B65-98EF-482D-B726-A972C9CD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94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92BD-DC7F-47F9-ACD3-1E615843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275FC6-DBE3-4148-AB0F-58F28A690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35BB21-EFC0-43DF-9B04-9C183805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C98CD6-7B1B-4123-B04F-CFDECA99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CA121A-A5F5-4F47-A490-97CB642F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33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46BE0A-D882-44CB-AC0A-6476981F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039419-FB8C-4758-9E9F-971495230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4B1F372-30BE-40AB-A6C2-19473874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92D983-B962-42E2-BD8C-9B53D47A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8669905-6653-4D59-BE46-005F1850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4066BE-00DD-4506-BAA7-16D32456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24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C94562-ABBF-4DA8-8C08-B67418F1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A26E06-E954-4F32-882A-ECF0E1D2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FFC5DB-759A-4FF9-8F4D-3BC499912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6349AE5-5614-4E53-8D29-C7B0B5CB8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6B777EE-B6E2-46CE-8331-6A88ABD10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5D4CE9F-90FB-4E9A-845C-B29BAE13C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DC968BE-F561-40AB-AE8C-52A8A655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78A3ECA-D45B-41E0-BFF1-DC44D184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82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F8AC8C-3096-472C-9D13-959A80C39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0C1B8E0-BB0E-4554-B185-47969A54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23F18BC-08B4-40D1-BC74-086A6BAF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9174325-CFF5-42B8-8663-51B4A8FA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469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236837F-F7AF-41C0-9990-68359155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3E4C796-C621-4F21-9845-62EB3455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18F8265-700C-4F98-AA0F-29A5FD76A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24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4B803-C6DB-442E-B175-57A0BA7D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A64B51-CA00-4D21-BB75-48350B6A2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8D45F3-08D0-4EF2-A98F-648D13615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E8ABA2-AC25-4765-A741-E6B62C9A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8A784B-DDC3-4855-B796-9FEB6556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E282EE-A5D4-49C6-8870-CD7BEC11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95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C5EE7-41B7-420A-A373-21A57CBB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3A86D6C-0A16-4392-9852-DEC27A618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559ADA-254A-468E-8D22-7AE7C232A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7ACE26-9E6A-4A0F-86A6-31E48C79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E6C91B7-9896-4128-9456-6AA4263C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B8BBE2-482F-48D2-9308-114435D5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69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A71FC9A-0C38-47C3-9FDB-B9546365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1E15638-2093-4EE8-AD31-907016AB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33A6CF-B613-4D6B-961F-49FDC780E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73DCC-F83B-45E0-B86B-C7B3AC5CDE12}" type="datetimeFigureOut">
              <a:rPr lang="pl-PL" smtClean="0"/>
              <a:t>15.03.2021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D34CB3-C770-4FBD-BAB1-24C3AEBDD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695B0F-8952-4E7D-83EA-C9EC8D1C3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DA0E7-5F8A-4D67-AD40-A59A43CC8E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09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B7419A-B331-4C38-B0A0-98AEE976B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981D13C-3FA8-4DCE-8DF3-81581F45F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" name="Obraz 20" descr="Obraz zawierający tekst, osoba, różowy, akcesorium&#10;&#10;Opis wygenerowany automatycznie">
            <a:extLst>
              <a:ext uri="{FF2B5EF4-FFF2-40B4-BE49-F238E27FC236}">
                <a16:creationId xmlns:a16="http://schemas.microsoft.com/office/drawing/2014/main" id="{7A16F872-3E60-4B87-B8FD-7B08B3CB5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1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A1C9246-4913-4009-BF34-F9D8EF4DC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r="-1" b="430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7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osoba, różowy&#10;&#10;Opis wygenerowany automatycznie">
            <a:extLst>
              <a:ext uri="{FF2B5EF4-FFF2-40B4-BE49-F238E27FC236}">
                <a16:creationId xmlns:a16="http://schemas.microsoft.com/office/drawing/2014/main" id="{55656201-3A05-494B-A1D3-460370ACA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143446-19AD-44B6-83D2-529137AB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AA9FE6A-C642-40DC-8719-C87AF3539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701" cy="6889894"/>
          </a:xfrm>
        </p:spPr>
      </p:pic>
    </p:spTree>
    <p:extLst>
      <p:ext uri="{BB962C8B-B14F-4D97-AF65-F5344CB8AC3E}">
        <p14:creationId xmlns:p14="http://schemas.microsoft.com/office/powerpoint/2010/main" val="173142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E7552E9-5D5A-4B57-91F5-BB0D039E6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9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6FC9D9E0-4275-4AFE-BE38-3070EE14C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8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kwiat, roślina&#10;&#10;Opis wygenerowany automatycznie">
            <a:extLst>
              <a:ext uri="{FF2B5EF4-FFF2-40B4-BE49-F238E27FC236}">
                <a16:creationId xmlns:a16="http://schemas.microsoft.com/office/drawing/2014/main" id="{2A1F2C6A-BEA7-4736-B24B-9E6B0CE8A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r="-1" b="379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14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BAA2E1-258A-4DEE-8C60-6A6B4B27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18BCA3AE-C34C-4BE3-BC81-1D7C1E3A2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9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F6D3B72B-F9C5-47A9-A827-88499137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66"/>
          <a:stretch/>
        </p:blipFill>
        <p:spPr>
          <a:xfrm>
            <a:off x="1049827" y="643466"/>
            <a:ext cx="100923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955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Piwowarska</dc:creator>
  <cp:lastModifiedBy>Anna Piwowarska</cp:lastModifiedBy>
  <cp:revision>4</cp:revision>
  <dcterms:created xsi:type="dcterms:W3CDTF">2021-03-06T12:59:21Z</dcterms:created>
  <dcterms:modified xsi:type="dcterms:W3CDTF">2021-03-15T12:12:16Z</dcterms:modified>
</cp:coreProperties>
</file>