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90"/>
  </p:normalViewPr>
  <p:slideViewPr>
    <p:cSldViewPr snapToGrid="0" snapToObjects="1">
      <p:cViewPr varScale="1">
        <p:scale>
          <a:sx n="108" d="100"/>
          <a:sy n="108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11/16/20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11/16/20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11/16/20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11/16/20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11/16/20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99DDC6B2-59BD-7A49-BD62-A7DAAD91611B}"/>
              </a:ext>
            </a:extLst>
          </p:cNvPr>
          <p:cNvSpPr txBox="1"/>
          <p:nvPr/>
        </p:nvSpPr>
        <p:spPr>
          <a:xfrm>
            <a:off x="2481943" y="320633"/>
            <a:ext cx="6638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/>
              <a:t>PRAWA DZIECKA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163A87D-9981-8644-B50F-B26C797B8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217" y="1710047"/>
            <a:ext cx="6951758" cy="446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79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t1.ftcdn.net/jpg/00/31/67/32/400_F_31673229_YPHWRXMIQ4rN9vkuzF3qu0RVmvsiFPjd.jpg">
            <a:extLst>
              <a:ext uri="{FF2B5EF4-FFF2-40B4-BE49-F238E27FC236}">
                <a16:creationId xmlns:a16="http://schemas.microsoft.com/office/drawing/2014/main" id="{D3B1736A-1846-7248-A862-02F26AC58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603" y="285009"/>
            <a:ext cx="3667351" cy="408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2A39108-ED94-0947-8763-DB116B92F404}"/>
              </a:ext>
            </a:extLst>
          </p:cNvPr>
          <p:cNvSpPr txBox="1"/>
          <p:nvPr/>
        </p:nvSpPr>
        <p:spPr>
          <a:xfrm>
            <a:off x="-159256" y="110315"/>
            <a:ext cx="83246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/>
              <a:t>CO TO JEST PRAWO ?</a:t>
            </a:r>
          </a:p>
          <a:p>
            <a:pPr algn="ctr"/>
            <a:r>
              <a:rPr lang="pl-PL" sz="3200" b="1" dirty="0"/>
              <a:t>O CO TUTAJ TAK NAPRAWDĘ CHODZI ?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99E1302-FC7B-E14E-BBD8-CB9699851EEA}"/>
              </a:ext>
            </a:extLst>
          </p:cNvPr>
          <p:cNvSpPr txBox="1"/>
          <p:nvPr/>
        </p:nvSpPr>
        <p:spPr>
          <a:xfrm>
            <a:off x="11876" y="1531918"/>
            <a:ext cx="831272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76" indent="-26517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400" dirty="0"/>
              <a:t>Prawo to pewne normy, reguły </a:t>
            </a:r>
            <a:br>
              <a:rPr lang="pl-PL" sz="2400" dirty="0"/>
            </a:br>
            <a:r>
              <a:rPr lang="pl-PL" sz="2400" dirty="0"/>
              <a:t>postępowania obowiązujące w państwie, </a:t>
            </a:r>
            <a:br>
              <a:rPr lang="pl-PL" sz="2400" dirty="0"/>
            </a:br>
            <a:r>
              <a:rPr lang="pl-PL" sz="2400" dirty="0"/>
              <a:t>dotyczą ludzi dorosłych oraz dzieci, </a:t>
            </a:r>
            <a:br>
              <a:rPr lang="pl-PL" sz="2400" dirty="0"/>
            </a:br>
            <a:r>
              <a:rPr lang="pl-PL" sz="2400" dirty="0"/>
              <a:t>mimo, że te nie ukończyły jeszcze 18 lat. </a:t>
            </a:r>
          </a:p>
          <a:p>
            <a:pPr fontAlgn="auto">
              <a:spcAft>
                <a:spcPts val="0"/>
              </a:spcAft>
              <a:defRPr/>
            </a:pPr>
            <a:endParaRPr lang="pl-PL" sz="2400" dirty="0"/>
          </a:p>
          <a:p>
            <a:pPr marL="265176" indent="-265176">
              <a:buFont typeface="Arial" pitchFamily="34" charset="0"/>
              <a:buChar char="•"/>
              <a:defRPr/>
            </a:pPr>
            <a:r>
              <a:rPr lang="pl-PL" sz="2400" dirty="0"/>
              <a:t>Prawa Dziecka są takie same i obowiązują na prawie na całym świecie.</a:t>
            </a:r>
          </a:p>
          <a:p>
            <a:pPr>
              <a:defRPr/>
            </a:pPr>
            <a:endParaRPr lang="pl-PL" sz="2400" dirty="0"/>
          </a:p>
          <a:p>
            <a:pPr marL="265176" indent="-265176">
              <a:buFont typeface="Arial" pitchFamily="34" charset="0"/>
              <a:buChar char="•"/>
              <a:defRPr/>
            </a:pPr>
            <a:r>
              <a:rPr lang="pl-PL" sz="2400" dirty="0"/>
              <a:t>Prawa dziecka zostały spisane i określone </a:t>
            </a:r>
            <a:br>
              <a:rPr lang="pl-PL" sz="2400" dirty="0"/>
            </a:br>
            <a:r>
              <a:rPr lang="pl-PL" sz="2400" dirty="0"/>
              <a:t>w dokumencie o nazwie </a:t>
            </a:r>
            <a:r>
              <a:rPr lang="pl-PL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Konwencja o Prawach Dziecka.</a:t>
            </a:r>
          </a:p>
          <a:p>
            <a:pPr fontAlgn="auto">
              <a:spcAft>
                <a:spcPts val="0"/>
              </a:spcAft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5847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A620BBB6-A596-8442-8418-C80DAD38DD5A}"/>
              </a:ext>
            </a:extLst>
          </p:cNvPr>
          <p:cNvSpPr/>
          <p:nvPr/>
        </p:nvSpPr>
        <p:spPr>
          <a:xfrm>
            <a:off x="4033651" y="1200894"/>
            <a:ext cx="7141029" cy="334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pl-PL" altLang="pl-PL" sz="2400" i="1" dirty="0">
                <a:cs typeface="Arial" charset="0"/>
              </a:rPr>
              <a:t>Chcemy, żebyście już od najmłodszych lat zdawali sobie sprawę z tego, </a:t>
            </a:r>
            <a:br>
              <a:rPr lang="pl-PL" altLang="pl-PL" sz="2400" i="1" dirty="0">
                <a:cs typeface="Arial" charset="0"/>
              </a:rPr>
            </a:br>
            <a:r>
              <a:rPr lang="pl-PL" altLang="pl-PL" sz="2400" i="1" dirty="0">
                <a:cs typeface="Arial" charset="0"/>
              </a:rPr>
              <a:t>że Wam również przysługują prawa oraz </a:t>
            </a:r>
            <a:br>
              <a:rPr lang="pl-PL" altLang="pl-PL" sz="2400" i="1" dirty="0">
                <a:cs typeface="Arial" charset="0"/>
              </a:rPr>
            </a:br>
            <a:r>
              <a:rPr lang="pl-PL" altLang="pl-PL" sz="2400" i="1" dirty="0">
                <a:cs typeface="Arial" charset="0"/>
              </a:rPr>
              <a:t>jak te prawa przekładają się na Wasze codzienne życie. Dzięki nim możecie czuć się bezpieczne, kochane, szczęśliwe i beztroskie.</a:t>
            </a:r>
          </a:p>
        </p:txBody>
      </p:sp>
      <p:pic>
        <p:nvPicPr>
          <p:cNvPr id="3" name="Obraz 4" descr="https://encrypted-tbn2.gstatic.com/images?q=tbn:ANd9GcSL_st7hsPOXy5Io-wEGw-AaIEtqpjCpa0-aDQMmQmJCNmvHPpkAA">
            <a:extLst>
              <a:ext uri="{FF2B5EF4-FFF2-40B4-BE49-F238E27FC236}">
                <a16:creationId xmlns:a16="http://schemas.microsoft.com/office/drawing/2014/main" id="{8B394D36-1E7B-6646-AB7F-FD5A1B99E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15" y="2731326"/>
            <a:ext cx="3108319" cy="363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585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398E7778-F66C-0545-ABF8-59E594150423}"/>
              </a:ext>
            </a:extLst>
          </p:cNvPr>
          <p:cNvSpPr txBox="1"/>
          <p:nvPr/>
        </p:nvSpPr>
        <p:spPr>
          <a:xfrm>
            <a:off x="1840674" y="0"/>
            <a:ext cx="8217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PRAWO DO OCHRONY PRZED PRZEMOCĄ</a:t>
            </a:r>
          </a:p>
        </p:txBody>
      </p:sp>
      <p:pic>
        <p:nvPicPr>
          <p:cNvPr id="3" name="Picture 4" descr="rys01">
            <a:extLst>
              <a:ext uri="{FF2B5EF4-FFF2-40B4-BE49-F238E27FC236}">
                <a16:creationId xmlns:a16="http://schemas.microsoft.com/office/drawing/2014/main" id="{09BCD4DC-17BD-E04B-91B7-F97B6C23596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8" y="1569660"/>
            <a:ext cx="5853668" cy="370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rys03">
            <a:extLst>
              <a:ext uri="{FF2B5EF4-FFF2-40B4-BE49-F238E27FC236}">
                <a16:creationId xmlns:a16="http://schemas.microsoft.com/office/drawing/2014/main" id="{3FB36D92-289C-7B4E-843C-BD48051A3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536" y="3123208"/>
            <a:ext cx="6092229" cy="360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08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30B4088C-E434-0642-80C2-D3668C52354D}"/>
              </a:ext>
            </a:extLst>
          </p:cNvPr>
          <p:cNvSpPr txBox="1"/>
          <p:nvPr/>
        </p:nvSpPr>
        <p:spPr>
          <a:xfrm>
            <a:off x="2600697" y="605641"/>
            <a:ext cx="6768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PRAWO DO EDUKACJI</a:t>
            </a:r>
          </a:p>
        </p:txBody>
      </p:sp>
      <p:pic>
        <p:nvPicPr>
          <p:cNvPr id="3" name="Picture 4" descr="rys02">
            <a:extLst>
              <a:ext uri="{FF2B5EF4-FFF2-40B4-BE49-F238E27FC236}">
                <a16:creationId xmlns:a16="http://schemas.microsoft.com/office/drawing/2014/main" id="{2BFE43AB-AB23-4D46-90C1-A380B6C60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1834325"/>
            <a:ext cx="690937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472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EB3814B-C4AE-C34B-A654-643AA321CDFC}"/>
              </a:ext>
            </a:extLst>
          </p:cNvPr>
          <p:cNvSpPr txBox="1"/>
          <p:nvPr/>
        </p:nvSpPr>
        <p:spPr>
          <a:xfrm>
            <a:off x="1579419" y="95003"/>
            <a:ext cx="7837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PRAWO DO WYCHOWANIA W RODZINIE</a:t>
            </a:r>
          </a:p>
        </p:txBody>
      </p:sp>
      <p:pic>
        <p:nvPicPr>
          <p:cNvPr id="3" name="Picture 4" descr="rys04">
            <a:extLst>
              <a:ext uri="{FF2B5EF4-FFF2-40B4-BE49-F238E27FC236}">
                <a16:creationId xmlns:a16="http://schemas.microsoft.com/office/drawing/2014/main" id="{9C8BB956-BCAD-B145-BEB6-3BBA59996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19" y="2546474"/>
            <a:ext cx="656431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963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57FE5F8A-38CF-B540-A5EE-B863EE09849F}"/>
              </a:ext>
            </a:extLst>
          </p:cNvPr>
          <p:cNvSpPr txBox="1"/>
          <p:nvPr/>
        </p:nvSpPr>
        <p:spPr>
          <a:xfrm>
            <a:off x="1828800" y="95003"/>
            <a:ext cx="77902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PRAWO DO PRYWATNOŚCI</a:t>
            </a:r>
          </a:p>
        </p:txBody>
      </p:sp>
      <p:pic>
        <p:nvPicPr>
          <p:cNvPr id="3" name="Picture 5" descr="rys05">
            <a:extLst>
              <a:ext uri="{FF2B5EF4-FFF2-40B4-BE49-F238E27FC236}">
                <a16:creationId xmlns:a16="http://schemas.microsoft.com/office/drawing/2014/main" id="{9C0CB56F-2865-8945-BABF-6DDD3A78C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623" y="2178524"/>
            <a:ext cx="656431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183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1192E397-B699-0C4E-AB2C-FFDB5A17E783}"/>
              </a:ext>
            </a:extLst>
          </p:cNvPr>
          <p:cNvSpPr txBox="1"/>
          <p:nvPr/>
        </p:nvSpPr>
        <p:spPr>
          <a:xfrm>
            <a:off x="2327564" y="0"/>
            <a:ext cx="69470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PRAWO DO TOŻSAMOŚCI</a:t>
            </a:r>
          </a:p>
        </p:txBody>
      </p:sp>
      <p:pic>
        <p:nvPicPr>
          <p:cNvPr id="3" name="Picture 4" descr="rys06">
            <a:extLst>
              <a:ext uri="{FF2B5EF4-FFF2-40B4-BE49-F238E27FC236}">
                <a16:creationId xmlns:a16="http://schemas.microsoft.com/office/drawing/2014/main" id="{DE15FB41-3BEA-6F43-B17E-8610D3146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939" y="1940832"/>
            <a:ext cx="656431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447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021D259-B02C-4E49-937A-EF1AD7BE4B6A}"/>
              </a:ext>
            </a:extLst>
          </p:cNvPr>
          <p:cNvSpPr txBox="1"/>
          <p:nvPr/>
        </p:nvSpPr>
        <p:spPr>
          <a:xfrm>
            <a:off x="2161309" y="130629"/>
            <a:ext cx="7517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DO KOGO MAM SIĘ ZWRÓCIĆ O POMOC, JEŻELI MOJE </a:t>
            </a:r>
            <a:r>
              <a:rPr lang="pl-PL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PRAWA</a:t>
            </a:r>
            <a:r>
              <a:rPr lang="pl-PL" sz="2400" b="1" dirty="0"/>
              <a:t> SĄ ŁAMANE ?</a:t>
            </a:r>
          </a:p>
        </p:txBody>
      </p:sp>
      <p:sp>
        <p:nvSpPr>
          <p:cNvPr id="3" name="Elipsa 8">
            <a:extLst>
              <a:ext uri="{FF2B5EF4-FFF2-40B4-BE49-F238E27FC236}">
                <a16:creationId xmlns:a16="http://schemas.microsoft.com/office/drawing/2014/main" id="{C8B5DDCC-AA39-4E40-AAB4-F0787EA8B1E9}"/>
              </a:ext>
            </a:extLst>
          </p:cNvPr>
          <p:cNvSpPr/>
          <p:nvPr/>
        </p:nvSpPr>
        <p:spPr>
          <a:xfrm>
            <a:off x="5091968" y="3528374"/>
            <a:ext cx="1655762" cy="93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POMOC</a:t>
            </a:r>
          </a:p>
        </p:txBody>
      </p:sp>
      <p:sp>
        <p:nvSpPr>
          <p:cNvPr id="4" name="Objaśnienie w chmurce 3">
            <a:extLst>
              <a:ext uri="{FF2B5EF4-FFF2-40B4-BE49-F238E27FC236}">
                <a16:creationId xmlns:a16="http://schemas.microsoft.com/office/drawing/2014/main" id="{3C225FC4-65DA-2845-8006-379BB15496E0}"/>
              </a:ext>
            </a:extLst>
          </p:cNvPr>
          <p:cNvSpPr/>
          <p:nvPr/>
        </p:nvSpPr>
        <p:spPr>
          <a:xfrm>
            <a:off x="3264807" y="1668737"/>
            <a:ext cx="2195513" cy="1152525"/>
          </a:xfrm>
          <a:prstGeom prst="cloudCallout">
            <a:avLst>
              <a:gd name="adj1" fmla="val 38291"/>
              <a:gd name="adj2" fmla="val 1044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Mama</a:t>
            </a:r>
          </a:p>
        </p:txBody>
      </p:sp>
      <p:sp>
        <p:nvSpPr>
          <p:cNvPr id="5" name="Objaśnienie w chmurce 4">
            <a:extLst>
              <a:ext uri="{FF2B5EF4-FFF2-40B4-BE49-F238E27FC236}">
                <a16:creationId xmlns:a16="http://schemas.microsoft.com/office/drawing/2014/main" id="{A959B7DD-DCED-6E4F-A9B9-336EA398AE81}"/>
              </a:ext>
            </a:extLst>
          </p:cNvPr>
          <p:cNvSpPr/>
          <p:nvPr/>
        </p:nvSpPr>
        <p:spPr>
          <a:xfrm>
            <a:off x="6502050" y="1668737"/>
            <a:ext cx="2447925" cy="1152525"/>
          </a:xfrm>
          <a:prstGeom prst="cloudCallout">
            <a:avLst>
              <a:gd name="adj1" fmla="val -56249"/>
              <a:gd name="adj2" fmla="val 958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Tata</a:t>
            </a:r>
          </a:p>
        </p:txBody>
      </p:sp>
      <p:sp>
        <p:nvSpPr>
          <p:cNvPr id="6" name="Objaśnienie w chmurce 5">
            <a:extLst>
              <a:ext uri="{FF2B5EF4-FFF2-40B4-BE49-F238E27FC236}">
                <a16:creationId xmlns:a16="http://schemas.microsoft.com/office/drawing/2014/main" id="{DCA5B21A-4C56-9549-BD81-46E0FD019D74}"/>
              </a:ext>
            </a:extLst>
          </p:cNvPr>
          <p:cNvSpPr/>
          <p:nvPr/>
        </p:nvSpPr>
        <p:spPr>
          <a:xfrm>
            <a:off x="7821015" y="3456937"/>
            <a:ext cx="2997406" cy="1008062"/>
          </a:xfrm>
          <a:prstGeom prst="cloudCallout">
            <a:avLst>
              <a:gd name="adj1" fmla="val -81743"/>
              <a:gd name="adj2" fmla="val -13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Wychowawca</a:t>
            </a:r>
          </a:p>
        </p:txBody>
      </p:sp>
      <p:sp>
        <p:nvSpPr>
          <p:cNvPr id="7" name="Objaśnienie w chmurce 6">
            <a:extLst>
              <a:ext uri="{FF2B5EF4-FFF2-40B4-BE49-F238E27FC236}">
                <a16:creationId xmlns:a16="http://schemas.microsoft.com/office/drawing/2014/main" id="{1FC1196E-3BE8-534B-9534-803CA475DA9D}"/>
              </a:ext>
            </a:extLst>
          </p:cNvPr>
          <p:cNvSpPr/>
          <p:nvPr/>
        </p:nvSpPr>
        <p:spPr>
          <a:xfrm>
            <a:off x="7615918" y="5100674"/>
            <a:ext cx="2454357" cy="1267464"/>
          </a:xfrm>
          <a:prstGeom prst="cloudCallout">
            <a:avLst>
              <a:gd name="adj1" fmla="val -77377"/>
              <a:gd name="adj2" fmla="val -112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Rzecznik Praw Dziecka</a:t>
            </a:r>
          </a:p>
        </p:txBody>
      </p:sp>
      <p:sp>
        <p:nvSpPr>
          <p:cNvPr id="8" name="Objaśnienie w chmurce 7">
            <a:extLst>
              <a:ext uri="{FF2B5EF4-FFF2-40B4-BE49-F238E27FC236}">
                <a16:creationId xmlns:a16="http://schemas.microsoft.com/office/drawing/2014/main" id="{5FD02189-5C35-2F42-B700-8B8091C4F126}"/>
              </a:ext>
            </a:extLst>
          </p:cNvPr>
          <p:cNvSpPr/>
          <p:nvPr/>
        </p:nvSpPr>
        <p:spPr>
          <a:xfrm>
            <a:off x="5019736" y="5472413"/>
            <a:ext cx="1800225" cy="973137"/>
          </a:xfrm>
          <a:prstGeom prst="cloudCallout">
            <a:avLst>
              <a:gd name="adj1" fmla="val -1370"/>
              <a:gd name="adj2" fmla="val -1362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Policjant</a:t>
            </a:r>
          </a:p>
        </p:txBody>
      </p:sp>
      <p:sp>
        <p:nvSpPr>
          <p:cNvPr id="9" name="Objaśnienie w chmurce 8">
            <a:extLst>
              <a:ext uri="{FF2B5EF4-FFF2-40B4-BE49-F238E27FC236}">
                <a16:creationId xmlns:a16="http://schemas.microsoft.com/office/drawing/2014/main" id="{57764ADF-F529-BB46-9434-F7581173C6CD}"/>
              </a:ext>
            </a:extLst>
          </p:cNvPr>
          <p:cNvSpPr/>
          <p:nvPr/>
        </p:nvSpPr>
        <p:spPr>
          <a:xfrm>
            <a:off x="2184513" y="5100674"/>
            <a:ext cx="2160588" cy="973137"/>
          </a:xfrm>
          <a:prstGeom prst="cloudCallout">
            <a:avLst>
              <a:gd name="adj1" fmla="val 85986"/>
              <a:gd name="adj2" fmla="val -1270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Dyrektor szkoły</a:t>
            </a:r>
          </a:p>
        </p:txBody>
      </p:sp>
      <p:sp>
        <p:nvSpPr>
          <p:cNvPr id="10" name="Objaśnienie w chmurce 9">
            <a:extLst>
              <a:ext uri="{FF2B5EF4-FFF2-40B4-BE49-F238E27FC236}">
                <a16:creationId xmlns:a16="http://schemas.microsoft.com/office/drawing/2014/main" id="{0925BFEE-1D2B-5C4A-A3B3-BE79B07FE1D2}"/>
              </a:ext>
            </a:extLst>
          </p:cNvPr>
          <p:cNvSpPr/>
          <p:nvPr/>
        </p:nvSpPr>
        <p:spPr>
          <a:xfrm>
            <a:off x="1713633" y="3356949"/>
            <a:ext cx="2305050" cy="1081087"/>
          </a:xfrm>
          <a:prstGeom prst="cloudCallout">
            <a:avLst>
              <a:gd name="adj1" fmla="val 87284"/>
              <a:gd name="adj2" fmla="val 124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Pedagog</a:t>
            </a:r>
            <a:br>
              <a:rPr lang="pl-PL" dirty="0"/>
            </a:br>
            <a:r>
              <a:rPr lang="pl-PL" dirty="0"/>
              <a:t>Psycholog</a:t>
            </a:r>
          </a:p>
        </p:txBody>
      </p:sp>
    </p:spTree>
    <p:extLst>
      <p:ext uri="{BB962C8B-B14F-4D97-AF65-F5344CB8AC3E}">
        <p14:creationId xmlns:p14="http://schemas.microsoft.com/office/powerpoint/2010/main" val="23249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2FA44A3C972604B8717B72787A07C6A" ma:contentTypeVersion="2" ma:contentTypeDescription="Utwórz nowy dokument." ma:contentTypeScope="" ma:versionID="e29eee525f76ad24428fab148de25689">
  <xsd:schema xmlns:xsd="http://www.w3.org/2001/XMLSchema" xmlns:xs="http://www.w3.org/2001/XMLSchema" xmlns:p="http://schemas.microsoft.com/office/2006/metadata/properties" xmlns:ns2="d7fe285f-8267-497c-90bf-00b1643c9b29" targetNamespace="http://schemas.microsoft.com/office/2006/metadata/properties" ma:root="true" ma:fieldsID="ad711fe65298ad9324d18efb2006955c" ns2:_="">
    <xsd:import namespace="d7fe285f-8267-497c-90bf-00b1643c9b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fe285f-8267-497c-90bf-00b1643c9b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FB238C-C2B2-4BE3-8747-19CF5EB4029F}"/>
</file>

<file path=customXml/itemProps2.xml><?xml version="1.0" encoding="utf-8"?>
<ds:datastoreItem xmlns:ds="http://schemas.openxmlformats.org/officeDocument/2006/customXml" ds:itemID="{96C4C491-72F4-43FA-961E-341C24FE30E7}"/>
</file>

<file path=customXml/itemProps3.xml><?xml version="1.0" encoding="utf-8"?>
<ds:datastoreItem xmlns:ds="http://schemas.openxmlformats.org/officeDocument/2006/customXml" ds:itemID="{BF51D809-DBD4-4355-A625-3A4F269E271F}"/>
</file>

<file path=docProps/app.xml><?xml version="1.0" encoding="utf-8"?>
<Properties xmlns="http://schemas.openxmlformats.org/officeDocument/2006/extended-properties" xmlns:vt="http://schemas.openxmlformats.org/officeDocument/2006/docPropsVTypes">
  <Template>Jon</Template>
  <TotalTime>28</TotalTime>
  <Words>163</Words>
  <Application>Microsoft Macintosh PowerPoint</Application>
  <PresentationFormat>Panoramiczny</PresentationFormat>
  <Paragraphs>23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Jon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Marek Wisniewski</dc:creator>
  <cp:lastModifiedBy>Marek Wisniewski</cp:lastModifiedBy>
  <cp:revision>3</cp:revision>
  <dcterms:created xsi:type="dcterms:W3CDTF">2020-11-16T13:35:09Z</dcterms:created>
  <dcterms:modified xsi:type="dcterms:W3CDTF">2020-11-16T14:03:17Z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0x010100E2FA44A3C972604B8717B72787A07C6A</vt:lpwstr>
  </property>
</Properties>
</file>