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76" r:id="rId3"/>
    <p:sldId id="277" r:id="rId4"/>
    <p:sldId id="257" r:id="rId5"/>
    <p:sldId id="258" r:id="rId6"/>
    <p:sldId id="259" r:id="rId7"/>
    <p:sldId id="260" r:id="rId8"/>
    <p:sldId id="261" r:id="rId9"/>
    <p:sldId id="262" r:id="rId10"/>
    <p:sldId id="264" r:id="rId11"/>
    <p:sldId id="265" r:id="rId12"/>
    <p:sldId id="266" r:id="rId13"/>
    <p:sldId id="263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9C39-C772-44A0-9995-D54403F91A92}" type="datetimeFigureOut">
              <a:rPr lang="pl-PL" smtClean="0"/>
              <a:t>10.11.2020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DBEB-B1B2-46CE-A544-5830F8463D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9042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9C39-C772-44A0-9995-D54403F91A92}" type="datetimeFigureOut">
              <a:rPr lang="pl-PL" smtClean="0"/>
              <a:t>10.11.2020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DBEB-B1B2-46CE-A544-5830F8463D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2512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9C39-C772-44A0-9995-D54403F91A92}" type="datetimeFigureOut">
              <a:rPr lang="pl-PL" smtClean="0"/>
              <a:t>10.11.2020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DBEB-B1B2-46CE-A544-5830F8463D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7870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9C39-C772-44A0-9995-D54403F91A92}" type="datetimeFigureOut">
              <a:rPr lang="pl-PL" smtClean="0"/>
              <a:t>10.11.2020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DBEB-B1B2-46CE-A544-5830F8463D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3117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9C39-C772-44A0-9995-D54403F91A92}" type="datetimeFigureOut">
              <a:rPr lang="pl-PL" smtClean="0"/>
              <a:t>10.11.2020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DBEB-B1B2-46CE-A544-5830F8463D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01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9C39-C772-44A0-9995-D54403F91A92}" type="datetimeFigureOut">
              <a:rPr lang="pl-PL" smtClean="0"/>
              <a:t>10.11.2020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DBEB-B1B2-46CE-A544-5830F8463D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274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9C39-C772-44A0-9995-D54403F91A92}" type="datetimeFigureOut">
              <a:rPr lang="pl-PL" smtClean="0"/>
              <a:t>10.11.2020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DBEB-B1B2-46CE-A544-5830F8463D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5944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9C39-C772-44A0-9995-D54403F91A92}" type="datetimeFigureOut">
              <a:rPr lang="pl-PL" smtClean="0"/>
              <a:t>10.11.2020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DBEB-B1B2-46CE-A544-5830F8463D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8188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9C39-C772-44A0-9995-D54403F91A92}" type="datetimeFigureOut">
              <a:rPr lang="pl-PL" smtClean="0"/>
              <a:t>10.11.2020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DBEB-B1B2-46CE-A544-5830F8463D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894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9C39-C772-44A0-9995-D54403F91A92}" type="datetimeFigureOut">
              <a:rPr lang="pl-PL" smtClean="0"/>
              <a:t>10.11.2020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5A6CDBEB-B1B2-46CE-A544-5830F8463D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4274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9C39-C772-44A0-9995-D54403F91A92}" type="datetimeFigureOut">
              <a:rPr lang="pl-PL" smtClean="0"/>
              <a:t>10.11.2020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DBEB-B1B2-46CE-A544-5830F8463D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4749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9C39-C772-44A0-9995-D54403F91A92}" type="datetimeFigureOut">
              <a:rPr lang="pl-PL" smtClean="0"/>
              <a:t>10.11.2020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DBEB-B1B2-46CE-A544-5830F8463D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7663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9C39-C772-44A0-9995-D54403F91A92}" type="datetimeFigureOut">
              <a:rPr lang="pl-PL" smtClean="0"/>
              <a:t>10.11.2020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DBEB-B1B2-46CE-A544-5830F8463D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2050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9C39-C772-44A0-9995-D54403F91A92}" type="datetimeFigureOut">
              <a:rPr lang="pl-PL" smtClean="0"/>
              <a:t>10.11.2020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DBEB-B1B2-46CE-A544-5830F8463D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5916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9C39-C772-44A0-9995-D54403F91A92}" type="datetimeFigureOut">
              <a:rPr lang="pl-PL" smtClean="0"/>
              <a:t>10.11.2020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DBEB-B1B2-46CE-A544-5830F8463D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815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9C39-C772-44A0-9995-D54403F91A92}" type="datetimeFigureOut">
              <a:rPr lang="pl-PL" smtClean="0"/>
              <a:t>10.11.2020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DBEB-B1B2-46CE-A544-5830F8463D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8377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39C39-C772-44A0-9995-D54403F91A92}" type="datetimeFigureOut">
              <a:rPr lang="pl-PL" smtClean="0"/>
              <a:t>10.11.2020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DBEB-B1B2-46CE-A544-5830F8463D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2669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0039C39-C772-44A0-9995-D54403F91A92}" type="datetimeFigureOut">
              <a:rPr lang="pl-PL" smtClean="0"/>
              <a:t>10.11.2020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A6CDBEB-B1B2-46CE-A544-5830F8463D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0964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hyperlink" Target="https://www.youtube.com/watch?v=xQk8p7XY23A" TargetMode="External"/><Relationship Id="rId4" Type="http://schemas.openxmlformats.org/officeDocument/2006/relationships/hyperlink" Target="https://www.youtube.com/watch?v=O8lbwWF7yXo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72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Polska</a:t>
            </a:r>
            <a:endParaRPr lang="pl-PL" sz="72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latin typeface="Algerian" panose="04020705040A02060702" pitchFamily="82" charset="0"/>
              </a:rPr>
              <a:t>SYMBOLE, MIASTA , KRAJOBRAZY</a:t>
            </a:r>
            <a:endParaRPr lang="pl-PL" sz="32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460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37" y="0"/>
            <a:ext cx="4313382" cy="610523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018" y="0"/>
            <a:ext cx="5375564" cy="637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29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74" y="0"/>
            <a:ext cx="5451258" cy="639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77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64" y="0"/>
            <a:ext cx="579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51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55" y="0"/>
            <a:ext cx="60405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04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528" y="0"/>
            <a:ext cx="4147128" cy="581890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764" y="0"/>
            <a:ext cx="4738253" cy="626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1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18" y="0"/>
            <a:ext cx="4775200" cy="603134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909" y="0"/>
            <a:ext cx="4886036" cy="603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87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27" y="0"/>
            <a:ext cx="4507345" cy="560647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764" y="0"/>
            <a:ext cx="5292435" cy="583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24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655" y="0"/>
            <a:ext cx="4692072" cy="583738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944" y="0"/>
            <a:ext cx="5347855" cy="605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0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818" y="64655"/>
            <a:ext cx="4618181" cy="596669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072" y="64655"/>
            <a:ext cx="5264727" cy="616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45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836" y="0"/>
            <a:ext cx="4424219" cy="588356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72" y="0"/>
            <a:ext cx="5412509" cy="588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65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84992" y="719254"/>
            <a:ext cx="10018713" cy="1752599"/>
          </a:xfrm>
        </p:spPr>
        <p:txBody>
          <a:bodyPr/>
          <a:lstStyle/>
          <a:p>
            <a:endParaRPr lang="pl-PL"/>
          </a:p>
        </p:txBody>
      </p:sp>
      <p:pic>
        <p:nvPicPr>
          <p:cNvPr id="1028" name="Picture 4" descr="Niepodległość Polski-kilka ciekawostek. Wiedziałeś o tym?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932" y="1382751"/>
            <a:ext cx="9046834" cy="510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389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560" y="73891"/>
            <a:ext cx="3574704" cy="506152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931" y="831273"/>
            <a:ext cx="3913909" cy="554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39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WEJDŹ, OBEJRZYJ, POSŁUCHAJ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sz="1400" dirty="0" smtClean="0"/>
              <a:t>Kliknij na głośnik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u="sng" dirty="0">
                <a:hlinkClick r:id="rId4"/>
              </a:rPr>
              <a:t>https://www.youtube.com/watch?v=O8lbwWF7yXo</a:t>
            </a:r>
            <a:r>
              <a:rPr lang="pl-PL" dirty="0"/>
              <a:t> </a:t>
            </a:r>
            <a:endParaRPr lang="pl-PL" dirty="0" smtClean="0"/>
          </a:p>
          <a:p>
            <a:r>
              <a:rPr lang="pl-PL" u="sng" dirty="0">
                <a:hlinkClick r:id="rId5"/>
              </a:rPr>
              <a:t>https://www.youtube.com/watch?v=xQk8p7XY23A</a:t>
            </a:r>
            <a:endParaRPr lang="pl-PL" dirty="0"/>
          </a:p>
        </p:txBody>
      </p:sp>
      <p:pic>
        <p:nvPicPr>
          <p:cNvPr id="4" name="Jestesmy Polką i Polakie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6921" y="25500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4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DZIĘKUJĘ ZA UWAGĘ</a:t>
            </a:r>
            <a:br>
              <a:rPr lang="pl-PL" dirty="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</a:br>
            <a:r>
              <a:rPr lang="pl-PL" dirty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pl-PL" dirty="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 KATARZYNA KOZERA</a:t>
            </a:r>
            <a:endParaRPr lang="pl-PL" dirty="0">
              <a:solidFill>
                <a:schemeClr val="accent1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pl-PL" sz="3600" dirty="0" smtClean="0"/>
              <a:t>Mirosławiec,2020</a:t>
            </a:r>
            <a:endParaRPr lang="pl-PL" sz="360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mtClean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92611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JÓZEF PIŁSUDSKI</a:t>
            </a:r>
            <a:endParaRPr lang="pl-PL" dirty="0"/>
          </a:p>
        </p:txBody>
      </p:sp>
      <p:pic>
        <p:nvPicPr>
          <p:cNvPr id="2050" name="Picture 2" descr="Narodowe Święto Niepodległości – Miasto Grybów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746" y="1996068"/>
            <a:ext cx="8028877" cy="454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971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2" y="685801"/>
            <a:ext cx="3309361" cy="579582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018" y="267855"/>
            <a:ext cx="5264727" cy="659014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702" y="341746"/>
            <a:ext cx="3737480" cy="584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99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510" y="83127"/>
            <a:ext cx="61329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89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268" y="0"/>
            <a:ext cx="4711449" cy="5751853"/>
          </a:xfrm>
          <a:prstGeom prst="rect">
            <a:avLst/>
          </a:prstGeom>
        </p:spPr>
      </p:pic>
      <p:pic>
        <p:nvPicPr>
          <p:cNvPr id="5" name="Hymn polski orkiestra oryginał 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51648" y="32022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0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0"/>
            <a:ext cx="5089236" cy="665018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45" y="0"/>
            <a:ext cx="3759199" cy="572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95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268" y="0"/>
            <a:ext cx="5506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12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928" y="120073"/>
            <a:ext cx="6613236" cy="673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067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ksa">
  <a:themeElements>
    <a:clrScheme name="Paralaksa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aksa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aks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TM03457496[[fn=Paralaksa]]</Template>
  <TotalTime>97</TotalTime>
  <Words>24</Words>
  <Application>Microsoft Office PowerPoint</Application>
  <PresentationFormat>Panoramiczny</PresentationFormat>
  <Paragraphs>9</Paragraphs>
  <Slides>22</Slides>
  <Notes>0</Notes>
  <HiddenSlides>0</HiddenSlides>
  <MMClips>2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6" baseType="lpstr">
      <vt:lpstr>Algerian</vt:lpstr>
      <vt:lpstr>Arial</vt:lpstr>
      <vt:lpstr>Corbel</vt:lpstr>
      <vt:lpstr>Paralaksa</vt:lpstr>
      <vt:lpstr>Polska</vt:lpstr>
      <vt:lpstr>Prezentacja programu PowerPoint</vt:lpstr>
      <vt:lpstr>JÓZEF PIŁSUDSKI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WEJDŹ, OBEJRZYJ, POSŁUCHAJ  Kliknij na głośnik</vt:lpstr>
      <vt:lpstr>DZIĘKUJĘ ZA UWAGĘ   KATARZYNA KOZERA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Polska</dc:title>
  <dc:creator>Hewlett-Packard Company</dc:creator>
  <cp:lastModifiedBy>Notebook</cp:lastModifiedBy>
  <cp:revision>10</cp:revision>
  <dcterms:created xsi:type="dcterms:W3CDTF">2020-04-27T11:49:50Z</dcterms:created>
  <dcterms:modified xsi:type="dcterms:W3CDTF">2020-11-10T10:00:26Z</dcterms:modified>
</cp:coreProperties>
</file>